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6" d="100"/>
          <a:sy n="46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A1C0D4-19B2-4E55-BC4B-7EC7E35CB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90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24F72D-7037-466E-9414-93BC0054A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20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44B02-D2F6-4185-85AB-469DC96C9F68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0F1B9-71C8-4E3B-92DF-16215C57EEB1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C3BA3-91BE-436A-944F-E388F6AA36F4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DCAA6-CC79-4B3D-A303-1219446DC909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47365-B9CD-4CC8-A939-0F5919163846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4203F-D6A5-4912-92D2-75083CE11DE4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3ED31-84D4-4BAC-98F8-594333EDB314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9C0B4-CBF3-476B-B7CA-D52AAA5192C9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B68DB-0DD1-4952-B2F1-7694705ACBCB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94AA9-A090-470F-8CE6-6113C4A57D3A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B5319-ACBD-4C36-B369-2CB40574F2DA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A2DD4C-D389-409B-BE65-811A274D761F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FF24D-9BB5-486B-9F26-17BF889CDDC2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3ECBC-0568-4FC5-AD20-F80DDEA6AEEF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961C4-BFC8-420F-BB0D-9E28363E49A2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D936D-6E21-415A-9E82-7C536B1FE4AF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C1F29-986E-4611-96C1-C0FEE3664D33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C403A1-4D07-4CE9-A685-BE37360DC49C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9B700-AA02-4421-836E-E2EE12AD44AC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95006-00C0-45B1-9EFA-4B1D4B149BD6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BFC3E-3DD5-45A5-8896-D5CB8BD1C299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0F09B-2507-4A1E-9003-BE7889247409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9B62F-5051-4A0E-AB87-00BD5781E1D1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9A5E0-74F7-4EAB-AFF6-4AEEFF3321D9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B3014-E72C-42DC-BAB2-066A9BEA14A4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E1CFA-0D7A-4C58-9871-3D834BEE5351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11E31-17C8-41D7-A79D-AEFF20EAED91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FF543-F692-4483-9BFB-A89A50A53A6C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39C3D-540B-457B-A48C-2EFDB1D2E012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6FA423-38E3-407F-8344-016D2D5CF3B9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47518-9D6B-4AD2-8082-BD0ED84637BA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8F1A2-A6B8-4260-96F4-6F5F496338FE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BEAAE-894C-4E99-8793-67018AD62459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15B93-3DF7-474D-B798-C947B9C0F411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F4367-CD23-40B7-B114-7B290ED05A30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AD288-88E8-412C-9649-857BD497EEA1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B055F-E652-4FE0-86E2-EA4ECE19473B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95459-CD6D-42AE-975A-CBFD61C742ED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B6444-1786-4290-8B0D-71B08A20DDEF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3D854-6067-4FDB-B82D-BC4AB3EFCF7B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C124D-D216-4B1C-990E-9D761863B862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307FE-D32D-4165-954D-B40C18405E98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8C743-729A-4E1B-81F3-C835D20BDA59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DDB3A0-DF1F-4A6C-970B-A80D4F4C547B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18817-0FCD-466D-BC72-6297CC10C203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DDD49-7D8E-4503-8E13-4937852FE09C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E5572-47F5-451B-83DD-DFC775C0D1AB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91C0E-7908-41B9-AE30-B7B3322CF4BD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DA0C2-D5C5-4544-940A-9213CE88EF07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9797A-414F-402A-81D9-31377E22119A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8E32D-656D-4072-9B6E-C183D6FC14D1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4A9FE-2EAB-42AA-B86E-DE1E72F73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01625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B26AF-B1E3-49D4-AA0C-523D1E8D03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7796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5F0D8-FA46-47EB-BFD5-B0B071C20C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44230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F9D79-2D16-484A-8C94-C2FB40055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1830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086E4-43AD-48B2-8C54-AF6B94F1C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44285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63C5C-730B-49D6-8136-A76615F65E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4355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3CBE5-C505-4AB2-AE48-1227CDF36B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60037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3E17D-C6A5-4ADF-B063-F3FEF4EA1C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27713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CD4DF-A9A3-4EA5-8477-DF69690FD1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66215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48400-A645-4061-ABDF-89F1BDEA82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82467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A5EEB-ED1F-45CB-AC4B-42A85B6EE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08525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285FA4-438B-4D8A-A799-DFC59E1CC9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 b="1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I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  <a:p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II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III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IV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 smtClean="0">
                <a:solidFill>
                  <a:schemeClr val="bg1"/>
                </a:solidFill>
              </a:rPr>
              <a:t>V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Divison</a:t>
            </a:r>
            <a:r>
              <a:rPr lang="en-US" dirty="0" smtClean="0">
                <a:solidFill>
                  <a:schemeClr val="bg1"/>
                </a:solidFill>
              </a:rPr>
              <a:t> of power between a strong central government and the states.</a:t>
            </a:r>
            <a:endParaRPr lang="en-US" dirty="0"/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Federalism/Federal System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Division of power between 3 branches.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Separation of Powers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system ensures that no one branch becomes too powerful.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Checks and balances.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Foreign policy proposed by George Washington.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neutrality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Items that are followed by the government that are not in the Constitution.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Unwritten Constitution.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Type of government established by the Mayflower Compact and the Virginia House of Burgesses.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When the Supreme Court determines the constitutionality of the law.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Judicial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Belief that the US had the god given right to spread from Atlanta to Pacific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Manifest destiny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is when the voters in a state decided the slave status of the state.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Popular Sovereignty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economic system was established to provide labor for the former slave master.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sharecropping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is the negative name given to the industrialists like Rockefeller and Carnegie.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Robber Baron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Democracy (self-government)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is the belief that the survival of the fittest applied in industry and imperialism.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Social Darwinism.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These were a group of writers that exposed the evils of society.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muckrakers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09600" y="2514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is the group that wanted to deal with the problems of industrialization and urbanization.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Progressives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is when one country takes over another for raw materials or markets.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Imperialism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is the rebirth of African American arts in the 1920s.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Harlem Renaissance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Economic policy when a mother country establishes colonies for economic gain.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is the idea that different cultures will blend to form a unique American culture.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Melting Pot theory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group believed in an “America for Americans”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Nativists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is the belief that the government should not be involved in the economy (Hoover.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Rugged Individualism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Immigrants often lived in these buildings in the Lower East Side of </a:t>
            </a:r>
            <a:r>
              <a:rPr lang="en-US" dirty="0" err="1" smtClean="0">
                <a:solidFill>
                  <a:schemeClr val="bg1"/>
                </a:solidFill>
              </a:rPr>
              <a:t>Manhatten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Tenements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During the latter half of the 1800s a nationwide system of trade was created with the completion of these.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Transcontinental Railroads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Mercantilism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was the consumerism of the late 1800s that had people purchasing goods to impress others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Conspicuous Consumption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3818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When a mother country allows a colony self rule as long as the colony supports the mother country and makes it money.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Benign/Salutary Neglect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Type of government that has a loose alliance of states.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Confederation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477</Words>
  <Application>Microsoft Office PowerPoint</Application>
  <PresentationFormat>On-screen Show (4:3)</PresentationFormat>
  <Paragraphs>133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PowerPoint Presentation</vt:lpstr>
      <vt:lpstr>Type of government established by the Mayflower Compact and the Virginia House of Burgesses.</vt:lpstr>
      <vt:lpstr>Democracy (self-government)</vt:lpstr>
      <vt:lpstr>Economic policy when a mother country establishes colonies for economic gain.</vt:lpstr>
      <vt:lpstr>Mercantilism</vt:lpstr>
      <vt:lpstr>When a mother country allows a colony self rule as long as the colony supports the mother country and makes it money.</vt:lpstr>
      <vt:lpstr>Benign/Salutary Neglect</vt:lpstr>
      <vt:lpstr>Type of government that has a loose alliance of states.</vt:lpstr>
      <vt:lpstr>Confederation</vt:lpstr>
      <vt:lpstr>Divison of power between a strong central government and the states.</vt:lpstr>
      <vt:lpstr>Federalism/Federal System</vt:lpstr>
      <vt:lpstr>Division of power between 3 branches.</vt:lpstr>
      <vt:lpstr>Separation of Powers</vt:lpstr>
      <vt:lpstr>This system ensures that no one branch becomes too powerful.</vt:lpstr>
      <vt:lpstr>Checks and balances.</vt:lpstr>
      <vt:lpstr>Foreign policy proposed by George Washington.</vt:lpstr>
      <vt:lpstr>neutrality</vt:lpstr>
      <vt:lpstr>Items that are followed by the government that are not in the Constitution.</vt:lpstr>
      <vt:lpstr>Unwritten Constitution.</vt:lpstr>
      <vt:lpstr>When the Supreme Court determines the constitutionality of the law.</vt:lpstr>
      <vt:lpstr>Judicial review</vt:lpstr>
      <vt:lpstr>Belief that the US had the god given right to spread from Atlanta to Pacific</vt:lpstr>
      <vt:lpstr>Manifest destiny</vt:lpstr>
      <vt:lpstr>This is when the voters in a state decided the slave status of the state.</vt:lpstr>
      <vt:lpstr>Popular Sovereignty</vt:lpstr>
      <vt:lpstr>This economic system was established to provide labor for the former slave master.</vt:lpstr>
      <vt:lpstr>sharecropping</vt:lpstr>
      <vt:lpstr>This is the negative name given to the industrialists like Rockefeller and Carnegie.</vt:lpstr>
      <vt:lpstr>Robber Baron</vt:lpstr>
      <vt:lpstr>This is the belief that the survival of the fittest applied in industry and imperialism.</vt:lpstr>
      <vt:lpstr>Social Darwinism.</vt:lpstr>
      <vt:lpstr>These were a group of writers that exposed the evils of society.</vt:lpstr>
      <vt:lpstr>muckrakers</vt:lpstr>
      <vt:lpstr>This is the group that wanted to deal with the problems of industrialization and urbanization.</vt:lpstr>
      <vt:lpstr>The Progressives</vt:lpstr>
      <vt:lpstr>This is when one country takes over another for raw materials or markets.</vt:lpstr>
      <vt:lpstr>Imperialism</vt:lpstr>
      <vt:lpstr>This is the rebirth of African American arts in the 1920s.</vt:lpstr>
      <vt:lpstr>Harlem Renaissance</vt:lpstr>
      <vt:lpstr>This is the idea that different cultures will blend to form a unique American culture.</vt:lpstr>
      <vt:lpstr>Melting Pot theory</vt:lpstr>
      <vt:lpstr>This group believed in an “America for Americans”</vt:lpstr>
      <vt:lpstr>Nativists</vt:lpstr>
      <vt:lpstr>This is the belief that the government should not be involved in the economy (Hoover.</vt:lpstr>
      <vt:lpstr>Rugged Individualism</vt:lpstr>
      <vt:lpstr>Immigrants often lived in these buildings in the Lower East Side of Manhatten.</vt:lpstr>
      <vt:lpstr>Tenements</vt:lpstr>
      <vt:lpstr>During the latter half of the 1800s a nationwide system of trade was created with the completion of these.</vt:lpstr>
      <vt:lpstr>Transcontinental Railroads</vt:lpstr>
      <vt:lpstr>This was the consumerism of the late 1800s that had people purchasing goods to impress others</vt:lpstr>
      <vt:lpstr>Conspicuous Consumption</vt:lpstr>
    </vt:vector>
  </TitlesOfParts>
  <Company>Grant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kimr</cp:lastModifiedBy>
  <cp:revision>47</cp:revision>
  <dcterms:created xsi:type="dcterms:W3CDTF">1998-08-19T17:45:48Z</dcterms:created>
  <dcterms:modified xsi:type="dcterms:W3CDTF">2012-06-13T13:08:35Z</dcterms:modified>
</cp:coreProperties>
</file>