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firstSliceAng val="0"/>
      </c:pieChart>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35A1FFF9-1B56-4C3B-BB91-299F1CF89214}"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5A1FFF9-1B56-4C3B-BB91-299F1CF89214}"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5A1FFF9-1B56-4C3B-BB91-299F1CF89214}"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DA7393-F311-44B1-8A74-F596190CEC98}" type="datetimeFigureOut">
              <a:rPr lang="en-US" smtClean="0"/>
              <a:pPr/>
              <a:t>11/9/2011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5A1FFF9-1B56-4C3B-BB91-299F1CF892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6DA7393-F311-44B1-8A74-F596190CEC98}" type="datetimeFigureOut">
              <a:rPr lang="en-US" smtClean="0"/>
              <a:pPr/>
              <a:t>11/9/2011</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35A1FFF9-1B56-4C3B-BB91-299F1CF892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6DA7393-F311-44B1-8A74-F596190CEC98}" type="datetimeFigureOut">
              <a:rPr lang="en-US" smtClean="0"/>
              <a:pPr/>
              <a:t>11/9/2011</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A1FFF9-1B56-4C3B-BB91-299F1CF8921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feature=player_detailpage&amp;v=ZacXHfC6N7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Documents%20and%20Settings\user\My%20Documents\6th%20grade%20movies\sean.wm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Documents%20and%20Settings\user\My%20Documents\6th%20grade%20audacity\sean%20snyder%20streo%20track.wav"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gon-15.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noAutofit/>
          </a:bodyPr>
          <a:lstStyle/>
          <a:p>
            <a:r>
              <a:rPr lang="en-US" sz="9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Computer Class</a:t>
            </a:r>
            <a:endParaRPr lang="en-US"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Subtitle 2"/>
          <p:cNvSpPr>
            <a:spLocks noGrp="1"/>
          </p:cNvSpPr>
          <p:nvPr>
            <p:ph type="subTitle" idx="1"/>
          </p:nvPr>
        </p:nvSpPr>
        <p:spPr/>
        <p:txBody>
          <a:bodyPr/>
          <a:lstStyle/>
          <a:p>
            <a:r>
              <a:rPr lang="en-US" dirty="0" smtClean="0"/>
              <a:t>By: Sean Snyder</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ppt_x"/>
                                          </p:val>
                                        </p:tav>
                                        <p:tav tm="100000">
                                          <p:val>
                                            <p:strVal val="#ppt_x"/>
                                          </p:val>
                                        </p:tav>
                                      </p:tavLst>
                                    </p:anim>
                                    <p:anim calcmode="lin" valueType="num">
                                      <p:cBhvr additive="base">
                                        <p:cTn id="1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 Blue Dragon.jpg"/>
          <p:cNvPicPr>
            <a:picLocks noGrp="1" noChangeAspect="1"/>
          </p:cNvPicPr>
          <p:nvPr>
            <p:ph idx="1"/>
          </p:nvPr>
        </p:nvPicPr>
        <p:blipFill>
          <a:blip r:embed="rId2" cstate="print"/>
          <a:stretch>
            <a:fillRect/>
          </a:stretch>
        </p:blipFill>
        <p:spPr>
          <a:xfrm>
            <a:off x="0" y="0"/>
            <a:ext cx="9144001" cy="6858000"/>
          </a:xfrm>
        </p:spPr>
      </p:pic>
      <p:sp>
        <p:nvSpPr>
          <p:cNvPr id="2" name="Title 1"/>
          <p:cNvSpPr>
            <a:spLocks noGrp="1"/>
          </p:cNvSpPr>
          <p:nvPr>
            <p:ph type="title"/>
          </p:nvPr>
        </p:nvSpPr>
        <p:spPr/>
        <p:txBody>
          <a:bodyPr/>
          <a:lstStyle/>
          <a:p>
            <a:r>
              <a:rPr lang="en-US" dirty="0" smtClean="0">
                <a:solidFill>
                  <a:schemeClr val="bg2"/>
                </a:solidFill>
              </a:rPr>
              <a:t>TTTTTTTTTTTTTTHHHHHHHHHHHHHEEEEEEEEEEEEEEEE</a:t>
            </a:r>
            <a:r>
              <a:rPr lang="en-US" dirty="0" smtClean="0"/>
              <a:t> EEEEEEEEEEENNNNNNNNNNNNNNNNNDDDDDDDDDDDDD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ttle-of-giants-dragons-20090820003256111.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The power point </a:t>
            </a:r>
            <a:endParaRPr lang="en-US" dirty="0"/>
          </a:p>
        </p:txBody>
      </p:sp>
      <p:sp>
        <p:nvSpPr>
          <p:cNvPr id="3" name="Content Placeholder 2"/>
          <p:cNvSpPr>
            <a:spLocks noGrp="1"/>
          </p:cNvSpPr>
          <p:nvPr>
            <p:ph idx="1"/>
          </p:nvPr>
        </p:nvSpPr>
        <p:spPr/>
        <p:txBody>
          <a:bodyPr/>
          <a:lstStyle/>
          <a:p>
            <a:pPr>
              <a:buNone/>
            </a:pPr>
            <a:r>
              <a:rPr lang="en-US" dirty="0" smtClean="0">
                <a:solidFill>
                  <a:schemeClr val="accent3"/>
                </a:solidFill>
              </a:rPr>
              <a:t>The power point was my favorite class we made animations , effects , pictures , hyper links, and my favorite part of the power point the pie chart like this.</a:t>
            </a:r>
            <a:endParaRPr lang="en-US" dirty="0">
              <a:solidFill>
                <a:schemeClr val="accent3"/>
              </a:solidFill>
            </a:endParaRPr>
          </a:p>
        </p:txBody>
      </p:sp>
      <p:graphicFrame>
        <p:nvGraphicFramePr>
          <p:cNvPr id="5" name="Object 4">
            <a:hlinkClick r:id="" action="ppaction://ole?verb=0"/>
          </p:cNvPr>
          <p:cNvGraphicFramePr>
            <a:graphicFrameLocks noChangeAspect="1"/>
          </p:cNvGraphicFramePr>
          <p:nvPr/>
        </p:nvGraphicFramePr>
        <p:xfrm>
          <a:off x="2514600" y="4114800"/>
          <a:ext cx="3198813" cy="2398832"/>
        </p:xfrm>
        <a:graphic>
          <a:graphicData uri="http://schemas.openxmlformats.org/presentationml/2006/ole">
            <p:oleObj spid="_x0000_s1026" name="Presentation" r:id="rId4" imgW="4570378" imgH="3427542" progId="PowerPoint.Show.12">
              <p:embed/>
            </p:oleObj>
          </a:graphicData>
        </a:graphic>
      </p:graphicFrame>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pie chart</a:t>
            </a:r>
            <a:endParaRPr lang="en-US" dirty="0"/>
          </a:p>
        </p:txBody>
      </p:sp>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hyper link</a:t>
            </a:r>
            <a:endParaRPr lang="en-US" dirty="0"/>
          </a:p>
        </p:txBody>
      </p:sp>
      <p:pic>
        <p:nvPicPr>
          <p:cNvPr id="4" name="Content Placeholder 3" descr="Dragon_Drawing_Pencil_Art_9.jpg">
            <a:hlinkClick r:id="rId2"/>
          </p:cNvPr>
          <p:cNvPicPr>
            <a:picLocks noGrp="1" noChangeAspect="1"/>
          </p:cNvPicPr>
          <p:nvPr>
            <p:ph idx="1"/>
          </p:nvPr>
        </p:nvPicPr>
        <p:blipFill>
          <a:blip r:embed="rId3" cstate="print"/>
          <a:stretch>
            <a:fillRect/>
          </a:stretch>
        </p:blipFill>
        <p:spPr>
          <a:xfrm>
            <a:off x="0" y="1752600"/>
            <a:ext cx="9144000" cy="5105400"/>
          </a:xfr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video project </a:t>
            </a:r>
            <a:endParaRPr lang="en-US" dirty="0"/>
          </a:p>
        </p:txBody>
      </p:sp>
      <p:pic>
        <p:nvPicPr>
          <p:cNvPr id="6" name="sean.wmv">
            <a:hlinkClick r:id="" action="ppaction://media"/>
          </p:cNvPr>
          <p:cNvPicPr>
            <a:picLocks noGrp="1" noRot="1" noChangeAspect="1"/>
          </p:cNvPicPr>
          <p:nvPr>
            <p:ph idx="1"/>
            <a:videoFile r:link="rId1"/>
          </p:nvPr>
        </p:nvPicPr>
        <p:blipFill>
          <a:blip r:embed="rId3" cstate="print"/>
          <a:stretch>
            <a:fillRect/>
          </a:stretch>
        </p:blipFill>
        <p:spPr>
          <a:xfrm>
            <a:off x="1752600" y="1784350"/>
            <a:ext cx="6096000" cy="4572000"/>
          </a:xfrm>
          <a:prstGeom prst="rect">
            <a:avLst/>
          </a:prstGeom>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d.jpg"/>
          <p:cNvPicPr>
            <a:picLocks noChangeAspect="1"/>
          </p:cNvPicPr>
          <p:nvPr/>
        </p:nvPicPr>
        <p:blipFill>
          <a:blip r:embed="rId4" cstate="print"/>
          <a:stretch>
            <a:fillRect/>
          </a:stretch>
        </p:blipFill>
        <p:spPr>
          <a:xfrm>
            <a:off x="0" y="11430"/>
            <a:ext cx="9144000" cy="6846570"/>
          </a:xfrm>
          <a:prstGeom prst="rect">
            <a:avLst/>
          </a:prstGeom>
        </p:spPr>
      </p:pic>
      <p:sp>
        <p:nvSpPr>
          <p:cNvPr id="2" name="Title 1"/>
          <p:cNvSpPr>
            <a:spLocks noGrp="1"/>
          </p:cNvSpPr>
          <p:nvPr>
            <p:ph type="title"/>
          </p:nvPr>
        </p:nvSpPr>
        <p:spPr/>
        <p:txBody>
          <a:bodyPr/>
          <a:lstStyle/>
          <a:p>
            <a:r>
              <a:rPr lang="en-US" dirty="0" smtClean="0">
                <a:solidFill>
                  <a:srgbClr val="FFFF00"/>
                </a:solidFill>
              </a:rPr>
              <a:t>This is about the resume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accent3"/>
                </a:solidFill>
              </a:rPr>
              <a:t>I hated the resume but , it made every thing more awesome we wrote about fake places we live. how much education we had 5</a:t>
            </a:r>
            <a:r>
              <a:rPr lang="en-US" baseline="30000" dirty="0" smtClean="0">
                <a:solidFill>
                  <a:schemeClr val="accent3"/>
                </a:solidFill>
              </a:rPr>
              <a:t>th</a:t>
            </a:r>
            <a:r>
              <a:rPr lang="en-US" dirty="0" smtClean="0">
                <a:solidFill>
                  <a:schemeClr val="accent3"/>
                </a:solidFill>
              </a:rPr>
              <a:t>        grade education. We  also had to put in special interest and what where good at</a:t>
            </a:r>
            <a:r>
              <a:rPr lang="en-US" dirty="0" smtClean="0"/>
              <a:t>. </a:t>
            </a:r>
            <a:endParaRPr lang="en-US" dirty="0"/>
          </a:p>
        </p:txBody>
      </p:sp>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4419600" y="3276600"/>
            <a:ext cx="304800" cy="304800"/>
          </a:xfrm>
          <a:prstGeom prst="rect">
            <a:avLst/>
          </a:prstGeom>
        </p:spPr>
      </p:pic>
      <p:pic>
        <p:nvPicPr>
          <p:cNvPr id="6" name="Recorded Sound">
            <a:hlinkClick r:id="" action="ppaction://media"/>
          </p:cNvPr>
          <p:cNvPicPr>
            <a:picLocks noRot="1" noChangeAspect="1"/>
          </p:cNvPicPr>
          <p:nvPr>
            <a:wavAudioFile r:embed="rId2" name="Recorded Sound"/>
          </p:nvPr>
        </p:nvPicPr>
        <p:blipFill>
          <a:blip r:embed="rId6" cstate="print"/>
          <a:stretch>
            <a:fillRect/>
          </a:stretch>
        </p:blipFill>
        <p:spPr>
          <a:xfrm>
            <a:off x="4419600" y="3276600"/>
            <a:ext cx="304800" cy="3048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00"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and-Ice-Dragons-fire-and-ice-dragons-16701610-800-600.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This is my audio track</a:t>
            </a:r>
            <a:endParaRPr lang="en-US" dirty="0"/>
          </a:p>
        </p:txBody>
      </p:sp>
      <p:pic>
        <p:nvPicPr>
          <p:cNvPr id="7" name="sean snyder streo track.wav">
            <a:hlinkClick r:id="" action="ppaction://media"/>
          </p:cNvPr>
          <p:cNvPicPr>
            <a:picLocks noGrp="1" noRot="1" noChangeAspect="1"/>
          </p:cNvPicPr>
          <p:nvPr>
            <p:ph idx="1"/>
            <a:audioFile r:link="rId1"/>
          </p:nvPr>
        </p:nvPicPr>
        <p:blipFill>
          <a:blip r:embed="rId4" cstate="print"/>
          <a:stretch>
            <a:fillRect/>
          </a:stretch>
        </p:blipFill>
        <p:spPr>
          <a:xfrm>
            <a:off x="4648200" y="39179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58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accent1"/>
                </a:solidFill>
              </a:rPr>
              <a:t>We made magazines</a:t>
            </a:r>
            <a:endParaRPr lang="en-US" dirty="0">
              <a:solidFill>
                <a:schemeClr val="accent1"/>
              </a:solidFill>
            </a:endParaRPr>
          </a:p>
        </p:txBody>
      </p:sp>
      <p:sp>
        <p:nvSpPr>
          <p:cNvPr id="3" name="Content Placeholder 2"/>
          <p:cNvSpPr>
            <a:spLocks noGrp="1"/>
          </p:cNvSpPr>
          <p:nvPr>
            <p:ph idx="1"/>
          </p:nvPr>
        </p:nvSpPr>
        <p:spPr/>
        <p:txBody>
          <a:bodyPr/>
          <a:lstStyle/>
          <a:p>
            <a:pPr>
              <a:buNone/>
            </a:pPr>
            <a:r>
              <a:rPr lang="en-US" dirty="0" smtClean="0">
                <a:solidFill>
                  <a:srgbClr val="C00000"/>
                </a:solidFill>
              </a:rPr>
              <a:t>We made magazines (only the cover) my was on dragons. We made little text box that gave you information on what page things where on. Also we could have any pictures we wanted</a:t>
            </a:r>
            <a:r>
              <a:rPr lang="en-US" dirty="0" smtClean="0"/>
              <a:t>. </a:t>
            </a:r>
            <a:endParaRPr lang="en-US" dirty="0"/>
          </a:p>
        </p:txBody>
      </p:sp>
    </p:spTree>
  </p:cSld>
  <p:clrMapOvr>
    <a:masterClrMapping/>
  </p:clrMapOvr>
  <p:transition spd="slow">
    <p:circle/>
    <p:sndAc>
      <p:stSnd>
        <p:snd r:embed="rId2" name="laser.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jpg"/>
          <p:cNvPicPr>
            <a:picLocks noChangeAspect="1"/>
          </p:cNvPicPr>
          <p:nvPr/>
        </p:nvPicPr>
        <p:blipFill>
          <a:blip r:embed="rId3" cstate="print"/>
          <a:stretch>
            <a:fillRect/>
          </a:stretch>
        </p:blipFill>
        <p:spPr>
          <a:xfrm>
            <a:off x="0" y="15240"/>
            <a:ext cx="9144000" cy="6842760"/>
          </a:xfrm>
          <a:prstGeom prst="rect">
            <a:avLst/>
          </a:prstGeom>
        </p:spPr>
      </p:pic>
      <p:sp>
        <p:nvSpPr>
          <p:cNvPr id="2" name="Title 1"/>
          <p:cNvSpPr>
            <a:spLocks noGrp="1"/>
          </p:cNvSpPr>
          <p:nvPr>
            <p:ph type="title"/>
          </p:nvPr>
        </p:nvSpPr>
        <p:spPr/>
        <p:txBody>
          <a:bodyPr/>
          <a:lstStyle/>
          <a:p>
            <a:r>
              <a:rPr lang="en-US" dirty="0" smtClean="0">
                <a:solidFill>
                  <a:schemeClr val="tx1"/>
                </a:solidFill>
              </a:rPr>
              <a:t>Excel page</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dirty="0" smtClean="0">
                <a:solidFill>
                  <a:srgbClr val="7030A0"/>
                </a:solidFill>
              </a:rPr>
              <a:t>We made a excel pages on any thing we wanted. First we needed a title. Then I put the years in 2004, 2005, 2006, 2007, 2008, 2009, 2010, 2011. Then I put in the information. </a:t>
            </a:r>
            <a:endParaRPr lang="en-US" dirty="0">
              <a:solidFill>
                <a:srgbClr val="7030A0"/>
              </a:solidFill>
            </a:endParaRPr>
          </a:p>
        </p:txBody>
      </p:sp>
    </p:spTree>
  </p:cSld>
  <p:clrMapOvr>
    <a:masterClrMapping/>
  </p:clrMapOvr>
  <p:transition spd="slow">
    <p:newsflash/>
    <p:sndAc>
      <p:stSnd>
        <p:snd r:embed="rId2" name="bomb.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83</TotalTime>
  <Words>197</Words>
  <Application>Microsoft Office PowerPoint</Application>
  <PresentationFormat>On-screen Show (4:3)</PresentationFormat>
  <Paragraphs>16</Paragraphs>
  <Slides>10</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Metro</vt:lpstr>
      <vt:lpstr>Presentation</vt:lpstr>
      <vt:lpstr>Computer Class</vt:lpstr>
      <vt:lpstr>The power point </vt:lpstr>
      <vt:lpstr>Random pie chart</vt:lpstr>
      <vt:lpstr>This is a hyper link</vt:lpstr>
      <vt:lpstr>The video project </vt:lpstr>
      <vt:lpstr>This is about the resume </vt:lpstr>
      <vt:lpstr>This is my audio track</vt:lpstr>
      <vt:lpstr>We made magazines</vt:lpstr>
      <vt:lpstr>Excel page</vt:lpstr>
      <vt:lpstr>TTTTTTTTTTTTTTHHHHHHHHHHHHHEEEEEEEEEEEEEEEE EEEEEEEEEEENNNNNNNNNNNNNNNNNDDDDDDDDDDDDD</vt:lpstr>
    </vt:vector>
  </TitlesOfParts>
  <Company>Harpursville Central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Class</dc:title>
  <dc:creator>user</dc:creator>
  <cp:lastModifiedBy>user</cp:lastModifiedBy>
  <cp:revision>13</cp:revision>
  <dcterms:created xsi:type="dcterms:W3CDTF">2011-11-01T15:57:20Z</dcterms:created>
  <dcterms:modified xsi:type="dcterms:W3CDTF">2011-11-09T17:04:30Z</dcterms:modified>
</cp:coreProperties>
</file>