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9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Heading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legislation, passed under the Articles, set a precedent for other western territories by providing a method for the creation of new states.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Northwest Ordinance if 1787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body was directly elected by the people under the original Constitution?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addition of this to Article I allows Congress the ability to meet the changing needs of American society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elastic clause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US government requires that this be taken every 10 years to determine the number of members that a state has in the House of Representatives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census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power to impeach a federal official is given to this body.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House of Representatives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term defines the division of power between a strong central government and the state.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was held to revise the Articles of Confederation.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compromise solved a dispute directly related to representation in the House of Representatives.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3/5 Compromise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This compromise established a formula for representation in Congress.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Great Compromise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260</Words>
  <Application>Microsoft PowerPoint</Application>
  <PresentationFormat>On-screen Show (4:3)</PresentationFormat>
  <Paragraphs>104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This term defines the division of power between a strong central government and the state.</vt:lpstr>
      <vt:lpstr>Federalism</vt:lpstr>
      <vt:lpstr>This was held to revise the Articles of Confederation.</vt:lpstr>
      <vt:lpstr>Constitutional Convention</vt:lpstr>
      <vt:lpstr>This compromise solved a dispute directly related to representation in the House of Representatives.</vt:lpstr>
      <vt:lpstr>The 3/5 Compromise</vt:lpstr>
      <vt:lpstr>This compromise established a formula for representation in Congress.</vt:lpstr>
      <vt:lpstr>The Great Compromise</vt:lpstr>
      <vt:lpstr>This legislation, passed under the Articles, set a precedent for other western territories by providing a method for the creation of new states.</vt:lpstr>
      <vt:lpstr>The Northwest Ordinance if 1787</vt:lpstr>
      <vt:lpstr>What body was directly elected by the people under the original Constitution?</vt:lpstr>
      <vt:lpstr>The House of Representatives</vt:lpstr>
      <vt:lpstr>The addition of this to Article I allows Congress the ability to meet the changing needs of American society</vt:lpstr>
      <vt:lpstr>The elastic clause</vt:lpstr>
      <vt:lpstr>The US government requires that this be taken every 10 years to determine the number of members that a state has in the House of Representatives</vt:lpstr>
      <vt:lpstr>census</vt:lpstr>
      <vt:lpstr>The power to impeach a federal official is given to this body.</vt:lpstr>
      <vt:lpstr>The House of Representatives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39</cp:revision>
  <dcterms:created xsi:type="dcterms:W3CDTF">1998-08-19T17:45:48Z</dcterms:created>
  <dcterms:modified xsi:type="dcterms:W3CDTF">2010-12-03T20:06:56Z</dcterms:modified>
</cp:coreProperties>
</file>