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307" r:id="rId4"/>
    <p:sldId id="267" r:id="rId5"/>
    <p:sldId id="308" r:id="rId6"/>
    <p:sldId id="355"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Lst>
  <p:sldSz cx="9144000" cy="6858000" type="screen4x3"/>
  <p:notesSz cx="6858000" cy="9144000"/>
  <p:defaultTextStyle>
    <a:defPPr>
      <a:defRPr lang="en-US"/>
    </a:defPPr>
    <a:lvl1pPr algn="ctr" rtl="0" eaLnBrk="0" fontAlgn="base" hangingPunct="0">
      <a:spcBef>
        <a:spcPct val="0"/>
      </a:spcBef>
      <a:spcAft>
        <a:spcPct val="0"/>
      </a:spcAft>
      <a:defRPr sz="9600" kern="1200">
        <a:solidFill>
          <a:schemeClr val="tx1"/>
        </a:solidFill>
        <a:latin typeface="Times New Roman" charset="0"/>
        <a:ea typeface="+mn-ea"/>
        <a:cs typeface="+mn-cs"/>
      </a:defRPr>
    </a:lvl1pPr>
    <a:lvl2pPr marL="457200" algn="ctr" rtl="0" eaLnBrk="0" fontAlgn="base" hangingPunct="0">
      <a:spcBef>
        <a:spcPct val="0"/>
      </a:spcBef>
      <a:spcAft>
        <a:spcPct val="0"/>
      </a:spcAft>
      <a:defRPr sz="9600" kern="1200">
        <a:solidFill>
          <a:schemeClr val="tx1"/>
        </a:solidFill>
        <a:latin typeface="Times New Roman" charset="0"/>
        <a:ea typeface="+mn-ea"/>
        <a:cs typeface="+mn-cs"/>
      </a:defRPr>
    </a:lvl2pPr>
    <a:lvl3pPr marL="914400" algn="ctr" rtl="0" eaLnBrk="0" fontAlgn="base" hangingPunct="0">
      <a:spcBef>
        <a:spcPct val="0"/>
      </a:spcBef>
      <a:spcAft>
        <a:spcPct val="0"/>
      </a:spcAft>
      <a:defRPr sz="9600" kern="1200">
        <a:solidFill>
          <a:schemeClr val="tx1"/>
        </a:solidFill>
        <a:latin typeface="Times New Roman" charset="0"/>
        <a:ea typeface="+mn-ea"/>
        <a:cs typeface="+mn-cs"/>
      </a:defRPr>
    </a:lvl3pPr>
    <a:lvl4pPr marL="1371600" algn="ctr" rtl="0" eaLnBrk="0" fontAlgn="base" hangingPunct="0">
      <a:spcBef>
        <a:spcPct val="0"/>
      </a:spcBef>
      <a:spcAft>
        <a:spcPct val="0"/>
      </a:spcAft>
      <a:defRPr sz="9600" kern="1200">
        <a:solidFill>
          <a:schemeClr val="tx1"/>
        </a:solidFill>
        <a:latin typeface="Times New Roman" charset="0"/>
        <a:ea typeface="+mn-ea"/>
        <a:cs typeface="+mn-cs"/>
      </a:defRPr>
    </a:lvl4pPr>
    <a:lvl5pPr marL="1828800" algn="ctr" rtl="0" eaLnBrk="0" fontAlgn="base" hangingPunct="0">
      <a:spcBef>
        <a:spcPct val="0"/>
      </a:spcBef>
      <a:spcAft>
        <a:spcPct val="0"/>
      </a:spcAft>
      <a:defRPr sz="9600" kern="1200">
        <a:solidFill>
          <a:schemeClr val="tx1"/>
        </a:solidFill>
        <a:latin typeface="Times New Roman" charset="0"/>
        <a:ea typeface="+mn-ea"/>
        <a:cs typeface="+mn-cs"/>
      </a:defRPr>
    </a:lvl5pPr>
    <a:lvl6pPr marL="2286000" algn="l" defTabSz="914400" rtl="0" eaLnBrk="1" latinLnBrk="0" hangingPunct="1">
      <a:defRPr sz="9600" kern="1200">
        <a:solidFill>
          <a:schemeClr val="tx1"/>
        </a:solidFill>
        <a:latin typeface="Times New Roman" charset="0"/>
        <a:ea typeface="+mn-ea"/>
        <a:cs typeface="+mn-cs"/>
      </a:defRPr>
    </a:lvl6pPr>
    <a:lvl7pPr marL="2743200" algn="l" defTabSz="914400" rtl="0" eaLnBrk="1" latinLnBrk="0" hangingPunct="1">
      <a:defRPr sz="9600" kern="1200">
        <a:solidFill>
          <a:schemeClr val="tx1"/>
        </a:solidFill>
        <a:latin typeface="Times New Roman" charset="0"/>
        <a:ea typeface="+mn-ea"/>
        <a:cs typeface="+mn-cs"/>
      </a:defRPr>
    </a:lvl7pPr>
    <a:lvl8pPr marL="3200400" algn="l" defTabSz="914400" rtl="0" eaLnBrk="1" latinLnBrk="0" hangingPunct="1">
      <a:defRPr sz="9600" kern="1200">
        <a:solidFill>
          <a:schemeClr val="tx1"/>
        </a:solidFill>
        <a:latin typeface="Times New Roman" charset="0"/>
        <a:ea typeface="+mn-ea"/>
        <a:cs typeface="+mn-cs"/>
      </a:defRPr>
    </a:lvl8pPr>
    <a:lvl9pPr marL="3657600" algn="l" defTabSz="914400" rtl="0" eaLnBrk="1" latinLnBrk="0" hangingPunct="1">
      <a:defRPr sz="96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7"/>
    <p:restoredTop sz="90929"/>
  </p:normalViewPr>
  <p:slideViewPr>
    <p:cSldViewPr>
      <p:cViewPr varScale="1">
        <p:scale>
          <a:sx n="67" d="100"/>
          <a:sy n="67" d="100"/>
        </p:scale>
        <p:origin x="-2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29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29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29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F391F6D-8985-4947-8910-4DED609388A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19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190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19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19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61241A2-F19F-4A92-8967-6DC34331AEE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3F892C-F1B6-456E-B4D5-F4FD65CBE80F}" type="slidenum">
              <a:rPr lang="en-US"/>
              <a:pPr/>
              <a:t>1</a:t>
            </a:fld>
            <a:endParaRPr lang="en-US"/>
          </a:p>
        </p:txBody>
      </p:sp>
      <p:sp>
        <p:nvSpPr>
          <p:cNvPr id="253954" name="Rectangle 2"/>
          <p:cNvSpPr>
            <a:spLocks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5B3D49-4AE3-4B87-94AE-591DA7AD3E2D}" type="slidenum">
              <a:rPr lang="en-US"/>
              <a:pPr/>
              <a:t>10</a:t>
            </a:fld>
            <a:endParaRPr lang="en-US"/>
          </a:p>
        </p:txBody>
      </p:sp>
      <p:sp>
        <p:nvSpPr>
          <p:cNvPr id="263170" name="Rectangle 2"/>
          <p:cNvSpPr>
            <a:spLocks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FE7EB-5009-41F9-88A4-CE9E5CBE84AC}" type="slidenum">
              <a:rPr lang="en-US"/>
              <a:pPr/>
              <a:t>11</a:t>
            </a:fld>
            <a:endParaRPr lang="en-US"/>
          </a:p>
        </p:txBody>
      </p:sp>
      <p:sp>
        <p:nvSpPr>
          <p:cNvPr id="264194" name="Rectangle 2"/>
          <p:cNvSpPr>
            <a:spLocks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179D0-8B59-4986-925F-890928A5B85C}" type="slidenum">
              <a:rPr lang="en-US"/>
              <a:pPr/>
              <a:t>12</a:t>
            </a:fld>
            <a:endParaRPr lang="en-US"/>
          </a:p>
        </p:txBody>
      </p:sp>
      <p:sp>
        <p:nvSpPr>
          <p:cNvPr id="265218" name="Rectangle 2"/>
          <p:cNvSpPr>
            <a:spLocks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A06DD-1CFE-4E52-AB82-402349FEA3AC}" type="slidenum">
              <a:rPr lang="en-US"/>
              <a:pPr/>
              <a:t>13</a:t>
            </a:fld>
            <a:endParaRPr lang="en-US"/>
          </a:p>
        </p:txBody>
      </p:sp>
      <p:sp>
        <p:nvSpPr>
          <p:cNvPr id="266242" name="Rectangle 2"/>
          <p:cNvSpPr>
            <a:spLocks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227623-35EE-4FF8-92A7-AC1C7A5539D3}" type="slidenum">
              <a:rPr lang="en-US"/>
              <a:pPr/>
              <a:t>14</a:t>
            </a:fld>
            <a:endParaRPr lang="en-US"/>
          </a:p>
        </p:txBody>
      </p:sp>
      <p:sp>
        <p:nvSpPr>
          <p:cNvPr id="267266" name="Rectangle 2"/>
          <p:cNvSpPr>
            <a:spLocks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C1D754-F652-456F-884E-F21A7100D82E}" type="slidenum">
              <a:rPr lang="en-US"/>
              <a:pPr/>
              <a:t>15</a:t>
            </a:fld>
            <a:endParaRPr lang="en-US"/>
          </a:p>
        </p:txBody>
      </p:sp>
      <p:sp>
        <p:nvSpPr>
          <p:cNvPr id="268290" name="Rectangle 2"/>
          <p:cNvSpPr>
            <a:spLocks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121C81-ECFE-4619-8AC6-EC33002DEF81}" type="slidenum">
              <a:rPr lang="en-US"/>
              <a:pPr/>
              <a:t>16</a:t>
            </a:fld>
            <a:endParaRPr lang="en-US"/>
          </a:p>
        </p:txBody>
      </p:sp>
      <p:sp>
        <p:nvSpPr>
          <p:cNvPr id="269314" name="Rectangle 2"/>
          <p:cNvSpPr>
            <a:spLocks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5E5EE8-63ED-4A1F-8224-AC6798046605}" type="slidenum">
              <a:rPr lang="en-US"/>
              <a:pPr/>
              <a:t>17</a:t>
            </a:fld>
            <a:endParaRPr lang="en-US"/>
          </a:p>
        </p:txBody>
      </p:sp>
      <p:sp>
        <p:nvSpPr>
          <p:cNvPr id="270338" name="Rectangle 2"/>
          <p:cNvSpPr>
            <a:spLocks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4DEC63-EC6D-44ED-9E2D-13D646938620}" type="slidenum">
              <a:rPr lang="en-US"/>
              <a:pPr/>
              <a:t>18</a:t>
            </a:fld>
            <a:endParaRPr lang="en-US"/>
          </a:p>
        </p:txBody>
      </p:sp>
      <p:sp>
        <p:nvSpPr>
          <p:cNvPr id="271362" name="Rectangle 2"/>
          <p:cNvSpPr>
            <a:spLocks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6132A9-ADCA-4338-9346-88C88A5ED3A5}" type="slidenum">
              <a:rPr lang="en-US"/>
              <a:pPr/>
              <a:t>19</a:t>
            </a:fld>
            <a:endParaRPr lang="en-US"/>
          </a:p>
        </p:txBody>
      </p:sp>
      <p:sp>
        <p:nvSpPr>
          <p:cNvPr id="272386" name="Rectangle 2"/>
          <p:cNvSpPr>
            <a:spLocks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F1788A-1929-4953-95A5-F3A226AFFC98}" type="slidenum">
              <a:rPr lang="en-US"/>
              <a:pPr/>
              <a:t>2</a:t>
            </a:fld>
            <a:endParaRPr lang="en-US"/>
          </a:p>
        </p:txBody>
      </p:sp>
      <p:sp>
        <p:nvSpPr>
          <p:cNvPr id="254978" name="Rectangle 2"/>
          <p:cNvSpPr>
            <a:spLocks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4E8842-40DD-4D47-A6D6-1B4E6D066487}" type="slidenum">
              <a:rPr lang="en-US"/>
              <a:pPr/>
              <a:t>20</a:t>
            </a:fld>
            <a:endParaRPr lang="en-US"/>
          </a:p>
        </p:txBody>
      </p:sp>
      <p:sp>
        <p:nvSpPr>
          <p:cNvPr id="273410" name="Rectangle 2"/>
          <p:cNvSpPr>
            <a:spLocks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DF7E51-D743-4875-8B59-309DD12E0954}" type="slidenum">
              <a:rPr lang="en-US"/>
              <a:pPr/>
              <a:t>21</a:t>
            </a:fld>
            <a:endParaRPr lang="en-US"/>
          </a:p>
        </p:txBody>
      </p:sp>
      <p:sp>
        <p:nvSpPr>
          <p:cNvPr id="274434" name="Rectangle 2"/>
          <p:cNvSpPr>
            <a:spLocks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DA4E28-E239-4AA4-8EB5-53CA96B7FAE3}" type="slidenum">
              <a:rPr lang="en-US"/>
              <a:pPr/>
              <a:t>22</a:t>
            </a:fld>
            <a:endParaRPr lang="en-US"/>
          </a:p>
        </p:txBody>
      </p:sp>
      <p:sp>
        <p:nvSpPr>
          <p:cNvPr id="275458" name="Rectangle 2"/>
          <p:cNvSpPr>
            <a:spLocks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4066E9-3A19-4960-83C7-F03D44F7C584}" type="slidenum">
              <a:rPr lang="en-US"/>
              <a:pPr/>
              <a:t>23</a:t>
            </a:fld>
            <a:endParaRPr lang="en-US"/>
          </a:p>
        </p:txBody>
      </p:sp>
      <p:sp>
        <p:nvSpPr>
          <p:cNvPr id="276482" name="Rectangle 2"/>
          <p:cNvSpPr>
            <a:spLocks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B3C099-00CD-4FAF-83A1-D6BA5440A7AD}" type="slidenum">
              <a:rPr lang="en-US"/>
              <a:pPr/>
              <a:t>24</a:t>
            </a:fld>
            <a:endParaRPr lang="en-US"/>
          </a:p>
        </p:txBody>
      </p:sp>
      <p:sp>
        <p:nvSpPr>
          <p:cNvPr id="277506" name="Rectangle 2"/>
          <p:cNvSpPr>
            <a:spLocks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3FD4C-4371-4269-97E3-3953A34F2883}" type="slidenum">
              <a:rPr lang="en-US"/>
              <a:pPr/>
              <a:t>25</a:t>
            </a:fld>
            <a:endParaRPr lang="en-US"/>
          </a:p>
        </p:txBody>
      </p:sp>
      <p:sp>
        <p:nvSpPr>
          <p:cNvPr id="278530" name="Rectangle 2"/>
          <p:cNvSpPr>
            <a:spLocks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81602D-138C-4C72-ABF5-E1E0A4280FF7}" type="slidenum">
              <a:rPr lang="en-US"/>
              <a:pPr/>
              <a:t>26</a:t>
            </a:fld>
            <a:endParaRPr lang="en-US"/>
          </a:p>
        </p:txBody>
      </p:sp>
      <p:sp>
        <p:nvSpPr>
          <p:cNvPr id="279554" name="Rectangle 2"/>
          <p:cNvSpPr>
            <a:spLocks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24441-BC0D-446A-9097-21C2B91E13EE}" type="slidenum">
              <a:rPr lang="en-US"/>
              <a:pPr/>
              <a:t>27</a:t>
            </a:fld>
            <a:endParaRPr lang="en-US"/>
          </a:p>
        </p:txBody>
      </p:sp>
      <p:sp>
        <p:nvSpPr>
          <p:cNvPr id="280578" name="Rectangle 2"/>
          <p:cNvSpPr>
            <a:spLocks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131BE2-33F5-49B8-AF8D-EAE15F2D06AE}" type="slidenum">
              <a:rPr lang="en-US"/>
              <a:pPr/>
              <a:t>28</a:t>
            </a:fld>
            <a:endParaRPr lang="en-US"/>
          </a:p>
        </p:txBody>
      </p:sp>
      <p:sp>
        <p:nvSpPr>
          <p:cNvPr id="281602" name="Rectangle 2"/>
          <p:cNvSpPr>
            <a:spLocks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85C20B-0DDA-4E0A-BCCB-D3ED12638B25}" type="slidenum">
              <a:rPr lang="en-US"/>
              <a:pPr/>
              <a:t>29</a:t>
            </a:fld>
            <a:endParaRPr lang="en-US"/>
          </a:p>
        </p:txBody>
      </p:sp>
      <p:sp>
        <p:nvSpPr>
          <p:cNvPr id="282626" name="Rectangle 2"/>
          <p:cNvSpPr>
            <a:spLocks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5C166-E19E-4CF7-B7D9-11BB86FCD8C9}" type="slidenum">
              <a:rPr lang="en-US"/>
              <a:pPr/>
              <a:t>3</a:t>
            </a:fld>
            <a:endParaRPr lang="en-US"/>
          </a:p>
        </p:txBody>
      </p:sp>
      <p:sp>
        <p:nvSpPr>
          <p:cNvPr id="256002" name="Rectangle 2"/>
          <p:cNvSpPr>
            <a:spLocks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2C094B-63C8-4EE7-A116-7C3883132011}" type="slidenum">
              <a:rPr lang="en-US"/>
              <a:pPr/>
              <a:t>30</a:t>
            </a:fld>
            <a:endParaRPr lang="en-US"/>
          </a:p>
        </p:txBody>
      </p:sp>
      <p:sp>
        <p:nvSpPr>
          <p:cNvPr id="283650" name="Rectangle 2"/>
          <p:cNvSpPr>
            <a:spLocks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F31D96-6F01-4DE0-ABA2-AD30D9114A55}" type="slidenum">
              <a:rPr lang="en-US"/>
              <a:pPr/>
              <a:t>31</a:t>
            </a:fld>
            <a:endParaRPr lang="en-US"/>
          </a:p>
        </p:txBody>
      </p:sp>
      <p:sp>
        <p:nvSpPr>
          <p:cNvPr id="284674" name="Rectangle 2"/>
          <p:cNvSpPr>
            <a:spLocks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0DD468-C551-45C6-BE6E-F246CBCF3437}" type="slidenum">
              <a:rPr lang="en-US"/>
              <a:pPr/>
              <a:t>32</a:t>
            </a:fld>
            <a:endParaRPr lang="en-US"/>
          </a:p>
        </p:txBody>
      </p:sp>
      <p:sp>
        <p:nvSpPr>
          <p:cNvPr id="285698" name="Rectangle 2"/>
          <p:cNvSpPr>
            <a:spLocks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50E933-2749-44BB-A449-765E7BD267DD}" type="slidenum">
              <a:rPr lang="en-US"/>
              <a:pPr/>
              <a:t>33</a:t>
            </a:fld>
            <a:endParaRPr lang="en-US"/>
          </a:p>
        </p:txBody>
      </p:sp>
      <p:sp>
        <p:nvSpPr>
          <p:cNvPr id="286722" name="Rectangle 2"/>
          <p:cNvSpPr>
            <a:spLocks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745A52-F322-4562-92A4-8E055D6F39B4}" type="slidenum">
              <a:rPr lang="en-US"/>
              <a:pPr/>
              <a:t>34</a:t>
            </a:fld>
            <a:endParaRPr lang="en-US"/>
          </a:p>
        </p:txBody>
      </p:sp>
      <p:sp>
        <p:nvSpPr>
          <p:cNvPr id="287746" name="Rectangle 2"/>
          <p:cNvSpPr>
            <a:spLocks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1BA084-31D6-44DF-9DA5-A2DEABBE2907}" type="slidenum">
              <a:rPr lang="en-US"/>
              <a:pPr/>
              <a:t>35</a:t>
            </a:fld>
            <a:endParaRPr lang="en-US"/>
          </a:p>
        </p:txBody>
      </p:sp>
      <p:sp>
        <p:nvSpPr>
          <p:cNvPr id="288770" name="Rectangle 2"/>
          <p:cNvSpPr>
            <a:spLocks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3BC68E-1E6F-4553-BFA5-6B271A6DF19D}" type="slidenum">
              <a:rPr lang="en-US"/>
              <a:pPr/>
              <a:t>36</a:t>
            </a:fld>
            <a:endParaRPr lang="en-US"/>
          </a:p>
        </p:txBody>
      </p:sp>
      <p:sp>
        <p:nvSpPr>
          <p:cNvPr id="289794" name="Rectangle 2"/>
          <p:cNvSpPr>
            <a:spLocks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B77229-C0C0-4CC7-BC04-3691DFF27376}" type="slidenum">
              <a:rPr lang="en-US"/>
              <a:pPr/>
              <a:t>37</a:t>
            </a:fld>
            <a:endParaRPr lang="en-US"/>
          </a:p>
        </p:txBody>
      </p:sp>
      <p:sp>
        <p:nvSpPr>
          <p:cNvPr id="290818" name="Rectangle 2"/>
          <p:cNvSpPr>
            <a:spLocks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038BBA-5001-4AF2-B580-C6298DB92562}" type="slidenum">
              <a:rPr lang="en-US"/>
              <a:pPr/>
              <a:t>38</a:t>
            </a:fld>
            <a:endParaRPr lang="en-US"/>
          </a:p>
        </p:txBody>
      </p:sp>
      <p:sp>
        <p:nvSpPr>
          <p:cNvPr id="291842" name="Rectangle 2"/>
          <p:cNvSpPr>
            <a:spLocks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60F292-1098-4C6E-B737-8E6576DC9A3F}" type="slidenum">
              <a:rPr lang="en-US"/>
              <a:pPr/>
              <a:t>39</a:t>
            </a:fld>
            <a:endParaRPr lang="en-US"/>
          </a:p>
        </p:txBody>
      </p:sp>
      <p:sp>
        <p:nvSpPr>
          <p:cNvPr id="292866" name="Rectangle 2"/>
          <p:cNvSpPr>
            <a:spLocks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323F15-DFC7-411B-81F8-F2EBC29F48A0}" type="slidenum">
              <a:rPr lang="en-US"/>
              <a:pPr/>
              <a:t>4</a:t>
            </a:fld>
            <a:endParaRPr lang="en-US"/>
          </a:p>
        </p:txBody>
      </p:sp>
      <p:sp>
        <p:nvSpPr>
          <p:cNvPr id="257026" name="Rectangle 2"/>
          <p:cNvSpPr>
            <a:spLocks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C31D0-6CC0-4F7B-AF49-28456F64A2DD}" type="slidenum">
              <a:rPr lang="en-US"/>
              <a:pPr/>
              <a:t>40</a:t>
            </a:fld>
            <a:endParaRPr lang="en-US"/>
          </a:p>
        </p:txBody>
      </p:sp>
      <p:sp>
        <p:nvSpPr>
          <p:cNvPr id="293890" name="Rectangle 2"/>
          <p:cNvSpPr>
            <a:spLocks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010067-A7D5-4CD6-A52C-38D2F35487BB}" type="slidenum">
              <a:rPr lang="en-US"/>
              <a:pPr/>
              <a:t>41</a:t>
            </a:fld>
            <a:endParaRPr lang="en-US"/>
          </a:p>
        </p:txBody>
      </p:sp>
      <p:sp>
        <p:nvSpPr>
          <p:cNvPr id="294914" name="Rectangle 2"/>
          <p:cNvSpPr>
            <a:spLocks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46805-85FA-4392-A158-112BD1423000}" type="slidenum">
              <a:rPr lang="en-US"/>
              <a:pPr/>
              <a:t>42</a:t>
            </a:fld>
            <a:endParaRPr lang="en-US"/>
          </a:p>
        </p:txBody>
      </p:sp>
      <p:sp>
        <p:nvSpPr>
          <p:cNvPr id="295938" name="Rectangle 2"/>
          <p:cNvSpPr>
            <a:spLocks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DEEB2F-CC66-4E47-9A45-AB0A88A47D89}" type="slidenum">
              <a:rPr lang="en-US"/>
              <a:pPr/>
              <a:t>43</a:t>
            </a:fld>
            <a:endParaRPr lang="en-US"/>
          </a:p>
        </p:txBody>
      </p:sp>
      <p:sp>
        <p:nvSpPr>
          <p:cNvPr id="296962" name="Rectangle 2"/>
          <p:cNvSpPr>
            <a:spLocks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61E7B3-7936-4055-8C88-9D7502228FDE}" type="slidenum">
              <a:rPr lang="en-US"/>
              <a:pPr/>
              <a:t>44</a:t>
            </a:fld>
            <a:endParaRPr lang="en-US"/>
          </a:p>
        </p:txBody>
      </p:sp>
      <p:sp>
        <p:nvSpPr>
          <p:cNvPr id="297986" name="Rectangle 2"/>
          <p:cNvSpPr>
            <a:spLocks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6D6F31-83E5-48AA-952E-E35CCBE20C96}" type="slidenum">
              <a:rPr lang="en-US"/>
              <a:pPr/>
              <a:t>45</a:t>
            </a:fld>
            <a:endParaRPr lang="en-US"/>
          </a:p>
        </p:txBody>
      </p:sp>
      <p:sp>
        <p:nvSpPr>
          <p:cNvPr id="299010" name="Rectangle 2"/>
          <p:cNvSpPr>
            <a:spLocks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2D0CB9-C84D-45A3-A6DA-3B16B09DB002}" type="slidenum">
              <a:rPr lang="en-US"/>
              <a:pPr/>
              <a:t>46</a:t>
            </a:fld>
            <a:endParaRPr lang="en-US"/>
          </a:p>
        </p:txBody>
      </p:sp>
      <p:sp>
        <p:nvSpPr>
          <p:cNvPr id="300034" name="Rectangle 2"/>
          <p:cNvSpPr>
            <a:spLocks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9931F4-239A-45BB-B623-6390B2275DAE}" type="slidenum">
              <a:rPr lang="en-US"/>
              <a:pPr/>
              <a:t>47</a:t>
            </a:fld>
            <a:endParaRPr lang="en-US"/>
          </a:p>
        </p:txBody>
      </p:sp>
      <p:sp>
        <p:nvSpPr>
          <p:cNvPr id="301058" name="Rectangle 2"/>
          <p:cNvSpPr>
            <a:spLocks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40EFBE-BA77-4040-AF72-F06F06FF75FF}" type="slidenum">
              <a:rPr lang="en-US"/>
              <a:pPr/>
              <a:t>48</a:t>
            </a:fld>
            <a:endParaRPr lang="en-US"/>
          </a:p>
        </p:txBody>
      </p:sp>
      <p:sp>
        <p:nvSpPr>
          <p:cNvPr id="302082" name="Rectangle 2"/>
          <p:cNvSpPr>
            <a:spLocks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D52BEF-C883-4EC8-96C7-5A89C2DD0F97}" type="slidenum">
              <a:rPr lang="en-US"/>
              <a:pPr/>
              <a:t>49</a:t>
            </a:fld>
            <a:endParaRPr lang="en-US"/>
          </a:p>
        </p:txBody>
      </p:sp>
      <p:sp>
        <p:nvSpPr>
          <p:cNvPr id="303106" name="Rectangle 2"/>
          <p:cNvSpPr>
            <a:spLocks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A7F014-E898-407A-B170-CE2DBEEB0F29}" type="slidenum">
              <a:rPr lang="en-US"/>
              <a:pPr/>
              <a:t>5</a:t>
            </a:fld>
            <a:endParaRPr lang="en-US"/>
          </a:p>
        </p:txBody>
      </p:sp>
      <p:sp>
        <p:nvSpPr>
          <p:cNvPr id="258050" name="Rectangle 2"/>
          <p:cNvSpPr>
            <a:spLocks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66D3B4-6838-450C-B6AF-EDF51E493390}" type="slidenum">
              <a:rPr lang="en-US"/>
              <a:pPr/>
              <a:t>50</a:t>
            </a:fld>
            <a:endParaRPr lang="en-US"/>
          </a:p>
        </p:txBody>
      </p:sp>
      <p:sp>
        <p:nvSpPr>
          <p:cNvPr id="304130" name="Rectangle 2"/>
          <p:cNvSpPr>
            <a:spLocks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AB9F0B-38B9-40CC-B457-B42E74070471}" type="slidenum">
              <a:rPr lang="en-US"/>
              <a:pPr/>
              <a:t>51</a:t>
            </a:fld>
            <a:endParaRPr lang="en-US"/>
          </a:p>
        </p:txBody>
      </p:sp>
      <p:sp>
        <p:nvSpPr>
          <p:cNvPr id="305154" name="Rectangle 2"/>
          <p:cNvSpPr>
            <a:spLocks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F8147B-F010-43DF-87A7-13364E699002}" type="slidenum">
              <a:rPr lang="en-US"/>
              <a:pPr/>
              <a:t>6</a:t>
            </a:fld>
            <a:endParaRPr lang="en-US"/>
          </a:p>
        </p:txBody>
      </p:sp>
      <p:sp>
        <p:nvSpPr>
          <p:cNvPr id="259074" name="Rectangle 2"/>
          <p:cNvSpPr>
            <a:spLocks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133F2-F8D6-4C3E-8727-C86CBB693A53}" type="slidenum">
              <a:rPr lang="en-US"/>
              <a:pPr/>
              <a:t>7</a:t>
            </a:fld>
            <a:endParaRPr lang="en-US"/>
          </a:p>
        </p:txBody>
      </p:sp>
      <p:sp>
        <p:nvSpPr>
          <p:cNvPr id="260098" name="Rectangle 2"/>
          <p:cNvSpPr>
            <a:spLocks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56AB42-91AE-48D5-98F2-6332871A3D73}" type="slidenum">
              <a:rPr lang="en-US"/>
              <a:pPr/>
              <a:t>8</a:t>
            </a:fld>
            <a:endParaRPr lang="en-US"/>
          </a:p>
        </p:txBody>
      </p:sp>
      <p:sp>
        <p:nvSpPr>
          <p:cNvPr id="261122" name="Rectangle 2"/>
          <p:cNvSpPr>
            <a:spLocks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75516-1232-419D-B746-27969FBACE90}" type="slidenum">
              <a:rPr lang="en-US"/>
              <a:pPr/>
              <a:t>9</a:t>
            </a:fld>
            <a:endParaRPr lang="en-US"/>
          </a:p>
        </p:txBody>
      </p:sp>
      <p:sp>
        <p:nvSpPr>
          <p:cNvPr id="262146" name="Rectangle 2"/>
          <p:cNvSpPr>
            <a:spLocks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21C3A9-E6F8-4E0C-B54C-7CBA6886C768}" type="slidenum">
              <a:rPr lang="en-US"/>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75B2DB-AFC3-4ADB-8BA4-C93ED7DC206F}" type="slidenum">
              <a:rPr lang="en-US"/>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8986E8-041A-494D-889B-808CDA7E958A}" type="slidenum">
              <a:rPr lang="en-US"/>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5EC6C3-0AAF-4A7E-9BCE-707B40CF304E}" type="slidenum">
              <a:rPr lang="en-US"/>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781C26-95D0-4597-8547-89EDA8E5C714}" type="slidenum">
              <a:rPr lang="en-US"/>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6D46F4-ECBF-4B0B-B054-365F7A7469F4}" type="slidenum">
              <a:rPr lang="en-US"/>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36BE70C-1915-46A7-BAC2-70B42D07F01F}" type="slidenum">
              <a:rPr lang="en-US"/>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F285B85-F0AD-4178-90BA-D39DF053277D}" type="slidenum">
              <a:rPr lang="en-US"/>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6991646-0AEB-46FF-B3DE-90A588099677}" type="slidenum">
              <a:rPr lang="en-US"/>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568922-8092-4A28-86E6-6C64BD0CFA9D}" type="slidenum">
              <a:rPr lang="en-US"/>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8DA8DB-28D7-4873-945C-7CCEA27744CF}" type="slidenum">
              <a:rPr lang="en-US"/>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13E2A98-51DC-4361-B758-0FF15AEF95A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4.xml"/><Relationship Id="rId18" Type="http://schemas.openxmlformats.org/officeDocument/2006/relationships/slide" Target="slide34.xml"/><Relationship Id="rId26" Type="http://schemas.openxmlformats.org/officeDocument/2006/relationships/slide" Target="slide50.xml"/><Relationship Id="rId3" Type="http://schemas.openxmlformats.org/officeDocument/2006/relationships/slide" Target="slide4.xml"/><Relationship Id="rId21" Type="http://schemas.openxmlformats.org/officeDocument/2006/relationships/slide" Target="slide40.xml"/><Relationship Id="rId7" Type="http://schemas.openxmlformats.org/officeDocument/2006/relationships/slide" Target="slide12.xml"/><Relationship Id="rId12" Type="http://schemas.openxmlformats.org/officeDocument/2006/relationships/slide" Target="slide22.xml"/><Relationship Id="rId17" Type="http://schemas.openxmlformats.org/officeDocument/2006/relationships/slide" Target="slide32.xml"/><Relationship Id="rId25" Type="http://schemas.openxmlformats.org/officeDocument/2006/relationships/slide" Target="slide48.xml"/><Relationship Id="rId2" Type="http://schemas.openxmlformats.org/officeDocument/2006/relationships/notesSlide" Target="../notesSlides/notesSlide1.xml"/><Relationship Id="rId16" Type="http://schemas.openxmlformats.org/officeDocument/2006/relationships/slide" Target="slide30.xml"/><Relationship Id="rId20"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20.xml"/><Relationship Id="rId24" Type="http://schemas.openxmlformats.org/officeDocument/2006/relationships/slide" Target="slide46.xml"/><Relationship Id="rId5" Type="http://schemas.openxmlformats.org/officeDocument/2006/relationships/slide" Target="slide8.xml"/><Relationship Id="rId15" Type="http://schemas.openxmlformats.org/officeDocument/2006/relationships/slide" Target="slide28.xml"/><Relationship Id="rId23" Type="http://schemas.openxmlformats.org/officeDocument/2006/relationships/slide" Target="slide44.xml"/><Relationship Id="rId10" Type="http://schemas.openxmlformats.org/officeDocument/2006/relationships/slide" Target="slide18.xml"/><Relationship Id="rId19"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6.xml"/><Relationship Id="rId14" Type="http://schemas.openxmlformats.org/officeDocument/2006/relationships/slide" Target="slide26.xml"/><Relationship Id="rId22" Type="http://schemas.openxmlformats.org/officeDocument/2006/relationships/slide" Target="slide42.xml"/><Relationship Id="rId27" Type="http://schemas.openxmlformats.org/officeDocument/2006/relationships/slide" Target="slide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7" name="AutoShape 89">
            <a:hlinkClick r:id="rId3" action="ppaction://hlinksldjump" highlightClick="1"/>
          </p:cNvPr>
          <p:cNvSpPr>
            <a:spLocks noChangeArrowheads="1"/>
          </p:cNvSpPr>
          <p:nvPr/>
        </p:nvSpPr>
        <p:spPr bwMode="auto">
          <a:xfrm>
            <a:off x="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3" action="ppaction://hlinksldjump"/>
              </a:rPr>
              <a:t>200</a:t>
            </a:r>
            <a:endParaRPr lang="en-US" sz="3600" b="1"/>
          </a:p>
        </p:txBody>
      </p:sp>
      <p:sp>
        <p:nvSpPr>
          <p:cNvPr id="2138" name="AutoShape 90">
            <a:hlinkClick r:id="rId4" action="ppaction://hlinksldjump" highlightClick="1"/>
          </p:cNvPr>
          <p:cNvSpPr>
            <a:spLocks noChangeArrowheads="1"/>
          </p:cNvSpPr>
          <p:nvPr/>
        </p:nvSpPr>
        <p:spPr bwMode="auto">
          <a:xfrm>
            <a:off x="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4" action="ppaction://hlinksldjump"/>
              </a:rPr>
              <a:t>300</a:t>
            </a:r>
            <a:endParaRPr lang="en-US" sz="3600" b="1">
              <a:hlinkClick r:id="rId4" action="ppaction://hlinksldjump"/>
            </a:endParaRPr>
          </a:p>
        </p:txBody>
      </p:sp>
      <p:sp>
        <p:nvSpPr>
          <p:cNvPr id="2139" name="AutoShape 91">
            <a:hlinkClick r:id="rId5" action="ppaction://hlinksldjump" highlightClick="1"/>
          </p:cNvPr>
          <p:cNvSpPr>
            <a:spLocks noChangeArrowheads="1"/>
          </p:cNvSpPr>
          <p:nvPr/>
        </p:nvSpPr>
        <p:spPr bwMode="auto">
          <a:xfrm>
            <a:off x="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5" action="ppaction://hlinksldjump"/>
              </a:rPr>
              <a:t>400</a:t>
            </a:r>
            <a:endParaRPr lang="en-US" sz="3600" b="1">
              <a:hlinkClick r:id="rId5" action="ppaction://hlinksldjump"/>
            </a:endParaRPr>
          </a:p>
        </p:txBody>
      </p:sp>
      <p:sp>
        <p:nvSpPr>
          <p:cNvPr id="2140" name="AutoShape 92">
            <a:hlinkClick r:id="rId6" action="ppaction://hlinksldjump" highlightClick="1"/>
          </p:cNvPr>
          <p:cNvSpPr>
            <a:spLocks noChangeArrowheads="1"/>
          </p:cNvSpPr>
          <p:nvPr/>
        </p:nvSpPr>
        <p:spPr bwMode="auto">
          <a:xfrm>
            <a:off x="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6" action="ppaction://hlinksldjump"/>
              </a:rPr>
              <a:t>500</a:t>
            </a:r>
            <a:endParaRPr lang="en-US" sz="3600" b="1"/>
          </a:p>
        </p:txBody>
      </p:sp>
      <p:sp>
        <p:nvSpPr>
          <p:cNvPr id="2149" name="AutoShape 101">
            <a:hlinkClick r:id="rId7" action="ppaction://hlinksldjump" highlightClick="1"/>
          </p:cNvPr>
          <p:cNvSpPr>
            <a:spLocks noChangeArrowheads="1"/>
          </p:cNvSpPr>
          <p:nvPr/>
        </p:nvSpPr>
        <p:spPr bwMode="auto">
          <a:xfrm>
            <a:off x="18288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7" action="ppaction://hlinksldjump"/>
              </a:rPr>
              <a:t>100</a:t>
            </a:r>
            <a:endParaRPr lang="en-US" sz="3600" b="1"/>
          </a:p>
        </p:txBody>
      </p:sp>
      <p:sp>
        <p:nvSpPr>
          <p:cNvPr id="2150" name="AutoShape 102">
            <a:hlinkClick r:id="rId8" action="ppaction://hlinksldjump" highlightClick="1"/>
          </p:cNvPr>
          <p:cNvSpPr>
            <a:spLocks noChangeArrowheads="1"/>
          </p:cNvSpPr>
          <p:nvPr/>
        </p:nvSpPr>
        <p:spPr bwMode="auto">
          <a:xfrm>
            <a:off x="18288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8" action="ppaction://hlinksldjump"/>
              </a:rPr>
              <a:t>200</a:t>
            </a:r>
            <a:endParaRPr lang="en-US" sz="3600" b="1">
              <a:hlinkClick r:id="rId8" action="ppaction://hlinksldjump"/>
            </a:endParaRPr>
          </a:p>
        </p:txBody>
      </p:sp>
      <p:sp>
        <p:nvSpPr>
          <p:cNvPr id="2151" name="AutoShape 103">
            <a:hlinkClick r:id="rId9" action="ppaction://hlinksldjump" highlightClick="1"/>
          </p:cNvPr>
          <p:cNvSpPr>
            <a:spLocks noChangeArrowheads="1"/>
          </p:cNvSpPr>
          <p:nvPr/>
        </p:nvSpPr>
        <p:spPr bwMode="auto">
          <a:xfrm>
            <a:off x="18288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9" action="ppaction://hlinksldjump"/>
              </a:rPr>
              <a:t>300</a:t>
            </a:r>
            <a:endParaRPr lang="en-US" sz="3600" b="1"/>
          </a:p>
        </p:txBody>
      </p:sp>
      <p:sp>
        <p:nvSpPr>
          <p:cNvPr id="2152" name="AutoShape 104">
            <a:hlinkClick r:id="rId10" action="ppaction://hlinksldjump" highlightClick="1"/>
          </p:cNvPr>
          <p:cNvSpPr>
            <a:spLocks noChangeArrowheads="1"/>
          </p:cNvSpPr>
          <p:nvPr/>
        </p:nvSpPr>
        <p:spPr bwMode="auto">
          <a:xfrm>
            <a:off x="18288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0" action="ppaction://hlinksldjump"/>
              </a:rPr>
              <a:t>400</a:t>
            </a:r>
            <a:endParaRPr lang="en-US" sz="3600" b="1"/>
          </a:p>
        </p:txBody>
      </p:sp>
      <p:sp>
        <p:nvSpPr>
          <p:cNvPr id="2153" name="AutoShape 105">
            <a:hlinkClick r:id="rId11" action="ppaction://hlinksldjump" highlightClick="1"/>
          </p:cNvPr>
          <p:cNvSpPr>
            <a:spLocks noChangeArrowheads="1"/>
          </p:cNvSpPr>
          <p:nvPr/>
        </p:nvSpPr>
        <p:spPr bwMode="auto">
          <a:xfrm>
            <a:off x="18288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1" action="ppaction://hlinksldjump"/>
              </a:rPr>
              <a:t>500</a:t>
            </a:r>
            <a:endParaRPr lang="en-US" sz="3600" b="1"/>
          </a:p>
        </p:txBody>
      </p:sp>
      <p:sp>
        <p:nvSpPr>
          <p:cNvPr id="2154" name="AutoShape 106">
            <a:hlinkClick r:id="rId12" action="ppaction://hlinksldjump" highlightClick="1"/>
          </p:cNvPr>
          <p:cNvSpPr>
            <a:spLocks noChangeArrowheads="1"/>
          </p:cNvSpPr>
          <p:nvPr/>
        </p:nvSpPr>
        <p:spPr bwMode="auto">
          <a:xfrm>
            <a:off x="36576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2" action="ppaction://hlinksldjump"/>
              </a:rPr>
              <a:t>100</a:t>
            </a:r>
            <a:endParaRPr lang="en-US" sz="3600" b="1"/>
          </a:p>
        </p:txBody>
      </p:sp>
      <p:sp>
        <p:nvSpPr>
          <p:cNvPr id="2155" name="AutoShape 107">
            <a:hlinkClick r:id="rId13" action="ppaction://hlinksldjump" highlightClick="1"/>
          </p:cNvPr>
          <p:cNvSpPr>
            <a:spLocks noChangeArrowheads="1"/>
          </p:cNvSpPr>
          <p:nvPr/>
        </p:nvSpPr>
        <p:spPr bwMode="auto">
          <a:xfrm>
            <a:off x="36576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3" action="ppaction://hlinksldjump"/>
              </a:rPr>
              <a:t>200</a:t>
            </a:r>
            <a:endParaRPr lang="en-US" sz="3600" b="1"/>
          </a:p>
        </p:txBody>
      </p:sp>
      <p:sp>
        <p:nvSpPr>
          <p:cNvPr id="2156" name="AutoShape 108">
            <a:hlinkClick r:id="rId14" action="ppaction://hlinksldjump" highlightClick="1"/>
          </p:cNvPr>
          <p:cNvSpPr>
            <a:spLocks noChangeArrowheads="1"/>
          </p:cNvSpPr>
          <p:nvPr/>
        </p:nvSpPr>
        <p:spPr bwMode="auto">
          <a:xfrm>
            <a:off x="36576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4" action="ppaction://hlinksldjump"/>
              </a:rPr>
              <a:t>300</a:t>
            </a:r>
            <a:endParaRPr lang="en-US" sz="3600" b="1"/>
          </a:p>
        </p:txBody>
      </p:sp>
      <p:sp>
        <p:nvSpPr>
          <p:cNvPr id="2157" name="AutoShape 109">
            <a:hlinkClick r:id="rId15" action="ppaction://hlinksldjump" highlightClick="1"/>
          </p:cNvPr>
          <p:cNvSpPr>
            <a:spLocks noChangeArrowheads="1"/>
          </p:cNvSpPr>
          <p:nvPr/>
        </p:nvSpPr>
        <p:spPr bwMode="auto">
          <a:xfrm>
            <a:off x="36576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5" action="ppaction://hlinksldjump"/>
              </a:rPr>
              <a:t>400</a:t>
            </a:r>
            <a:endParaRPr lang="en-US" sz="3600" b="1"/>
          </a:p>
        </p:txBody>
      </p:sp>
      <p:sp>
        <p:nvSpPr>
          <p:cNvPr id="2158" name="AutoShape 110">
            <a:hlinkClick r:id="rId16" action="ppaction://hlinksldjump" highlightClick="1"/>
          </p:cNvPr>
          <p:cNvSpPr>
            <a:spLocks noChangeArrowheads="1"/>
          </p:cNvSpPr>
          <p:nvPr/>
        </p:nvSpPr>
        <p:spPr bwMode="auto">
          <a:xfrm>
            <a:off x="36576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6" action="ppaction://hlinksldjump"/>
              </a:rPr>
              <a:t>500</a:t>
            </a:r>
            <a:endParaRPr lang="en-US" sz="3600" b="1"/>
          </a:p>
        </p:txBody>
      </p:sp>
      <p:sp>
        <p:nvSpPr>
          <p:cNvPr id="2159" name="AutoShape 111">
            <a:hlinkClick r:id="rId17" action="ppaction://hlinksldjump" highlightClick="1"/>
          </p:cNvPr>
          <p:cNvSpPr>
            <a:spLocks noChangeArrowheads="1"/>
          </p:cNvSpPr>
          <p:nvPr/>
        </p:nvSpPr>
        <p:spPr bwMode="auto">
          <a:xfrm>
            <a:off x="54864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7" action="ppaction://hlinksldjump"/>
              </a:rPr>
              <a:t>100</a:t>
            </a:r>
            <a:endParaRPr lang="en-US" sz="3600" b="1"/>
          </a:p>
        </p:txBody>
      </p:sp>
      <p:sp>
        <p:nvSpPr>
          <p:cNvPr id="2160" name="AutoShape 112">
            <a:hlinkClick r:id="rId18" action="ppaction://hlinksldjump" highlightClick="1"/>
          </p:cNvPr>
          <p:cNvSpPr>
            <a:spLocks noChangeArrowheads="1"/>
          </p:cNvSpPr>
          <p:nvPr/>
        </p:nvSpPr>
        <p:spPr bwMode="auto">
          <a:xfrm>
            <a:off x="54864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8" action="ppaction://hlinksldjump"/>
              </a:rPr>
              <a:t>200</a:t>
            </a:r>
            <a:endParaRPr lang="en-US" sz="3600" b="1"/>
          </a:p>
        </p:txBody>
      </p:sp>
      <p:sp>
        <p:nvSpPr>
          <p:cNvPr id="2161" name="AutoShape 113">
            <a:hlinkClick r:id="rId19" action="ppaction://hlinksldjump" highlightClick="1"/>
          </p:cNvPr>
          <p:cNvSpPr>
            <a:spLocks noChangeArrowheads="1"/>
          </p:cNvSpPr>
          <p:nvPr/>
        </p:nvSpPr>
        <p:spPr bwMode="auto">
          <a:xfrm>
            <a:off x="54864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9" action="ppaction://hlinksldjump"/>
              </a:rPr>
              <a:t>300</a:t>
            </a:r>
            <a:endParaRPr lang="en-US" sz="3600" b="1"/>
          </a:p>
        </p:txBody>
      </p:sp>
      <p:sp>
        <p:nvSpPr>
          <p:cNvPr id="2162" name="AutoShape 114">
            <a:hlinkClick r:id="rId20" action="ppaction://hlinksldjump" highlightClick="1"/>
          </p:cNvPr>
          <p:cNvSpPr>
            <a:spLocks noChangeArrowheads="1"/>
          </p:cNvSpPr>
          <p:nvPr/>
        </p:nvSpPr>
        <p:spPr bwMode="auto">
          <a:xfrm>
            <a:off x="54864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0" action="ppaction://hlinksldjump"/>
              </a:rPr>
              <a:t>400</a:t>
            </a:r>
            <a:endParaRPr lang="en-US" sz="3600" b="1"/>
          </a:p>
        </p:txBody>
      </p:sp>
      <p:sp>
        <p:nvSpPr>
          <p:cNvPr id="2163" name="AutoShape 115">
            <a:hlinkClick r:id="rId21" action="ppaction://hlinksldjump" highlightClick="1"/>
          </p:cNvPr>
          <p:cNvSpPr>
            <a:spLocks noChangeArrowheads="1"/>
          </p:cNvSpPr>
          <p:nvPr/>
        </p:nvSpPr>
        <p:spPr bwMode="auto">
          <a:xfrm>
            <a:off x="54864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1" action="ppaction://hlinksldjump"/>
              </a:rPr>
              <a:t>500</a:t>
            </a:r>
            <a:endParaRPr lang="en-US" sz="3600" b="1"/>
          </a:p>
        </p:txBody>
      </p:sp>
      <p:sp>
        <p:nvSpPr>
          <p:cNvPr id="2164" name="AutoShape 116">
            <a:hlinkClick r:id="rId22" action="ppaction://hlinksldjump" highlightClick="1"/>
          </p:cNvPr>
          <p:cNvSpPr>
            <a:spLocks noChangeArrowheads="1"/>
          </p:cNvSpPr>
          <p:nvPr/>
        </p:nvSpPr>
        <p:spPr bwMode="auto">
          <a:xfrm>
            <a:off x="73152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2" action="ppaction://hlinksldjump"/>
              </a:rPr>
              <a:t>100</a:t>
            </a:r>
            <a:endParaRPr lang="en-US" sz="3600" b="1"/>
          </a:p>
        </p:txBody>
      </p:sp>
      <p:sp>
        <p:nvSpPr>
          <p:cNvPr id="2165" name="AutoShape 117">
            <a:hlinkClick r:id="rId23" action="ppaction://hlinksldjump" highlightClick="1"/>
          </p:cNvPr>
          <p:cNvSpPr>
            <a:spLocks noChangeArrowheads="1"/>
          </p:cNvSpPr>
          <p:nvPr/>
        </p:nvSpPr>
        <p:spPr bwMode="auto">
          <a:xfrm>
            <a:off x="73152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3" action="ppaction://hlinksldjump"/>
              </a:rPr>
              <a:t>200</a:t>
            </a:r>
            <a:endParaRPr lang="en-US" sz="3600" b="1"/>
          </a:p>
        </p:txBody>
      </p:sp>
      <p:sp>
        <p:nvSpPr>
          <p:cNvPr id="2166" name="AutoShape 118">
            <a:hlinkClick r:id="rId23" action="ppaction://hlinksldjump" highlightClick="1"/>
          </p:cNvPr>
          <p:cNvSpPr>
            <a:spLocks noChangeArrowheads="1"/>
          </p:cNvSpPr>
          <p:nvPr/>
        </p:nvSpPr>
        <p:spPr bwMode="auto">
          <a:xfrm>
            <a:off x="73152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4" action="ppaction://hlinksldjump"/>
              </a:rPr>
              <a:t>300</a:t>
            </a:r>
            <a:endParaRPr lang="en-US" sz="3600" b="1"/>
          </a:p>
        </p:txBody>
      </p:sp>
      <p:sp>
        <p:nvSpPr>
          <p:cNvPr id="2167" name="AutoShape 119">
            <a:hlinkClick r:id="rId25" action="ppaction://hlinksldjump" highlightClick="1"/>
          </p:cNvPr>
          <p:cNvSpPr>
            <a:spLocks noChangeArrowheads="1"/>
          </p:cNvSpPr>
          <p:nvPr/>
        </p:nvSpPr>
        <p:spPr bwMode="auto">
          <a:xfrm>
            <a:off x="73152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5" action="ppaction://hlinksldjump"/>
              </a:rPr>
              <a:t>400</a:t>
            </a:r>
            <a:endParaRPr lang="en-US" sz="3600" b="1"/>
          </a:p>
        </p:txBody>
      </p:sp>
      <p:sp>
        <p:nvSpPr>
          <p:cNvPr id="2168" name="AutoShape 120">
            <a:hlinkClick r:id="rId26" action="ppaction://hlinksldjump" highlightClick="1"/>
          </p:cNvPr>
          <p:cNvSpPr>
            <a:spLocks noChangeArrowheads="1"/>
          </p:cNvSpPr>
          <p:nvPr/>
        </p:nvSpPr>
        <p:spPr bwMode="auto">
          <a:xfrm>
            <a:off x="73152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6" action="ppaction://hlinksldjump"/>
              </a:rPr>
              <a:t>500</a:t>
            </a:r>
            <a:endParaRPr lang="en-US" sz="3600" b="1"/>
          </a:p>
        </p:txBody>
      </p:sp>
      <p:sp>
        <p:nvSpPr>
          <p:cNvPr id="2088" name="AutoShape 40">
            <a:hlinkClick r:id="rId27" action="ppaction://hlinksldjump" highlightClick="1"/>
          </p:cNvPr>
          <p:cNvSpPr>
            <a:spLocks noChangeArrowheads="1"/>
          </p:cNvSpPr>
          <p:nvPr/>
        </p:nvSpPr>
        <p:spPr bwMode="auto">
          <a:xfrm>
            <a:off x="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 action="ppaction://hlinkshowjump?jump=nextslide"/>
              </a:rPr>
              <a:t>100</a:t>
            </a:r>
            <a:endParaRPr lang="en-US" sz="3600" b="1"/>
          </a:p>
        </p:txBody>
      </p:sp>
      <p:sp>
        <p:nvSpPr>
          <p:cNvPr id="2106" name="Rectangle 58"/>
          <p:cNvSpPr>
            <a:spLocks noChangeArrowheads="1"/>
          </p:cNvSpPr>
          <p:nvPr/>
        </p:nvSpPr>
        <p:spPr bwMode="auto">
          <a:xfrm>
            <a:off x="0" y="0"/>
            <a:ext cx="1828800" cy="1143000"/>
          </a:xfrm>
          <a:prstGeom prst="rect">
            <a:avLst/>
          </a:prstGeom>
          <a:solidFill>
            <a:srgbClr val="3366FF"/>
          </a:solidFill>
          <a:ln w="38100">
            <a:solidFill>
              <a:schemeClr val="folHlink"/>
            </a:solidFill>
            <a:miter lim="800000"/>
            <a:headEnd/>
            <a:tailEnd/>
          </a:ln>
          <a:effectLst/>
        </p:spPr>
        <p:txBody>
          <a:bodyPr wrap="none" anchor="ctr"/>
          <a:lstStyle/>
          <a:p>
            <a:r>
              <a:rPr lang="en-US" sz="2800" b="1">
                <a:solidFill>
                  <a:schemeClr val="bg1"/>
                </a:solidFill>
                <a:latin typeface="Garamond" pitchFamily="18" charset="0"/>
              </a:rPr>
              <a:t>Causes </a:t>
            </a:r>
          </a:p>
          <a:p>
            <a:r>
              <a:rPr lang="en-US" sz="2800" b="1">
                <a:solidFill>
                  <a:schemeClr val="bg1"/>
                </a:solidFill>
                <a:latin typeface="Garamond" pitchFamily="18" charset="0"/>
              </a:rPr>
              <a:t>of the</a:t>
            </a:r>
          </a:p>
          <a:p>
            <a:r>
              <a:rPr lang="en-US" sz="2800" b="1">
                <a:solidFill>
                  <a:schemeClr val="bg1"/>
                </a:solidFill>
                <a:latin typeface="Garamond" pitchFamily="18" charset="0"/>
              </a:rPr>
              <a:t>Revolution</a:t>
            </a:r>
          </a:p>
        </p:txBody>
      </p:sp>
      <p:sp>
        <p:nvSpPr>
          <p:cNvPr id="2145" name="Rectangle 97"/>
          <p:cNvSpPr>
            <a:spLocks noChangeArrowheads="1"/>
          </p:cNvSpPr>
          <p:nvPr/>
        </p:nvSpPr>
        <p:spPr bwMode="auto">
          <a:xfrm>
            <a:off x="1828800" y="0"/>
            <a:ext cx="1828800" cy="1143000"/>
          </a:xfrm>
          <a:prstGeom prst="rect">
            <a:avLst/>
          </a:prstGeom>
          <a:solidFill>
            <a:srgbClr val="3366FF"/>
          </a:solidFill>
          <a:ln w="38100">
            <a:solidFill>
              <a:schemeClr val="folHlink"/>
            </a:solidFill>
            <a:miter lim="800000"/>
            <a:headEnd/>
            <a:tailEnd/>
          </a:ln>
          <a:effectLst/>
        </p:spPr>
        <p:txBody>
          <a:bodyPr wrap="none" anchor="ctr"/>
          <a:lstStyle/>
          <a:p>
            <a:r>
              <a:rPr lang="en-US" sz="2800" b="1">
                <a:solidFill>
                  <a:schemeClr val="bg1"/>
                </a:solidFill>
              </a:rPr>
              <a:t>Pre</a:t>
            </a:r>
          </a:p>
          <a:p>
            <a:r>
              <a:rPr lang="en-US" sz="2800" b="1">
                <a:solidFill>
                  <a:schemeClr val="bg1"/>
                </a:solidFill>
              </a:rPr>
              <a:t> Revolution</a:t>
            </a:r>
          </a:p>
        </p:txBody>
      </p:sp>
      <p:sp>
        <p:nvSpPr>
          <p:cNvPr id="2146" name="Rectangle 98"/>
          <p:cNvSpPr>
            <a:spLocks noChangeArrowheads="1"/>
          </p:cNvSpPr>
          <p:nvPr/>
        </p:nvSpPr>
        <p:spPr bwMode="auto">
          <a:xfrm>
            <a:off x="3657600" y="0"/>
            <a:ext cx="1828800" cy="1143000"/>
          </a:xfrm>
          <a:prstGeom prst="rect">
            <a:avLst/>
          </a:prstGeom>
          <a:solidFill>
            <a:srgbClr val="3366FF"/>
          </a:solidFill>
          <a:ln w="38100">
            <a:solidFill>
              <a:schemeClr val="folHlink"/>
            </a:solidFill>
            <a:miter lim="800000"/>
            <a:headEnd/>
            <a:tailEnd/>
          </a:ln>
          <a:effectLst/>
        </p:spPr>
        <p:txBody>
          <a:bodyPr wrap="none" anchor="ctr"/>
          <a:lstStyle/>
          <a:p>
            <a:r>
              <a:rPr lang="en-US" sz="2800" b="1">
                <a:solidFill>
                  <a:schemeClr val="bg1"/>
                </a:solidFill>
              </a:rPr>
              <a:t>The Early </a:t>
            </a:r>
          </a:p>
          <a:p>
            <a:r>
              <a:rPr lang="en-US" sz="2800" b="1">
                <a:solidFill>
                  <a:schemeClr val="bg1"/>
                </a:solidFill>
              </a:rPr>
              <a:t>Years</a:t>
            </a:r>
          </a:p>
        </p:txBody>
      </p:sp>
      <p:sp>
        <p:nvSpPr>
          <p:cNvPr id="2147" name="Rectangle 99"/>
          <p:cNvSpPr>
            <a:spLocks noChangeArrowheads="1"/>
          </p:cNvSpPr>
          <p:nvPr/>
        </p:nvSpPr>
        <p:spPr bwMode="auto">
          <a:xfrm>
            <a:off x="5486400" y="0"/>
            <a:ext cx="1828800" cy="1143000"/>
          </a:xfrm>
          <a:prstGeom prst="rect">
            <a:avLst/>
          </a:prstGeom>
          <a:solidFill>
            <a:srgbClr val="3366FF"/>
          </a:solidFill>
          <a:ln w="38100">
            <a:solidFill>
              <a:schemeClr val="tx1"/>
            </a:solidFill>
            <a:miter lim="800000"/>
            <a:headEnd/>
            <a:tailEnd/>
          </a:ln>
          <a:effectLst/>
        </p:spPr>
        <p:txBody>
          <a:bodyPr wrap="none" anchor="ctr"/>
          <a:lstStyle/>
          <a:p>
            <a:r>
              <a:rPr lang="en-US" sz="2800" b="1">
                <a:solidFill>
                  <a:schemeClr val="bg1"/>
                </a:solidFill>
              </a:rPr>
              <a:t> The Early </a:t>
            </a:r>
          </a:p>
          <a:p>
            <a:r>
              <a:rPr lang="en-US" sz="2800" b="1">
                <a:solidFill>
                  <a:schemeClr val="bg1"/>
                </a:solidFill>
              </a:rPr>
              <a:t>Years II</a:t>
            </a:r>
          </a:p>
        </p:txBody>
      </p:sp>
      <p:sp>
        <p:nvSpPr>
          <p:cNvPr id="2148" name="Rectangle 100"/>
          <p:cNvSpPr>
            <a:spLocks noChangeArrowheads="1"/>
          </p:cNvSpPr>
          <p:nvPr/>
        </p:nvSpPr>
        <p:spPr bwMode="auto">
          <a:xfrm>
            <a:off x="7315200" y="0"/>
            <a:ext cx="1828800" cy="1143000"/>
          </a:xfrm>
          <a:prstGeom prst="rect">
            <a:avLst/>
          </a:prstGeom>
          <a:solidFill>
            <a:srgbClr val="3366FF"/>
          </a:solidFill>
          <a:ln w="38100">
            <a:solidFill>
              <a:schemeClr val="tx1"/>
            </a:solidFill>
            <a:miter lim="800000"/>
            <a:headEnd/>
            <a:tailEnd/>
          </a:ln>
          <a:effectLst/>
        </p:spPr>
        <p:txBody>
          <a:bodyPr wrap="none" anchor="ctr"/>
          <a:lstStyle/>
          <a:p>
            <a:r>
              <a:rPr lang="en-US" sz="2800" b="1">
                <a:solidFill>
                  <a:schemeClr val="bg1"/>
                </a:solidFill>
              </a:rPr>
              <a:t>Potpourri</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2054"/>
          <p:cNvSpPr>
            <a:spLocks noGrp="1" noChangeArrowheads="1"/>
          </p:cNvSpPr>
          <p:nvPr>
            <p:ph type="ctrTitle"/>
          </p:nvPr>
        </p:nvSpPr>
        <p:spPr>
          <a:xfrm>
            <a:off x="685800" y="2286000"/>
            <a:ext cx="7772400" cy="1143000"/>
          </a:xfrm>
        </p:spPr>
        <p:txBody>
          <a:bodyPr/>
          <a:lstStyle/>
          <a:p>
            <a:r>
              <a:rPr lang="en-US"/>
              <a:t>This called for the closure of lands west of the Appalachian Mountains to the American colonists.</a:t>
            </a:r>
          </a:p>
        </p:txBody>
      </p:sp>
      <p:sp>
        <p:nvSpPr>
          <p:cNvPr id="114695" name="Rectangle 2055"/>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AutoShape 1029">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16745" name="Rectangle 1033"/>
          <p:cNvSpPr>
            <a:spLocks noGrp="1" noChangeArrowheads="1"/>
          </p:cNvSpPr>
          <p:nvPr>
            <p:ph type="ctrTitle"/>
          </p:nvPr>
        </p:nvSpPr>
        <p:spPr>
          <a:xfrm>
            <a:off x="685800" y="2286000"/>
            <a:ext cx="7772400" cy="1143000"/>
          </a:xfrm>
        </p:spPr>
        <p:txBody>
          <a:bodyPr/>
          <a:lstStyle/>
          <a:p>
            <a:r>
              <a:rPr lang="en-US"/>
              <a:t>Proclamation of 1763</a:t>
            </a:r>
          </a:p>
        </p:txBody>
      </p:sp>
      <p:sp>
        <p:nvSpPr>
          <p:cNvPr id="116746" name="Rectangle 1034"/>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0" name="Rectangle 2054"/>
          <p:cNvSpPr>
            <a:spLocks noGrp="1" noChangeArrowheads="1"/>
          </p:cNvSpPr>
          <p:nvPr>
            <p:ph type="ctrTitle"/>
          </p:nvPr>
        </p:nvSpPr>
        <p:spPr>
          <a:xfrm>
            <a:off x="685800" y="2286000"/>
            <a:ext cx="7772400" cy="1143000"/>
          </a:xfrm>
        </p:spPr>
        <p:txBody>
          <a:bodyPr/>
          <a:lstStyle/>
          <a:p>
            <a:r>
              <a:rPr lang="en-US" sz="4000"/>
              <a:t>This body created an army, named George Washington as the Head of the colonial military and sought reconciliation with the British Crown.</a:t>
            </a:r>
          </a:p>
        </p:txBody>
      </p:sp>
      <p:sp>
        <p:nvSpPr>
          <p:cNvPr id="118791" name="Rectangle 2055"/>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20840" name="Rectangle 1032"/>
          <p:cNvSpPr>
            <a:spLocks noGrp="1" noChangeArrowheads="1"/>
          </p:cNvSpPr>
          <p:nvPr>
            <p:ph type="ctrTitle"/>
          </p:nvPr>
        </p:nvSpPr>
        <p:spPr>
          <a:xfrm>
            <a:off x="685800" y="2286000"/>
            <a:ext cx="7772400" cy="1143000"/>
          </a:xfrm>
        </p:spPr>
        <p:txBody>
          <a:bodyPr/>
          <a:lstStyle/>
          <a:p>
            <a:r>
              <a:rPr lang="en-US"/>
              <a:t>Second Continental Congress</a:t>
            </a:r>
          </a:p>
        </p:txBody>
      </p:sp>
      <p:sp>
        <p:nvSpPr>
          <p:cNvPr id="120841" name="Rectangle 103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7" name="Rectangle 2055"/>
          <p:cNvSpPr>
            <a:spLocks noGrp="1" noChangeArrowheads="1"/>
          </p:cNvSpPr>
          <p:nvPr>
            <p:ph type="ctrTitle"/>
          </p:nvPr>
        </p:nvSpPr>
        <p:spPr>
          <a:xfrm>
            <a:off x="685800" y="2286000"/>
            <a:ext cx="7772400" cy="1143000"/>
          </a:xfrm>
        </p:spPr>
        <p:txBody>
          <a:bodyPr/>
          <a:lstStyle/>
          <a:p>
            <a:r>
              <a:rPr lang="en-US" sz="4000"/>
              <a:t>This author inspired Americans to unite to fight for independence in his pamphlet, Common Sense.</a:t>
            </a:r>
          </a:p>
        </p:txBody>
      </p:sp>
      <p:sp>
        <p:nvSpPr>
          <p:cNvPr id="122888" name="Rectangle 2056"/>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24935" name="Rectangle 1031"/>
          <p:cNvSpPr>
            <a:spLocks noGrp="1" noChangeArrowheads="1"/>
          </p:cNvSpPr>
          <p:nvPr>
            <p:ph type="ctrTitle"/>
          </p:nvPr>
        </p:nvSpPr>
        <p:spPr>
          <a:xfrm>
            <a:off x="685800" y="2286000"/>
            <a:ext cx="7772400" cy="1143000"/>
          </a:xfrm>
        </p:spPr>
        <p:txBody>
          <a:bodyPr/>
          <a:lstStyle/>
          <a:p>
            <a:r>
              <a:rPr lang="en-US"/>
              <a:t>Thomas Paine</a:t>
            </a:r>
          </a:p>
        </p:txBody>
      </p:sp>
      <p:sp>
        <p:nvSpPr>
          <p:cNvPr id="124936" name="Rectangle 1032"/>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2" name="Rectangle 1030"/>
          <p:cNvSpPr>
            <a:spLocks noGrp="1" noChangeArrowheads="1"/>
          </p:cNvSpPr>
          <p:nvPr>
            <p:ph type="ctrTitle"/>
          </p:nvPr>
        </p:nvSpPr>
        <p:spPr>
          <a:xfrm>
            <a:off x="685800" y="2286000"/>
            <a:ext cx="7772400" cy="1143000"/>
          </a:xfrm>
        </p:spPr>
        <p:txBody>
          <a:bodyPr/>
          <a:lstStyle/>
          <a:p>
            <a:r>
              <a:rPr lang="en-US"/>
              <a:t>Thomas Jefferson took the idea for natural rights from this leader.</a:t>
            </a:r>
          </a:p>
        </p:txBody>
      </p:sp>
      <p:sp>
        <p:nvSpPr>
          <p:cNvPr id="126983"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29031" name="Rectangle 2055"/>
          <p:cNvSpPr>
            <a:spLocks noGrp="1" noChangeArrowheads="1"/>
          </p:cNvSpPr>
          <p:nvPr>
            <p:ph type="ctrTitle"/>
          </p:nvPr>
        </p:nvSpPr>
        <p:spPr>
          <a:xfrm>
            <a:off x="685800" y="2286000"/>
            <a:ext cx="7772400" cy="1143000"/>
          </a:xfrm>
        </p:spPr>
        <p:txBody>
          <a:bodyPr/>
          <a:lstStyle/>
          <a:p>
            <a:r>
              <a:rPr lang="en-US" sz="4000"/>
              <a:t>John Locke</a:t>
            </a:r>
          </a:p>
        </p:txBody>
      </p:sp>
      <p:sp>
        <p:nvSpPr>
          <p:cNvPr id="129032" name="Rectangle 2056"/>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8" name="Rectangle 1030"/>
          <p:cNvSpPr>
            <a:spLocks noGrp="1" noChangeArrowheads="1"/>
          </p:cNvSpPr>
          <p:nvPr>
            <p:ph type="ctrTitle"/>
          </p:nvPr>
        </p:nvSpPr>
        <p:spPr>
          <a:xfrm>
            <a:off x="685800" y="2286000"/>
            <a:ext cx="7772400" cy="1143000"/>
          </a:xfrm>
        </p:spPr>
        <p:txBody>
          <a:bodyPr/>
          <a:lstStyle/>
          <a:p>
            <a:r>
              <a:rPr lang="en-US" sz="4000"/>
              <a:t>The Mayflower Compact, House of Burgesses, and the Fundamental Orders of Connecticut were attempts by the colonists to establish this type of government.</a:t>
            </a:r>
          </a:p>
        </p:txBody>
      </p:sp>
      <p:sp>
        <p:nvSpPr>
          <p:cNvPr id="131079"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33127" name="Rectangle 2055"/>
          <p:cNvSpPr>
            <a:spLocks noGrp="1" noChangeArrowheads="1"/>
          </p:cNvSpPr>
          <p:nvPr>
            <p:ph type="ctrTitle"/>
          </p:nvPr>
        </p:nvSpPr>
        <p:spPr>
          <a:xfrm>
            <a:off x="685800" y="2286000"/>
            <a:ext cx="7772400" cy="1143000"/>
          </a:xfrm>
        </p:spPr>
        <p:txBody>
          <a:bodyPr/>
          <a:lstStyle/>
          <a:p>
            <a:r>
              <a:rPr lang="en-US"/>
              <a:t>Democracy</a:t>
            </a:r>
          </a:p>
        </p:txBody>
      </p:sp>
      <p:sp>
        <p:nvSpPr>
          <p:cNvPr id="133128" name="Rectangle 2056"/>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447800" y="3170238"/>
            <a:ext cx="6248400" cy="641350"/>
          </a:xfrm>
          <a:prstGeom prst="rect">
            <a:avLst/>
          </a:prstGeom>
          <a:noFill/>
          <a:ln w="9525">
            <a:noFill/>
            <a:miter lim="800000"/>
            <a:headEnd/>
            <a:tailEnd/>
          </a:ln>
          <a:effectLst/>
        </p:spPr>
        <p:txBody>
          <a:bodyPr anchor="ctr">
            <a:spAutoFit/>
          </a:bodyPr>
          <a:lstStyle/>
          <a:p>
            <a:endParaRPr lang="en-US" sz="3600">
              <a:solidFill>
                <a:schemeClr val="bg1"/>
              </a:solidFill>
            </a:endParaRPr>
          </a:p>
        </p:txBody>
      </p:sp>
      <p:sp>
        <p:nvSpPr>
          <p:cNvPr id="3075" name="Text Box 3"/>
          <p:cNvSpPr txBox="1">
            <a:spLocks noChangeArrowheads="1"/>
          </p:cNvSpPr>
          <p:nvPr/>
        </p:nvSpPr>
        <p:spPr bwMode="auto">
          <a:xfrm>
            <a:off x="4937125" y="2863850"/>
            <a:ext cx="184150" cy="457200"/>
          </a:xfrm>
          <a:prstGeom prst="rect">
            <a:avLst/>
          </a:prstGeom>
          <a:noFill/>
          <a:ln w="9525">
            <a:noFill/>
            <a:miter lim="800000"/>
            <a:headEnd/>
            <a:tailEnd/>
          </a:ln>
          <a:effectLst/>
        </p:spPr>
        <p:txBody>
          <a:bodyPr wrap="none" anchor="ctr">
            <a:spAutoFit/>
          </a:bodyPr>
          <a:lstStyle/>
          <a:p>
            <a:pPr>
              <a:spcBef>
                <a:spcPct val="50000"/>
              </a:spcBef>
            </a:pPr>
            <a:endParaRPr lang="en-US" sz="2400"/>
          </a:p>
        </p:txBody>
      </p:sp>
      <p:sp>
        <p:nvSpPr>
          <p:cNvPr id="3077" name="Rectangle 5"/>
          <p:cNvSpPr>
            <a:spLocks noGrp="1" noChangeArrowheads="1"/>
          </p:cNvSpPr>
          <p:nvPr>
            <p:ph type="ctrTitle"/>
          </p:nvPr>
        </p:nvSpPr>
        <p:spPr>
          <a:xfrm>
            <a:off x="685800" y="2286000"/>
            <a:ext cx="7772400" cy="1143000"/>
          </a:xfrm>
        </p:spPr>
        <p:txBody>
          <a:bodyPr/>
          <a:lstStyle/>
          <a:p>
            <a:r>
              <a:rPr lang="en-US"/>
              <a:t>This event in the American colonies in the mid 1700s resulted in the British crown having more involvement in colonial affairs.</a:t>
            </a:r>
          </a:p>
        </p:txBody>
      </p:sp>
      <p:sp>
        <p:nvSpPr>
          <p:cNvPr id="3078" name="Rectangle 6"/>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4" name="Rectangle 1030"/>
          <p:cNvSpPr>
            <a:spLocks noGrp="1" noChangeArrowheads="1"/>
          </p:cNvSpPr>
          <p:nvPr>
            <p:ph type="ctrTitle"/>
          </p:nvPr>
        </p:nvSpPr>
        <p:spPr>
          <a:xfrm>
            <a:off x="685800" y="2286000"/>
            <a:ext cx="7772400" cy="1143000"/>
          </a:xfrm>
        </p:spPr>
        <p:txBody>
          <a:bodyPr/>
          <a:lstStyle/>
          <a:p>
            <a:r>
              <a:rPr lang="en-US" sz="4000"/>
              <a:t>The states had a great deal of power under this governmental system.</a:t>
            </a:r>
          </a:p>
        </p:txBody>
      </p:sp>
      <p:sp>
        <p:nvSpPr>
          <p:cNvPr id="135175"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37223" name="Rectangle 1031"/>
          <p:cNvSpPr>
            <a:spLocks noGrp="1" noChangeArrowheads="1"/>
          </p:cNvSpPr>
          <p:nvPr>
            <p:ph type="ctrTitle"/>
          </p:nvPr>
        </p:nvSpPr>
        <p:spPr>
          <a:xfrm>
            <a:off x="685800" y="2286000"/>
            <a:ext cx="7772400" cy="1143000"/>
          </a:xfrm>
        </p:spPr>
        <p:txBody>
          <a:bodyPr/>
          <a:lstStyle/>
          <a:p>
            <a:r>
              <a:rPr lang="en-US"/>
              <a:t>The Articles of Confederation</a:t>
            </a:r>
          </a:p>
        </p:txBody>
      </p:sp>
      <p:sp>
        <p:nvSpPr>
          <p:cNvPr id="137224" name="Rectangle 1032"/>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70" name="Rectangle 2054"/>
          <p:cNvSpPr>
            <a:spLocks noGrp="1" noChangeArrowheads="1"/>
          </p:cNvSpPr>
          <p:nvPr>
            <p:ph type="ctrTitle"/>
          </p:nvPr>
        </p:nvSpPr>
        <p:spPr>
          <a:xfrm>
            <a:off x="685800" y="2286000"/>
            <a:ext cx="7772400" cy="1143000"/>
          </a:xfrm>
        </p:spPr>
        <p:txBody>
          <a:bodyPr/>
          <a:lstStyle/>
          <a:p>
            <a:r>
              <a:rPr lang="en-US" sz="4000"/>
              <a:t>The Articles of Confederation lacked these two branches of government.</a:t>
            </a:r>
          </a:p>
        </p:txBody>
      </p:sp>
      <p:sp>
        <p:nvSpPr>
          <p:cNvPr id="139271" name="Rectangle 2055"/>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41319" name="Rectangle 1031"/>
          <p:cNvSpPr>
            <a:spLocks noGrp="1" noChangeArrowheads="1"/>
          </p:cNvSpPr>
          <p:nvPr>
            <p:ph type="ctrTitle"/>
          </p:nvPr>
        </p:nvSpPr>
        <p:spPr>
          <a:xfrm>
            <a:off x="685800" y="2286000"/>
            <a:ext cx="7772400" cy="1143000"/>
          </a:xfrm>
        </p:spPr>
        <p:txBody>
          <a:bodyPr/>
          <a:lstStyle/>
          <a:p>
            <a:r>
              <a:rPr lang="en-US"/>
              <a:t>The executive and the judiciary</a:t>
            </a:r>
          </a:p>
        </p:txBody>
      </p:sp>
      <p:sp>
        <p:nvSpPr>
          <p:cNvPr id="141320" name="Rectangle 1032"/>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6" name="Rectangle 2054"/>
          <p:cNvSpPr>
            <a:spLocks noGrp="1" noChangeArrowheads="1"/>
          </p:cNvSpPr>
          <p:nvPr>
            <p:ph type="ctrTitle"/>
          </p:nvPr>
        </p:nvSpPr>
        <p:spPr>
          <a:xfrm>
            <a:off x="685800" y="2286000"/>
            <a:ext cx="7772400" cy="1143000"/>
          </a:xfrm>
        </p:spPr>
        <p:txBody>
          <a:bodyPr/>
          <a:lstStyle/>
          <a:p>
            <a:r>
              <a:rPr lang="en-US" sz="4000" dirty="0"/>
              <a:t>This label was given to the </a:t>
            </a:r>
            <a:r>
              <a:rPr lang="en-US" sz="4000" dirty="0" smtClean="0"/>
              <a:t>period of US history under </a:t>
            </a:r>
            <a:r>
              <a:rPr lang="en-US" sz="4000" dirty="0"/>
              <a:t>the Articles of </a:t>
            </a:r>
            <a:r>
              <a:rPr lang="en-US" sz="4000" dirty="0" smtClean="0"/>
              <a:t>Confederation due </a:t>
            </a:r>
            <a:r>
              <a:rPr lang="en-US" sz="4000" dirty="0"/>
              <a:t>to the fact that the nation was not united and was in danger of collapse.</a:t>
            </a:r>
          </a:p>
        </p:txBody>
      </p:sp>
      <p:sp>
        <p:nvSpPr>
          <p:cNvPr id="143367" name="Rectangle 2055"/>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45416" name="Rectangle 8"/>
          <p:cNvSpPr>
            <a:spLocks noGrp="1" noChangeArrowheads="1"/>
          </p:cNvSpPr>
          <p:nvPr>
            <p:ph type="ctrTitle"/>
          </p:nvPr>
        </p:nvSpPr>
        <p:spPr>
          <a:xfrm>
            <a:off x="685800" y="2286000"/>
            <a:ext cx="7772400" cy="1143000"/>
          </a:xfrm>
        </p:spPr>
        <p:txBody>
          <a:bodyPr/>
          <a:lstStyle/>
          <a:p>
            <a:r>
              <a:rPr lang="en-US"/>
              <a:t>The Critical Period </a:t>
            </a:r>
          </a:p>
        </p:txBody>
      </p:sp>
      <p:sp>
        <p:nvSpPr>
          <p:cNvPr id="145417" name="Rectangle 9"/>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2" name="Rectangle 1030"/>
          <p:cNvSpPr>
            <a:spLocks noGrp="1" noChangeArrowheads="1"/>
          </p:cNvSpPr>
          <p:nvPr>
            <p:ph type="ctrTitle"/>
          </p:nvPr>
        </p:nvSpPr>
        <p:spPr>
          <a:xfrm>
            <a:off x="685800" y="2286000"/>
            <a:ext cx="7772400" cy="1143000"/>
          </a:xfrm>
        </p:spPr>
        <p:txBody>
          <a:bodyPr/>
          <a:lstStyle/>
          <a:p>
            <a:r>
              <a:rPr lang="en-US" sz="4000"/>
              <a:t>The failure of the Articles became a reality to many of America’s wealthy after this event.</a:t>
            </a:r>
          </a:p>
        </p:txBody>
      </p:sp>
      <p:sp>
        <p:nvSpPr>
          <p:cNvPr id="147463"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49511" name="Rectangle 7"/>
          <p:cNvSpPr>
            <a:spLocks noGrp="1" noChangeArrowheads="1"/>
          </p:cNvSpPr>
          <p:nvPr>
            <p:ph type="ctrTitle"/>
          </p:nvPr>
        </p:nvSpPr>
        <p:spPr>
          <a:xfrm>
            <a:off x="685800" y="2286000"/>
            <a:ext cx="7772400" cy="1143000"/>
          </a:xfrm>
        </p:spPr>
        <p:txBody>
          <a:bodyPr/>
          <a:lstStyle/>
          <a:p>
            <a:r>
              <a:rPr lang="en-US"/>
              <a:t>Shays’ Rebellion</a:t>
            </a:r>
          </a:p>
        </p:txBody>
      </p:sp>
      <p:sp>
        <p:nvSpPr>
          <p:cNvPr id="149512"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8" name="Rectangle 1030"/>
          <p:cNvSpPr>
            <a:spLocks noGrp="1" noChangeArrowheads="1"/>
          </p:cNvSpPr>
          <p:nvPr>
            <p:ph type="ctrTitle"/>
          </p:nvPr>
        </p:nvSpPr>
        <p:spPr>
          <a:xfrm>
            <a:off x="685800" y="2286000"/>
            <a:ext cx="7772400" cy="1143000"/>
          </a:xfrm>
        </p:spPr>
        <p:txBody>
          <a:bodyPr/>
          <a:lstStyle/>
          <a:p>
            <a:r>
              <a:rPr lang="en-US" sz="4000"/>
              <a:t>This was called to amend the Articles of Confederation in the Summer of 1787.</a:t>
            </a:r>
          </a:p>
        </p:txBody>
      </p:sp>
      <p:sp>
        <p:nvSpPr>
          <p:cNvPr id="151559"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53607" name="Rectangle 7"/>
          <p:cNvSpPr>
            <a:spLocks noGrp="1" noChangeArrowheads="1"/>
          </p:cNvSpPr>
          <p:nvPr>
            <p:ph type="ctrTitle"/>
          </p:nvPr>
        </p:nvSpPr>
        <p:spPr>
          <a:xfrm>
            <a:off x="685800" y="2286000"/>
            <a:ext cx="7772400" cy="1143000"/>
          </a:xfrm>
        </p:spPr>
        <p:txBody>
          <a:bodyPr/>
          <a:lstStyle/>
          <a:p>
            <a:r>
              <a:rPr lang="en-US"/>
              <a:t>The Constitutional Convention</a:t>
            </a:r>
          </a:p>
        </p:txBody>
      </p:sp>
      <p:sp>
        <p:nvSpPr>
          <p:cNvPr id="153608"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447800" y="3168650"/>
            <a:ext cx="6248400" cy="641350"/>
          </a:xfrm>
          <a:prstGeom prst="rect">
            <a:avLst/>
          </a:prstGeom>
          <a:noFill/>
          <a:ln w="9525">
            <a:noFill/>
            <a:miter lim="800000"/>
            <a:headEnd/>
            <a:tailEnd/>
          </a:ln>
          <a:effectLst/>
        </p:spPr>
        <p:txBody>
          <a:bodyPr anchor="ctr">
            <a:spAutoFit/>
          </a:bodyPr>
          <a:lstStyle/>
          <a:p>
            <a:endParaRPr lang="en-US" sz="3600">
              <a:solidFill>
                <a:schemeClr val="bg1"/>
              </a:solidFill>
            </a:endParaRPr>
          </a:p>
        </p:txBody>
      </p:sp>
      <p:sp>
        <p:nvSpPr>
          <p:cNvPr id="54277" name="AutoShape 5">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54278" name="Text Box 6"/>
          <p:cNvSpPr txBox="1">
            <a:spLocks noChangeArrowheads="1"/>
          </p:cNvSpPr>
          <p:nvPr/>
        </p:nvSpPr>
        <p:spPr bwMode="auto">
          <a:xfrm>
            <a:off x="4752975" y="2555875"/>
            <a:ext cx="184150" cy="457200"/>
          </a:xfrm>
          <a:prstGeom prst="rect">
            <a:avLst/>
          </a:prstGeom>
          <a:noFill/>
          <a:ln w="9525">
            <a:noFill/>
            <a:miter lim="800000"/>
            <a:headEnd/>
            <a:tailEnd/>
          </a:ln>
          <a:effectLst/>
        </p:spPr>
        <p:txBody>
          <a:bodyPr wrap="none" anchor="ctr">
            <a:spAutoFit/>
          </a:bodyPr>
          <a:lstStyle/>
          <a:p>
            <a:pPr>
              <a:spcBef>
                <a:spcPct val="50000"/>
              </a:spcBef>
            </a:pPr>
            <a:endParaRPr lang="en-US" sz="2400"/>
          </a:p>
        </p:txBody>
      </p:sp>
      <p:sp>
        <p:nvSpPr>
          <p:cNvPr id="54281" name="Rectangle 9"/>
          <p:cNvSpPr>
            <a:spLocks noGrp="1" noChangeArrowheads="1"/>
          </p:cNvSpPr>
          <p:nvPr>
            <p:ph type="ctrTitle"/>
          </p:nvPr>
        </p:nvSpPr>
        <p:spPr>
          <a:xfrm>
            <a:off x="685800" y="2286000"/>
            <a:ext cx="7772400" cy="1143000"/>
          </a:xfrm>
        </p:spPr>
        <p:txBody>
          <a:bodyPr/>
          <a:lstStyle/>
          <a:p>
            <a:r>
              <a:rPr lang="en-US"/>
              <a:t>The French and Indian War</a:t>
            </a:r>
          </a:p>
        </p:txBody>
      </p:sp>
      <p:sp>
        <p:nvSpPr>
          <p:cNvPr id="54282" name="Rectangle 10"/>
          <p:cNvSpPr>
            <a:spLocks noGrp="1" noChangeArrowheads="1"/>
          </p:cNvSpPr>
          <p:nvPr>
            <p:ph type="subTitle" idx="1"/>
          </p:nvPr>
        </p:nvSpPr>
        <p:spPr/>
        <p:txBody>
          <a:bodyPr/>
          <a:lstStyle/>
          <a:p>
            <a:endParaRPr lang="en-US"/>
          </a:p>
        </p:txBody>
      </p:sp>
    </p:spTree>
  </p:cSld>
  <p:clrMapOvr>
    <a:masterClrMapping/>
  </p:clrMapOvr>
  <p:transition advClick="0">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4" name="Rectangle 1030"/>
          <p:cNvSpPr>
            <a:spLocks noGrp="1" noChangeArrowheads="1"/>
          </p:cNvSpPr>
          <p:nvPr>
            <p:ph type="ctrTitle"/>
          </p:nvPr>
        </p:nvSpPr>
        <p:spPr>
          <a:xfrm>
            <a:off x="685800" y="2286000"/>
            <a:ext cx="7772400" cy="1143000"/>
          </a:xfrm>
        </p:spPr>
        <p:txBody>
          <a:bodyPr/>
          <a:lstStyle/>
          <a:p>
            <a:r>
              <a:rPr lang="en-US" sz="4000"/>
              <a:t>This body had to create a cabinet, pass a bill of rights and the Judiciary Act of 1789 shortly after its inception.</a:t>
            </a:r>
          </a:p>
        </p:txBody>
      </p:sp>
      <p:sp>
        <p:nvSpPr>
          <p:cNvPr id="155655"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57703" name="Rectangle 7"/>
          <p:cNvSpPr>
            <a:spLocks noGrp="1" noChangeArrowheads="1"/>
          </p:cNvSpPr>
          <p:nvPr>
            <p:ph type="ctrTitle"/>
          </p:nvPr>
        </p:nvSpPr>
        <p:spPr>
          <a:xfrm>
            <a:off x="685800" y="2286000"/>
            <a:ext cx="7772400" cy="1143000"/>
          </a:xfrm>
        </p:spPr>
        <p:txBody>
          <a:bodyPr/>
          <a:lstStyle/>
          <a:p>
            <a:r>
              <a:rPr lang="en-US"/>
              <a:t>Congress</a:t>
            </a:r>
          </a:p>
        </p:txBody>
      </p:sp>
      <p:sp>
        <p:nvSpPr>
          <p:cNvPr id="157704"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50" name="Rectangle 1030"/>
          <p:cNvSpPr>
            <a:spLocks noGrp="1" noChangeArrowheads="1"/>
          </p:cNvSpPr>
          <p:nvPr>
            <p:ph type="ctrTitle"/>
          </p:nvPr>
        </p:nvSpPr>
        <p:spPr>
          <a:xfrm>
            <a:off x="685800" y="2286000"/>
            <a:ext cx="7772400" cy="1143000"/>
          </a:xfrm>
        </p:spPr>
        <p:txBody>
          <a:bodyPr/>
          <a:lstStyle/>
          <a:p>
            <a:r>
              <a:rPr lang="en-US" dirty="0"/>
              <a:t>National supremacy was established by Washington’s reaction to this </a:t>
            </a:r>
            <a:r>
              <a:rPr lang="en-US" dirty="0" smtClean="0"/>
              <a:t>PA anti-tax event</a:t>
            </a:r>
            <a:r>
              <a:rPr lang="en-US" dirty="0"/>
              <a:t>.</a:t>
            </a:r>
          </a:p>
        </p:txBody>
      </p:sp>
      <p:sp>
        <p:nvSpPr>
          <p:cNvPr id="159751"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61799" name="Rectangle 7"/>
          <p:cNvSpPr>
            <a:spLocks noGrp="1" noChangeArrowheads="1"/>
          </p:cNvSpPr>
          <p:nvPr>
            <p:ph type="ctrTitle"/>
          </p:nvPr>
        </p:nvSpPr>
        <p:spPr>
          <a:xfrm>
            <a:off x="685800" y="2286000"/>
            <a:ext cx="7772400" cy="1143000"/>
          </a:xfrm>
        </p:spPr>
        <p:txBody>
          <a:bodyPr/>
          <a:lstStyle/>
          <a:p>
            <a:r>
              <a:rPr lang="en-US"/>
              <a:t>The Whiskey Rebellion</a:t>
            </a:r>
          </a:p>
        </p:txBody>
      </p:sp>
      <p:sp>
        <p:nvSpPr>
          <p:cNvPr id="161800"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6" name="Rectangle 1030"/>
          <p:cNvSpPr>
            <a:spLocks noGrp="1" noChangeArrowheads="1"/>
          </p:cNvSpPr>
          <p:nvPr>
            <p:ph type="ctrTitle"/>
          </p:nvPr>
        </p:nvSpPr>
        <p:spPr>
          <a:xfrm>
            <a:off x="685800" y="2286000"/>
            <a:ext cx="7772400" cy="1143000"/>
          </a:xfrm>
        </p:spPr>
        <p:txBody>
          <a:bodyPr/>
          <a:lstStyle/>
          <a:p>
            <a:r>
              <a:rPr lang="en-US"/>
              <a:t>The economic plan of this man included the creation of a national bank, the assumption of state debt by the federal government and tariff and whiskey taxes. </a:t>
            </a:r>
          </a:p>
        </p:txBody>
      </p:sp>
      <p:sp>
        <p:nvSpPr>
          <p:cNvPr id="163847"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65895" name="Rectangle 7"/>
          <p:cNvSpPr>
            <a:spLocks noGrp="1" noChangeArrowheads="1"/>
          </p:cNvSpPr>
          <p:nvPr>
            <p:ph type="ctrTitle"/>
          </p:nvPr>
        </p:nvSpPr>
        <p:spPr>
          <a:xfrm>
            <a:off x="685800" y="2286000"/>
            <a:ext cx="7772400" cy="1143000"/>
          </a:xfrm>
        </p:spPr>
        <p:txBody>
          <a:bodyPr/>
          <a:lstStyle/>
          <a:p>
            <a:r>
              <a:rPr lang="en-US"/>
              <a:t>Alexander Hamilton</a:t>
            </a:r>
          </a:p>
        </p:txBody>
      </p:sp>
      <p:sp>
        <p:nvSpPr>
          <p:cNvPr id="165896"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2" name="Rectangle 1030"/>
          <p:cNvSpPr>
            <a:spLocks noGrp="1" noChangeArrowheads="1"/>
          </p:cNvSpPr>
          <p:nvPr>
            <p:ph type="ctrTitle"/>
          </p:nvPr>
        </p:nvSpPr>
        <p:spPr>
          <a:xfrm>
            <a:off x="685800" y="2286000"/>
            <a:ext cx="7772400" cy="1143000"/>
          </a:xfrm>
        </p:spPr>
        <p:txBody>
          <a:bodyPr/>
          <a:lstStyle/>
          <a:p>
            <a:r>
              <a:rPr lang="en-US"/>
              <a:t>The precedents of Washington include the opposition of political parties, neutrality in European disputes and this phrase said during the oath of office.</a:t>
            </a:r>
          </a:p>
        </p:txBody>
      </p:sp>
      <p:sp>
        <p:nvSpPr>
          <p:cNvPr id="167943"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69991" name="Rectangle 7"/>
          <p:cNvSpPr>
            <a:spLocks noGrp="1" noChangeArrowheads="1"/>
          </p:cNvSpPr>
          <p:nvPr>
            <p:ph type="ctrTitle"/>
          </p:nvPr>
        </p:nvSpPr>
        <p:spPr>
          <a:xfrm>
            <a:off x="685800" y="2286000"/>
            <a:ext cx="7772400" cy="1143000"/>
          </a:xfrm>
        </p:spPr>
        <p:txBody>
          <a:bodyPr/>
          <a:lstStyle/>
          <a:p>
            <a:r>
              <a:rPr lang="en-US"/>
              <a:t>“So help me, God!”</a:t>
            </a:r>
          </a:p>
        </p:txBody>
      </p:sp>
      <p:sp>
        <p:nvSpPr>
          <p:cNvPr id="169992"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8" name="Rectangle 1030"/>
          <p:cNvSpPr>
            <a:spLocks noGrp="1" noChangeArrowheads="1"/>
          </p:cNvSpPr>
          <p:nvPr>
            <p:ph type="ctrTitle"/>
          </p:nvPr>
        </p:nvSpPr>
        <p:spPr>
          <a:xfrm>
            <a:off x="685800" y="2286000"/>
            <a:ext cx="7772400" cy="1143000"/>
          </a:xfrm>
        </p:spPr>
        <p:txBody>
          <a:bodyPr/>
          <a:lstStyle/>
          <a:p>
            <a:r>
              <a:rPr lang="en-US" sz="4000"/>
              <a:t>The election of two candidates from opposing political parties in the 1796 election resulted in the passage of this amendment.</a:t>
            </a:r>
          </a:p>
        </p:txBody>
      </p:sp>
      <p:sp>
        <p:nvSpPr>
          <p:cNvPr id="172039"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74087" name="Rectangle 7"/>
          <p:cNvSpPr>
            <a:spLocks noGrp="1" noChangeArrowheads="1"/>
          </p:cNvSpPr>
          <p:nvPr>
            <p:ph type="ctrTitle"/>
          </p:nvPr>
        </p:nvSpPr>
        <p:spPr>
          <a:xfrm>
            <a:off x="685800" y="2286000"/>
            <a:ext cx="7772400" cy="1143000"/>
          </a:xfrm>
        </p:spPr>
        <p:txBody>
          <a:bodyPr/>
          <a:lstStyle/>
          <a:p>
            <a:r>
              <a:rPr lang="en-US"/>
              <a:t>The Twelfth Amendment</a:t>
            </a:r>
          </a:p>
        </p:txBody>
      </p:sp>
      <p:sp>
        <p:nvSpPr>
          <p:cNvPr id="174088"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447800" y="3170238"/>
            <a:ext cx="6248400" cy="641350"/>
          </a:xfrm>
          <a:prstGeom prst="rect">
            <a:avLst/>
          </a:prstGeom>
          <a:noFill/>
          <a:ln w="9525">
            <a:noFill/>
            <a:miter lim="800000"/>
            <a:headEnd/>
            <a:tailEnd/>
          </a:ln>
          <a:effectLst/>
        </p:spPr>
        <p:txBody>
          <a:bodyPr anchor="ctr">
            <a:spAutoFit/>
          </a:bodyPr>
          <a:lstStyle/>
          <a:p>
            <a:endParaRPr lang="en-US" sz="3600">
              <a:solidFill>
                <a:schemeClr val="bg1"/>
              </a:solidFill>
            </a:endParaRPr>
          </a:p>
        </p:txBody>
      </p:sp>
      <p:sp>
        <p:nvSpPr>
          <p:cNvPr id="1331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w="9525">
            <a:noFill/>
            <a:miter lim="800000"/>
            <a:headEnd/>
            <a:tailEnd/>
          </a:ln>
          <a:effectLst/>
        </p:spPr>
        <p:txBody>
          <a:bodyPr wrap="none" anchor="ctr"/>
          <a:lstStyle/>
          <a:p>
            <a:endParaRPr lang="en-US"/>
          </a:p>
        </p:txBody>
      </p:sp>
      <p:sp>
        <p:nvSpPr>
          <p:cNvPr id="13316" name="Text Box 4"/>
          <p:cNvSpPr txBox="1">
            <a:spLocks noChangeArrowheads="1"/>
          </p:cNvSpPr>
          <p:nvPr/>
        </p:nvSpPr>
        <p:spPr bwMode="auto">
          <a:xfrm>
            <a:off x="4549775" y="3052763"/>
            <a:ext cx="184150" cy="457200"/>
          </a:xfrm>
          <a:prstGeom prst="rect">
            <a:avLst/>
          </a:prstGeom>
          <a:noFill/>
          <a:ln w="9525">
            <a:noFill/>
            <a:miter lim="800000"/>
            <a:headEnd/>
            <a:tailEnd/>
          </a:ln>
          <a:effectLst/>
        </p:spPr>
        <p:txBody>
          <a:bodyPr wrap="none" anchor="ctr">
            <a:spAutoFit/>
          </a:bodyPr>
          <a:lstStyle/>
          <a:p>
            <a:endParaRPr lang="en-US" sz="2400"/>
          </a:p>
        </p:txBody>
      </p:sp>
      <p:sp>
        <p:nvSpPr>
          <p:cNvPr id="13321" name="Rectangle 9"/>
          <p:cNvSpPr>
            <a:spLocks noGrp="1" noChangeArrowheads="1"/>
          </p:cNvSpPr>
          <p:nvPr>
            <p:ph type="ctrTitle"/>
          </p:nvPr>
        </p:nvSpPr>
        <p:spPr>
          <a:xfrm>
            <a:off x="685800" y="2286000"/>
            <a:ext cx="7772400" cy="1143000"/>
          </a:xfrm>
        </p:spPr>
        <p:txBody>
          <a:bodyPr/>
          <a:lstStyle/>
          <a:p>
            <a:r>
              <a:rPr lang="en-US" sz="4000"/>
              <a:t>This act required a revenue</a:t>
            </a:r>
            <a:br>
              <a:rPr lang="en-US" sz="4000"/>
            </a:br>
            <a:r>
              <a:rPr lang="en-US" sz="4000"/>
              <a:t>tax to be paid on all printed matter.</a:t>
            </a:r>
          </a:p>
        </p:txBody>
      </p:sp>
      <p:sp>
        <p:nvSpPr>
          <p:cNvPr id="13322" name="Rectangle 10"/>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4" name="Rectangle 1030"/>
          <p:cNvSpPr>
            <a:spLocks noGrp="1" noChangeArrowheads="1"/>
          </p:cNvSpPr>
          <p:nvPr>
            <p:ph type="ctrTitle"/>
          </p:nvPr>
        </p:nvSpPr>
        <p:spPr>
          <a:xfrm>
            <a:off x="685800" y="2286000"/>
            <a:ext cx="7772400" cy="1143000"/>
          </a:xfrm>
        </p:spPr>
        <p:txBody>
          <a:bodyPr/>
          <a:lstStyle/>
          <a:p>
            <a:r>
              <a:rPr lang="en-US" sz="4000"/>
              <a:t>There was a tie between two candidates in this Presidential election.</a:t>
            </a:r>
          </a:p>
        </p:txBody>
      </p:sp>
      <p:sp>
        <p:nvSpPr>
          <p:cNvPr id="176135"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78183" name="Rectangle 7"/>
          <p:cNvSpPr>
            <a:spLocks noGrp="1" noChangeArrowheads="1"/>
          </p:cNvSpPr>
          <p:nvPr>
            <p:ph type="ctrTitle"/>
          </p:nvPr>
        </p:nvSpPr>
        <p:spPr>
          <a:xfrm>
            <a:off x="685800" y="2286000"/>
            <a:ext cx="7772400" cy="1143000"/>
          </a:xfrm>
        </p:spPr>
        <p:txBody>
          <a:bodyPr/>
          <a:lstStyle/>
          <a:p>
            <a:r>
              <a:rPr lang="en-US"/>
              <a:t>The Election of 1800</a:t>
            </a:r>
          </a:p>
        </p:txBody>
      </p:sp>
      <p:sp>
        <p:nvSpPr>
          <p:cNvPr id="178184"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0" name="Rectangle 1030"/>
          <p:cNvSpPr>
            <a:spLocks noGrp="1" noChangeArrowheads="1"/>
          </p:cNvSpPr>
          <p:nvPr>
            <p:ph type="ctrTitle"/>
          </p:nvPr>
        </p:nvSpPr>
        <p:spPr>
          <a:xfrm>
            <a:off x="685800" y="2286000"/>
            <a:ext cx="7772400" cy="1143000"/>
          </a:xfrm>
        </p:spPr>
        <p:txBody>
          <a:bodyPr/>
          <a:lstStyle/>
          <a:p>
            <a:r>
              <a:rPr lang="en-US"/>
              <a:t>This battle was considered a turning point for the French signed an alliance with Americans following their victory in it.</a:t>
            </a:r>
          </a:p>
        </p:txBody>
      </p:sp>
      <p:sp>
        <p:nvSpPr>
          <p:cNvPr id="180231"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82279" name="Rectangle 7"/>
          <p:cNvSpPr>
            <a:spLocks noGrp="1" noChangeArrowheads="1"/>
          </p:cNvSpPr>
          <p:nvPr>
            <p:ph type="ctrTitle"/>
          </p:nvPr>
        </p:nvSpPr>
        <p:spPr>
          <a:xfrm>
            <a:off x="685800" y="2286000"/>
            <a:ext cx="7772400" cy="1143000"/>
          </a:xfrm>
        </p:spPr>
        <p:txBody>
          <a:bodyPr/>
          <a:lstStyle/>
          <a:p>
            <a:r>
              <a:rPr lang="en-US"/>
              <a:t>Saratoga</a:t>
            </a:r>
          </a:p>
        </p:txBody>
      </p:sp>
      <p:sp>
        <p:nvSpPr>
          <p:cNvPr id="182280"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6" name="Rectangle 1030"/>
          <p:cNvSpPr>
            <a:spLocks noGrp="1" noChangeArrowheads="1"/>
          </p:cNvSpPr>
          <p:nvPr>
            <p:ph type="ctrTitle"/>
          </p:nvPr>
        </p:nvSpPr>
        <p:spPr>
          <a:xfrm>
            <a:off x="685800" y="2286000"/>
            <a:ext cx="7772400" cy="1143000"/>
          </a:xfrm>
        </p:spPr>
        <p:txBody>
          <a:bodyPr/>
          <a:lstStyle/>
          <a:p>
            <a:r>
              <a:rPr lang="en-US"/>
              <a:t>AS the commander of the Colonial Army he faced the problems of an inexperienced army, short enlistments, and British might.</a:t>
            </a:r>
          </a:p>
        </p:txBody>
      </p:sp>
      <p:sp>
        <p:nvSpPr>
          <p:cNvPr id="184327"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86375" name="Rectangle 7"/>
          <p:cNvSpPr>
            <a:spLocks noGrp="1" noChangeArrowheads="1"/>
          </p:cNvSpPr>
          <p:nvPr>
            <p:ph type="ctrTitle"/>
          </p:nvPr>
        </p:nvSpPr>
        <p:spPr>
          <a:xfrm>
            <a:off x="685800" y="2286000"/>
            <a:ext cx="7772400" cy="1143000"/>
          </a:xfrm>
        </p:spPr>
        <p:txBody>
          <a:bodyPr/>
          <a:lstStyle/>
          <a:p>
            <a:r>
              <a:rPr lang="en-US"/>
              <a:t>George Washington</a:t>
            </a:r>
          </a:p>
        </p:txBody>
      </p:sp>
      <p:sp>
        <p:nvSpPr>
          <p:cNvPr id="186376"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2" name="Rectangle 1030"/>
          <p:cNvSpPr>
            <a:spLocks noGrp="1" noChangeArrowheads="1"/>
          </p:cNvSpPr>
          <p:nvPr>
            <p:ph type="ctrTitle"/>
          </p:nvPr>
        </p:nvSpPr>
        <p:spPr>
          <a:xfrm>
            <a:off x="685800" y="2286000"/>
            <a:ext cx="7772400" cy="1143000"/>
          </a:xfrm>
        </p:spPr>
        <p:txBody>
          <a:bodyPr/>
          <a:lstStyle/>
          <a:p>
            <a:r>
              <a:rPr lang="en-US"/>
              <a:t>This president was a strict constructionist who believed that true liberty existed in the independent famer.  He also cut internal taxes on the population and on whiskey.</a:t>
            </a:r>
          </a:p>
        </p:txBody>
      </p:sp>
      <p:sp>
        <p:nvSpPr>
          <p:cNvPr id="188423"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90471" name="Rectangle 7"/>
          <p:cNvSpPr>
            <a:spLocks noGrp="1" noChangeArrowheads="1"/>
          </p:cNvSpPr>
          <p:nvPr>
            <p:ph type="ctrTitle"/>
          </p:nvPr>
        </p:nvSpPr>
        <p:spPr>
          <a:xfrm>
            <a:off x="685800" y="2286000"/>
            <a:ext cx="7772400" cy="1143000"/>
          </a:xfrm>
        </p:spPr>
        <p:txBody>
          <a:bodyPr/>
          <a:lstStyle/>
          <a:p>
            <a:r>
              <a:rPr lang="en-US"/>
              <a:t>Thomas Jefferson</a:t>
            </a:r>
          </a:p>
        </p:txBody>
      </p:sp>
      <p:sp>
        <p:nvSpPr>
          <p:cNvPr id="190472"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8" name="Rectangle 1030"/>
          <p:cNvSpPr>
            <a:spLocks noGrp="1" noChangeArrowheads="1"/>
          </p:cNvSpPr>
          <p:nvPr>
            <p:ph type="ctrTitle"/>
          </p:nvPr>
        </p:nvSpPr>
        <p:spPr>
          <a:xfrm>
            <a:off x="685800" y="2286000"/>
            <a:ext cx="7772400" cy="1143000"/>
          </a:xfrm>
        </p:spPr>
        <p:txBody>
          <a:bodyPr/>
          <a:lstStyle/>
          <a:p>
            <a:r>
              <a:rPr lang="en-US" sz="4000"/>
              <a:t>This case stated that the constitution could not be changed by Congressional law but instead needed an amendment.</a:t>
            </a:r>
          </a:p>
        </p:txBody>
      </p:sp>
      <p:sp>
        <p:nvSpPr>
          <p:cNvPr id="192519"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94567" name="Rectangle 7"/>
          <p:cNvSpPr>
            <a:spLocks noGrp="1" noChangeArrowheads="1"/>
          </p:cNvSpPr>
          <p:nvPr>
            <p:ph type="ctrTitle"/>
          </p:nvPr>
        </p:nvSpPr>
        <p:spPr>
          <a:xfrm>
            <a:off x="685800" y="2286000"/>
            <a:ext cx="7772400" cy="1143000"/>
          </a:xfrm>
        </p:spPr>
        <p:txBody>
          <a:bodyPr/>
          <a:lstStyle/>
          <a:p>
            <a:r>
              <a:rPr lang="en-US"/>
              <a:t>Marbury v. Madison</a:t>
            </a:r>
          </a:p>
        </p:txBody>
      </p:sp>
      <p:sp>
        <p:nvSpPr>
          <p:cNvPr id="194568"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04456" name="Rectangle 1032"/>
          <p:cNvSpPr>
            <a:spLocks noGrp="1" noChangeArrowheads="1"/>
          </p:cNvSpPr>
          <p:nvPr>
            <p:ph type="ctrTitle"/>
          </p:nvPr>
        </p:nvSpPr>
        <p:spPr>
          <a:xfrm>
            <a:off x="685800" y="2286000"/>
            <a:ext cx="7772400" cy="1143000"/>
          </a:xfrm>
        </p:spPr>
        <p:txBody>
          <a:bodyPr/>
          <a:lstStyle/>
          <a:p>
            <a:r>
              <a:rPr lang="en-US"/>
              <a:t>Stamp Act</a:t>
            </a:r>
          </a:p>
        </p:txBody>
      </p:sp>
      <p:sp>
        <p:nvSpPr>
          <p:cNvPr id="104457" name="Rectangle 1033"/>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4" name="Rectangle 6"/>
          <p:cNvSpPr>
            <a:spLocks noGrp="1" noChangeArrowheads="1"/>
          </p:cNvSpPr>
          <p:nvPr>
            <p:ph type="ctrTitle"/>
          </p:nvPr>
        </p:nvSpPr>
        <p:spPr>
          <a:xfrm>
            <a:off x="685800" y="2286000"/>
            <a:ext cx="7772400" cy="1143000"/>
          </a:xfrm>
        </p:spPr>
        <p:txBody>
          <a:bodyPr/>
          <a:lstStyle/>
          <a:p>
            <a:r>
              <a:rPr lang="en-US" sz="4000"/>
              <a:t>Gabriel’s Rebellion struck fear among slave owners and was a result of this revolt.</a:t>
            </a:r>
          </a:p>
        </p:txBody>
      </p:sp>
      <p:sp>
        <p:nvSpPr>
          <p:cNvPr id="196615" name="Rectangle 7"/>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98663" name="Rectangle 7"/>
          <p:cNvSpPr>
            <a:spLocks noGrp="1" noChangeArrowheads="1"/>
          </p:cNvSpPr>
          <p:nvPr>
            <p:ph type="ctrTitle"/>
          </p:nvPr>
        </p:nvSpPr>
        <p:spPr>
          <a:xfrm>
            <a:off x="685800" y="2286000"/>
            <a:ext cx="7772400" cy="1143000"/>
          </a:xfrm>
        </p:spPr>
        <p:txBody>
          <a:bodyPr/>
          <a:lstStyle/>
          <a:p>
            <a:r>
              <a:rPr lang="en-US"/>
              <a:t>Haitian Revolt</a:t>
            </a:r>
          </a:p>
        </p:txBody>
      </p:sp>
      <p:sp>
        <p:nvSpPr>
          <p:cNvPr id="198664"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ctrTitle"/>
          </p:nvPr>
        </p:nvSpPr>
        <p:spPr>
          <a:xfrm>
            <a:off x="685800" y="2286000"/>
            <a:ext cx="7772400" cy="1143000"/>
          </a:xfrm>
        </p:spPr>
        <p:txBody>
          <a:bodyPr/>
          <a:lstStyle/>
          <a:p>
            <a:r>
              <a:rPr lang="en-US"/>
              <a:t>These were collected at the port of entry and were placed on imported tea, glass, lead, etc.  The money gathered was used to pay governors and required that the soldiers would be quartered by the colonists.</a:t>
            </a:r>
          </a:p>
        </p:txBody>
      </p:sp>
      <p:sp>
        <p:nvSpPr>
          <p:cNvPr id="250883" name="Rectangle 3"/>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AutoShape 3076">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08552" name="Rectangle 3080"/>
          <p:cNvSpPr>
            <a:spLocks noGrp="1" noChangeArrowheads="1"/>
          </p:cNvSpPr>
          <p:nvPr>
            <p:ph type="ctrTitle"/>
          </p:nvPr>
        </p:nvSpPr>
        <p:spPr>
          <a:xfrm>
            <a:off x="685800" y="2286000"/>
            <a:ext cx="7772400" cy="1143000"/>
          </a:xfrm>
        </p:spPr>
        <p:txBody>
          <a:bodyPr/>
          <a:lstStyle/>
          <a:p>
            <a:r>
              <a:rPr lang="en-US"/>
              <a:t>Townshend Duties</a:t>
            </a:r>
          </a:p>
        </p:txBody>
      </p:sp>
      <p:sp>
        <p:nvSpPr>
          <p:cNvPr id="108553" name="Rectangle 308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8" name="Rectangle 3078"/>
          <p:cNvSpPr>
            <a:spLocks noGrp="1" noChangeArrowheads="1"/>
          </p:cNvSpPr>
          <p:nvPr>
            <p:ph type="ctrTitle"/>
          </p:nvPr>
        </p:nvSpPr>
        <p:spPr>
          <a:xfrm>
            <a:off x="685800" y="2286000"/>
            <a:ext cx="7772400" cy="1143000"/>
          </a:xfrm>
        </p:spPr>
        <p:txBody>
          <a:bodyPr/>
          <a:lstStyle/>
          <a:p>
            <a:r>
              <a:rPr lang="en-US" sz="4000"/>
              <a:t>These acts were punishment for the Boston Tea Party and they revoked Mass. Charter, created a new Quartering Act and closed the port of Boston.</a:t>
            </a:r>
          </a:p>
        </p:txBody>
      </p:sp>
      <p:sp>
        <p:nvSpPr>
          <p:cNvPr id="110599" name="Rectangle 3079"/>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12648" name="Rectangle 1032"/>
          <p:cNvSpPr>
            <a:spLocks noGrp="1" noChangeArrowheads="1"/>
          </p:cNvSpPr>
          <p:nvPr>
            <p:ph type="ctrTitle"/>
          </p:nvPr>
        </p:nvSpPr>
        <p:spPr>
          <a:xfrm>
            <a:off x="685800" y="2286000"/>
            <a:ext cx="7772400" cy="1143000"/>
          </a:xfrm>
        </p:spPr>
        <p:txBody>
          <a:bodyPr/>
          <a:lstStyle/>
          <a:p>
            <a:r>
              <a:rPr lang="en-US" dirty="0" smtClean="0"/>
              <a:t>The Coercive/Intolerable </a:t>
            </a:r>
            <a:r>
              <a:rPr lang="en-US" dirty="0"/>
              <a:t>Acts</a:t>
            </a:r>
          </a:p>
        </p:txBody>
      </p:sp>
      <p:sp>
        <p:nvSpPr>
          <p:cNvPr id="112649" name="Rectangle 1033"/>
          <p:cNvSpPr>
            <a:spLocks noGrp="1" noChangeArrowheads="1"/>
          </p:cNvSpPr>
          <p:nvPr>
            <p:ph type="subTitle" idx="1"/>
          </p:nvPr>
        </p:nvSpPr>
        <p:spPr/>
        <p:txBody>
          <a:bodyPr/>
          <a:lstStyle/>
          <a:p>
            <a:endParaRPr lang="en-US"/>
          </a:p>
        </p:txBody>
      </p:sp>
    </p:spTree>
  </p:cSld>
  <p:clrMapOvr>
    <a:masterClrMapping/>
  </p:clrMapOvr>
  <p:transition>
    <p:zoom/>
  </p:transition>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TotalTime>
  <Words>675</Words>
  <Application>Microsoft PowerPoint</Application>
  <PresentationFormat>On-screen Show (4:3)</PresentationFormat>
  <Paragraphs>136</Paragraphs>
  <Slides>51</Slides>
  <Notes>51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51</vt:i4>
      </vt:variant>
    </vt:vector>
  </HeadingPairs>
  <TitlesOfParts>
    <vt:vector size="54" baseType="lpstr">
      <vt:lpstr>Times New Roman</vt:lpstr>
      <vt:lpstr>Garamond</vt:lpstr>
      <vt:lpstr>Default Design</vt:lpstr>
      <vt:lpstr>Slide 1</vt:lpstr>
      <vt:lpstr>This event in the American colonies in the mid 1700s resulted in the British crown having more involvement in colonial affairs.</vt:lpstr>
      <vt:lpstr>The French and Indian War</vt:lpstr>
      <vt:lpstr>This act required a revenue tax to be paid on all printed matter.</vt:lpstr>
      <vt:lpstr>Stamp Act</vt:lpstr>
      <vt:lpstr>These were collected at the port of entry and were placed on imported tea, glass, lead, etc.  The money gathered was used to pay governors and required that the soldiers would be quartered by the colonists.</vt:lpstr>
      <vt:lpstr>Townshend Duties</vt:lpstr>
      <vt:lpstr>These acts were punishment for the Boston Tea Party and they revoked Mass. Charter, created a new Quartering Act and closed the port of Boston.</vt:lpstr>
      <vt:lpstr>The Coercive/Intolerable Acts</vt:lpstr>
      <vt:lpstr>This called for the closure of lands west of the Appalachian Mountains to the American colonists.</vt:lpstr>
      <vt:lpstr>Proclamation of 1763</vt:lpstr>
      <vt:lpstr>This body created an army, named George Washington as the Head of the colonial military and sought reconciliation with the British Crown.</vt:lpstr>
      <vt:lpstr>Second Continental Congress</vt:lpstr>
      <vt:lpstr>This author inspired Americans to unite to fight for independence in his pamphlet, Common Sense.</vt:lpstr>
      <vt:lpstr>Thomas Paine</vt:lpstr>
      <vt:lpstr>Thomas Jefferson took the idea for natural rights from this leader.</vt:lpstr>
      <vt:lpstr>John Locke</vt:lpstr>
      <vt:lpstr>The Mayflower Compact, House of Burgesses, and the Fundamental Orders of Connecticut were attempts by the colonists to establish this type of government.</vt:lpstr>
      <vt:lpstr>Democracy</vt:lpstr>
      <vt:lpstr>The states had a great deal of power under this governmental system.</vt:lpstr>
      <vt:lpstr>The Articles of Confederation</vt:lpstr>
      <vt:lpstr>The Articles of Confederation lacked these two branches of government.</vt:lpstr>
      <vt:lpstr>The executive and the judiciary</vt:lpstr>
      <vt:lpstr>This label was given to the period of US history under the Articles of Confederation due to the fact that the nation was not united and was in danger of collapse.</vt:lpstr>
      <vt:lpstr>The Critical Period </vt:lpstr>
      <vt:lpstr>The failure of the Articles became a reality to many of America’s wealthy after this event.</vt:lpstr>
      <vt:lpstr>Shays’ Rebellion</vt:lpstr>
      <vt:lpstr>This was called to amend the Articles of Confederation in the Summer of 1787.</vt:lpstr>
      <vt:lpstr>The Constitutional Convention</vt:lpstr>
      <vt:lpstr>This body had to create a cabinet, pass a bill of rights and the Judiciary Act of 1789 shortly after its inception.</vt:lpstr>
      <vt:lpstr>Congress</vt:lpstr>
      <vt:lpstr>National supremacy was established by Washington’s reaction to this PA anti-tax event.</vt:lpstr>
      <vt:lpstr>The Whiskey Rebellion</vt:lpstr>
      <vt:lpstr>The economic plan of this man included the creation of a national bank, the assumption of state debt by the federal government and tariff and whiskey taxes. </vt:lpstr>
      <vt:lpstr>Alexander Hamilton</vt:lpstr>
      <vt:lpstr>The precedents of Washington include the opposition of political parties, neutrality in European disputes and this phrase said during the oath of office.</vt:lpstr>
      <vt:lpstr>“So help me, God!”</vt:lpstr>
      <vt:lpstr>The election of two candidates from opposing political parties in the 1796 election resulted in the passage of this amendment.</vt:lpstr>
      <vt:lpstr>The Twelfth Amendment</vt:lpstr>
      <vt:lpstr>There was a tie between two candidates in this Presidential election.</vt:lpstr>
      <vt:lpstr>The Election of 1800</vt:lpstr>
      <vt:lpstr>This battle was considered a turning point for the French signed an alliance with Americans following their victory in it.</vt:lpstr>
      <vt:lpstr>Saratoga</vt:lpstr>
      <vt:lpstr>AS the commander of the Colonial Army he faced the problems of an inexperienced army, short enlistments, and British might.</vt:lpstr>
      <vt:lpstr>George Washington</vt:lpstr>
      <vt:lpstr>This president was a strict constructionist who believed that true liberty existed in the independent famer.  He also cut internal taxes on the population and on whiskey.</vt:lpstr>
      <vt:lpstr>Thomas Jefferson</vt:lpstr>
      <vt:lpstr>This case stated that the constitution could not be changed by Congressional law but instead needed an amendment.</vt:lpstr>
      <vt:lpstr>Marbury v. Madison</vt:lpstr>
      <vt:lpstr>Gabriel’s Rebellion struck fear among slave owners and was a result of this revolt.</vt:lpstr>
      <vt:lpstr>Haitian Revolt</vt:lpstr>
    </vt:vector>
  </TitlesOfParts>
  <Company>Grant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Grant County High School</dc:creator>
  <cp:lastModifiedBy>kimr</cp:lastModifiedBy>
  <cp:revision>46</cp:revision>
  <dcterms:created xsi:type="dcterms:W3CDTF">1998-08-19T17:45:48Z</dcterms:created>
  <dcterms:modified xsi:type="dcterms:W3CDTF">2011-01-11T15:25:54Z</dcterms:modified>
</cp:coreProperties>
</file>