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90097C-5C69-46F9-BF56-8BEBC25221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0ABC9C-4131-4453-8EAF-E51D11C390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A465C-DBA7-43E3-9CC1-78BA6ACE3C0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FF718-E0EA-4EC1-8684-E6B412C538EA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11209-25C2-4604-AF90-7D8ED900D6E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2E356-1FC2-48DC-AC06-39065904FCBE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0A32D-A250-4316-89A9-9CD117FAE6DC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4CCE8-DE8F-45E2-9A87-98320459C4EA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FDA65-5C1B-4383-932F-6C5778AB95D8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AB2A0-B094-48CC-AAF8-C8192F5D8EED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4E145-07CB-4DDF-A937-390633715FB7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A791B-855D-4661-BEDA-4DFD41253187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BDA35-2E54-42D8-9216-00C0E3CE2C7B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179A4-B9E6-4388-990C-44701248B516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B24F4-947E-43FC-96D7-A4874B56C306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7BE1C-B9F5-4A47-B1F4-11BEEBA20980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B9B1D-B215-4490-B31E-C5F6535EAB5E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ADA8A-D087-4B3C-8853-03CC6E26BC9E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733BF-686B-41A0-B28E-13F76050ED19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D0A55-4108-4F42-BED0-FF52556923FF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5DABF-4840-49B2-ADC5-9C89114F2E28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ADC02-650C-413A-9555-9DB3843FF4C8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FB241-852F-4309-B259-DB3F9237C98D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8135A-B7E3-469C-BA6A-6554BE3F19FC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7C713-314E-47B6-AE92-89527C25652C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1712F-0A2A-4DEE-AF42-591B73B6BC77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9222A-0553-4412-97D6-C224E878A5D1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F6E41-5D51-410E-890C-9C9226D87126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EA76C-F847-4208-B79C-F9571681C49F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ADE93-756D-401D-8FB9-D0BEEAF7A0DB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1140D-CFE8-4C2D-AE56-D3A773DDD5A0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A1DA9-F1ED-40A9-BCFC-D1BE090341D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89912-1FD1-43B4-9671-D344F7A8F89C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4137A-36F5-4108-84D3-AF072D19BECD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0B01C-DF2E-4320-B59C-200DB6AE4A9A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51D04-AF53-4A39-ABE2-FDBC072229F6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EB868-1EA1-4B13-A100-E0C10FAD352F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7CA3C-EEB3-4B0A-A358-9F9667F824B4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4A402-49AB-455B-852A-7CAB8CECDD59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9C371-7C49-466A-89FF-77ADD2EB9EF1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61234-70D3-4E6D-A6B5-8EB78BFF167C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6E5EC-9BD7-4E22-AD52-89E0BBF87107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9CBCB-0E3F-4F50-9E49-8CD0269F5DA9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8CAF5-9832-4540-B77D-AD4CA5CB3D90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A3881-50D5-42BC-9C72-1196DA970715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F47A5-039D-4118-952C-1025DFB978FD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BD95B-E43B-4FC6-A7E4-4F0170850CA5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373E6-E0CF-47EA-BBBC-40FC7FBCAC40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EBA19-44EA-4118-8D1F-A363D9D0568A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60147-A789-460A-A2C8-7B3098904A37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042D9-C06E-4AB4-8130-BA3AF736DA9F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FCCED-648C-41BA-965E-77F0BA2C1A95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4F474-F302-4297-B165-45CD125DE745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75E13-3D90-4619-9127-44B436A40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4520-E96E-4300-852B-3F5A2B4FF9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843E8-65EA-4E5F-97EC-9E6B51ACD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5863-2D98-4DC1-A1D1-E1F04CBF8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96B57-BFC4-4D6D-BDC9-03F90E81F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1FFF1-535C-4D9A-A96E-598FAC080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29D46-B3A3-43C9-ADD8-3CF4C11D7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038B2-A39B-4E38-966D-DC3CF6102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0B529-D65D-46FF-BA1B-943ADFF61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6938F-BC58-4982-94CC-CE5CAE4BD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0388-5000-4477-9A28-F76B8D86D8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2FF83A-3DB5-4D02-BB1B-4EF78F761E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Ch 15</a:t>
            </a:r>
          </a:p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Terms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III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IV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The immigrants of the latter part of the 1800s largely settled in these in the urban </a:t>
            </a:r>
            <a:r>
              <a:rPr lang="en-US" sz="4000" dirty="0" smtClean="0"/>
              <a:t>centers – ex:  Little Italy.</a:t>
            </a:r>
            <a:endParaRPr lang="en-US" sz="4000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Ethnic Neighborhoods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major reason that many Americans feared immigration was due to this reason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Economic Factors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piece of legislation (passed in 1882) prohibited individuals from certain a certain Asian nation from immigrating to America for work purposes.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Chinese Exclusion Act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The major purpose of forming pools, trusts and monopolies in the United States was to do this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Eliminate Competition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Gold and Credit Mobilier Scandals occurred under this President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Grant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This term best describes the US economic policy during the rise of big business (1865-1900)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Founded in 1869, this was one of the nation’s earliest labor unions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The Knights of Labor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These laws were passed by state legislators during the 1870s to regulate the Railroads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Granger Laws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This political party’s platform called for a shorter workday and immigration restrictions to appeal to the labor </a:t>
            </a:r>
            <a:r>
              <a:rPr lang="en-US" sz="4000" dirty="0" smtClean="0"/>
              <a:t>groups.  However, they were unsuccessful.</a:t>
            </a:r>
            <a:endParaRPr lang="en-US" sz="4000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Populist Party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Debt was this group’s main problem in the late 1800s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Farmers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Many believed the political corruption of the late 1800s was due to this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The spoils system or patronage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Laissez faire capitalism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These people are opposed to foreigners settling in their country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Nativists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Loser of the 1896 Presidential election, this man’s “Cross of Gold” speech did not appeal to factory workers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William Jennings Bryan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Strikes often became this at the end of the 19</a:t>
            </a:r>
            <a:r>
              <a:rPr lang="en-US" sz="4000" baseline="30000"/>
              <a:t>th</a:t>
            </a:r>
            <a:r>
              <a:rPr lang="en-US" sz="4000"/>
              <a:t> century (such as the Harvester and Homestead Strikes) which caused many labor movements to weaken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Violent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Supreme Court decision in this case said that the granger Laws were unconstitutional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Wabash v. IL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government generally sided with this in labor confrontations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Business/Management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In the latter half of the 1800s businesses formed these to increase efficiency and raise necessary capital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agrarian group, formed in TX, supported government ownership of the Railroads, a graduated income tax, and tougher banking standards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The Farmers’ Alliance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President of the American Railway Union who was jailed for his involvement in the Pullman Strike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Eugene V. Debs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court case did not declare the Granger Laws unconstitutional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Munn v. IL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These are charitable efforts to promote public welfare.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Philanthropy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This group sought to impose a literacy test on all immigrants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Immigration Restriction League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Corporations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Although a Stalwart, this President made efforts to advance civil service reform including support for the Pendleton Civil Service Act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Chester A. Arthur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purpose of this act was to disband large corporations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Sherman Antitrust Act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These immigrants came largely from Southern and Eastern Europe and were a variety of religions.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New immigrants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543</Words>
  <Application>Microsoft PowerPoint</Application>
  <PresentationFormat>On-screen Show (4:3)</PresentationFormat>
  <Paragraphs>132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Times New Roman</vt:lpstr>
      <vt:lpstr>Garamond</vt:lpstr>
      <vt:lpstr>Default Design</vt:lpstr>
      <vt:lpstr>Slide 1</vt:lpstr>
      <vt:lpstr>This term best describes the US economic policy during the rise of big business (1865-1900)</vt:lpstr>
      <vt:lpstr>Laissez faire capitalism</vt:lpstr>
      <vt:lpstr>In the latter half of the 1800s businesses formed these to increase efficiency and raise necessary capital</vt:lpstr>
      <vt:lpstr>Corporations</vt:lpstr>
      <vt:lpstr>The purpose of this act was to disband large corporations</vt:lpstr>
      <vt:lpstr>Sherman Antitrust Act</vt:lpstr>
      <vt:lpstr>These immigrants came largely from Southern and Eastern Europe and were a variety of religions.</vt:lpstr>
      <vt:lpstr>New immigrants</vt:lpstr>
      <vt:lpstr>The immigrants of the latter part of the 1800s largely settled in these in the urban centers – ex:  Little Italy.</vt:lpstr>
      <vt:lpstr>Ethnic Neighborhoods</vt:lpstr>
      <vt:lpstr>The major reason that many Americans feared immigration was due to this reason</vt:lpstr>
      <vt:lpstr>Economic Factors</vt:lpstr>
      <vt:lpstr>This piece of legislation (passed in 1882) prohibited individuals from certain a certain Asian nation from immigrating to America for work purposes.</vt:lpstr>
      <vt:lpstr>Chinese Exclusion Act</vt:lpstr>
      <vt:lpstr>The major purpose of forming pools, trusts and monopolies in the United States was to do this</vt:lpstr>
      <vt:lpstr>Eliminate Competition</vt:lpstr>
      <vt:lpstr>The Gold and Credit Mobilier Scandals occurred under this President</vt:lpstr>
      <vt:lpstr>Grant</vt:lpstr>
      <vt:lpstr>Founded in 1869, this was one of the nation’s earliest labor unions</vt:lpstr>
      <vt:lpstr>The Knights of Labor</vt:lpstr>
      <vt:lpstr>These laws were passed by state legislators during the 1870s to regulate the Railroads</vt:lpstr>
      <vt:lpstr>Granger Laws</vt:lpstr>
      <vt:lpstr>This political party’s platform called for a shorter workday and immigration restrictions to appeal to the labor groups.  However, they were unsuccessful.</vt:lpstr>
      <vt:lpstr>Populist Party</vt:lpstr>
      <vt:lpstr>Debt was this group’s main problem in the late 1800s</vt:lpstr>
      <vt:lpstr>Farmers</vt:lpstr>
      <vt:lpstr>Many believed the political corruption of the late 1800s was due to this</vt:lpstr>
      <vt:lpstr>The spoils system or patronage</vt:lpstr>
      <vt:lpstr>These people are opposed to foreigners settling in their country</vt:lpstr>
      <vt:lpstr>Nativists</vt:lpstr>
      <vt:lpstr>Loser of the 1896 Presidential election, this man’s “Cross of Gold” speech did not appeal to factory workers</vt:lpstr>
      <vt:lpstr>William Jennings Bryan</vt:lpstr>
      <vt:lpstr>Strikes often became this at the end of the 19th century (such as the Harvester and Homestead Strikes) which caused many labor movements to weaken</vt:lpstr>
      <vt:lpstr>Violent</vt:lpstr>
      <vt:lpstr>The Supreme Court decision in this case said that the granger Laws were unconstitutional</vt:lpstr>
      <vt:lpstr>Wabash v. IL</vt:lpstr>
      <vt:lpstr>The government generally sided with this in labor confrontations</vt:lpstr>
      <vt:lpstr>Business/Management</vt:lpstr>
      <vt:lpstr>This agrarian group, formed in TX, supported government ownership of the Railroads, a graduated income tax, and tougher banking standards</vt:lpstr>
      <vt:lpstr>The Farmers’ Alliance</vt:lpstr>
      <vt:lpstr>President of the American Railway Union who was jailed for his involvement in the Pullman Strike</vt:lpstr>
      <vt:lpstr>Eugene V. Debs</vt:lpstr>
      <vt:lpstr>This court case did not declare the Granger Laws unconstitutional</vt:lpstr>
      <vt:lpstr>Munn v. IL</vt:lpstr>
      <vt:lpstr>These are charitable efforts to promote public welfare.</vt:lpstr>
      <vt:lpstr>Philanthropy</vt:lpstr>
      <vt:lpstr>This group sought to impose a literacy test on all immigrants</vt:lpstr>
      <vt:lpstr>The Immigration Restriction League</vt:lpstr>
      <vt:lpstr>Although a Stalwart, this President made efforts to advance civil service reform including support for the Pendleton Civil Service Act</vt:lpstr>
      <vt:lpstr>Chester A. Arthur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41</cp:revision>
  <dcterms:created xsi:type="dcterms:W3CDTF">1998-08-19T17:45:48Z</dcterms:created>
  <dcterms:modified xsi:type="dcterms:W3CDTF">2010-03-08T17:20:37Z</dcterms:modified>
</cp:coreProperties>
</file>