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6" d="100"/>
          <a:sy n="46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A1C0D4-19B2-4E55-BC4B-7EC7E35CB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0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24F72D-7037-466E-9414-93BC0054A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0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44B02-D2F6-4185-85AB-469DC96C9F68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0F1B9-71C8-4E3B-92DF-16215C57EEB1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C3BA3-91BE-436A-944F-E388F6AA36F4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DCAA6-CC79-4B3D-A303-1219446DC909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47365-B9CD-4CC8-A939-0F5919163846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4203F-D6A5-4912-92D2-75083CE11DE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D31-84D4-4BAC-98F8-594333EDB314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C0B4-CBF3-476B-B7CA-D52AAA5192C9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B68DB-0DD1-4952-B2F1-7694705ACBCB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94AA9-A090-470F-8CE6-6113C4A57D3A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B5319-ACBD-4C36-B369-2CB40574F2DA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2DD4C-D389-409B-BE65-811A274D761F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FF24D-9BB5-486B-9F26-17BF889CDDC2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3ECBC-0568-4FC5-AD20-F80DDEA6AEEF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961C4-BFC8-420F-BB0D-9E28363E49A2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D936D-6E21-415A-9E82-7C536B1FE4AF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C1F29-986E-4611-96C1-C0FEE3664D33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403A1-4D07-4CE9-A685-BE37360DC49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9B700-AA02-4421-836E-E2EE12AD44AC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95006-00C0-45B1-9EFA-4B1D4B149BD6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FC3E-3DD5-45A5-8896-D5CB8BD1C299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0F09B-2507-4A1E-9003-BE7889247409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9B62F-5051-4A0E-AB87-00BD5781E1D1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9A5E0-74F7-4EAB-AFF6-4AEEFF3321D9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B3014-E72C-42DC-BAB2-066A9BEA14A4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1CFA-0D7A-4C58-9871-3D834BEE5351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11E31-17C8-41D7-A79D-AEFF20EAED91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FF543-F692-4483-9BFB-A89A50A53A6C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39C3D-540B-457B-A48C-2EFDB1D2E012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FA423-38E3-407F-8344-016D2D5CF3B9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47518-9D6B-4AD2-8082-BD0ED84637BA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8F1A2-A6B8-4260-96F4-6F5F496338FE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BEAAE-894C-4E99-8793-67018AD62459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15B93-3DF7-474D-B798-C947B9C0F411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F4367-CD23-40B7-B114-7B290ED05A30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AD288-88E8-412C-9649-857BD497EEA1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B055F-E652-4FE0-86E2-EA4ECE19473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95459-CD6D-42AE-975A-CBFD61C742E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B6444-1786-4290-8B0D-71B08A20DDEF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3D854-6067-4FDB-B82D-BC4AB3EFCF7B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C124D-D216-4B1C-990E-9D761863B862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307FE-D32D-4165-954D-B40C18405E98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8C743-729A-4E1B-81F3-C835D20BDA59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DB3A0-DF1F-4A6C-970B-A80D4F4C547B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18817-0FCD-466D-BC72-6297CC10C20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DDD49-7D8E-4503-8E13-4937852FE09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E5572-47F5-451B-83DD-DFC775C0D1AB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1C0E-7908-41B9-AE30-B7B3322CF4BD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DA0C2-D5C5-4544-940A-9213CE88EF07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9797A-414F-402A-81D9-31377E22119A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8E32D-656D-4072-9B6E-C183D6FC14D1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4A9FE-2EAB-42AA-B86E-DE1E72F73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0162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26AF-B1E3-49D4-AA0C-523D1E8D0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779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5F0D8-FA46-47EB-BFD5-B0B071C20C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4423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9D79-2D16-484A-8C94-C2FB40055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183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086E4-43AD-48B2-8C54-AF6B94F1C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428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63C5C-730B-49D6-8136-A76615F65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435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3CBE5-C505-4AB2-AE48-1227CDF36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6003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3E17D-C6A5-4ADF-B063-F3FEF4EA1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2771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CD4DF-A9A3-4EA5-8477-DF69690FD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6621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48400-A645-4061-ABDF-89F1BDEA8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2467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5EEB-ED1F-45CB-AC4B-42A85B6EE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0852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285FA4-438B-4D8A-A799-DFC59E1CC9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Industrial-</a:t>
            </a:r>
          </a:p>
          <a:p>
            <a:r>
              <a:rPr lang="en-US" sz="2800" b="1" dirty="0" err="1" smtClean="0">
                <a:solidFill>
                  <a:schemeClr val="bg1"/>
                </a:solidFill>
                <a:latin typeface="Garamond" pitchFamily="18" charset="0"/>
              </a:rPr>
              <a:t>ization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  <a:p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Big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Business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Policies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Immigra</a:t>
            </a:r>
            <a:r>
              <a:rPr lang="en-US" sz="28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Potpourri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process directly led to the increased production of steel </a:t>
            </a:r>
            <a:r>
              <a:rPr lang="en-US" dirty="0" smtClean="0">
                <a:solidFill>
                  <a:schemeClr val="bg1"/>
                </a:solidFill>
              </a:rPr>
              <a:t>after </a:t>
            </a:r>
            <a:r>
              <a:rPr lang="en-US" dirty="0" smtClean="0">
                <a:solidFill>
                  <a:schemeClr val="bg1"/>
                </a:solidFill>
              </a:rPr>
              <a:t>the Civil War.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Bessemer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replaced proprietorships in many businesses in the late 1800s to increase efficiency in production  and to raise capital.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Corporations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the late 1800s these business organizations were created to eliminate competition.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Pools, trusts and monopolies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piece of federal legislation was passed in 1890 to try to prevent large companies from eliminating their competition.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Sherman Antitrust 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During the late 1800s and early 1900s this term described a person that used ruthless business tactics.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Robber Baron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 industries grew, people moved in greater numbers to these areas.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industrialist created the Standard Oil Trust to control prices and practices in the oil refining industry.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D. Rockefeller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used to justify the success or failure of business regardless of methods…”survival of the fittest.”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Social Darwinism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According to this theory, the economy functions the best when government does not interfere in business.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Laissez Faire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“bread and butter” unionism of the AFL had members fighting for this.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Improved wages, hours, and working conditions.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AFL was more successful than the Knights of Labor due to limiting its membership to these.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White skilled male workers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Pullman and Homestead Strikes were largely unsuccessful because of the government supports of these.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management and owners.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immigrants traditionally came from these areas of Europe in the late 1800s.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Southern and Eastern Europe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Following the Civil War, fewer immigrants settled in this geographic area of the US for it offered few economic advantages.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South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favored an open immigration policy in the late 1800s for it provided cheap labor.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Industrialists/ Factory Owners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workers refused to work and stood on the picket line they were engaging in this labor related action.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strike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People moved to the cities from these areas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idea that different cultures will blend to form a unique American culture.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Melting Pot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believed in an “America for Americans”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Nativists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purpose of both the Chinese Exclusion Act and the Gentlemen’s Agreement was to do this.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 Asian immigration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Immigrants often lived in these buildings in the Lower East Side of </a:t>
            </a:r>
            <a:r>
              <a:rPr lang="en-US" dirty="0" err="1" smtClean="0">
                <a:solidFill>
                  <a:schemeClr val="bg1"/>
                </a:solidFill>
              </a:rPr>
              <a:t>Manhatten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Tenements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During the latter half of the 1800s a nationwide system of trade was created with the completion of these.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Transcontinental Railroads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Rural Areas (the country), Europe, </a:t>
            </a:r>
            <a:r>
              <a:rPr lang="en-US" dirty="0" err="1" smtClean="0">
                <a:solidFill>
                  <a:schemeClr val="bg1"/>
                </a:solidFill>
              </a:rPr>
              <a:t>etc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the consumerism of the late 1800s that had people purchasing goods to impress others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Conspicuous Consumption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major effect of industrialization was that skilled craftsmen were replaced by these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Machines and their semi-skilled operators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man became the leader of the steel industry through his use of the economies of scale, vertical and horizontal integration.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Andrew Carnegie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578</Words>
  <Application>Microsoft Office PowerPoint</Application>
  <PresentationFormat>On-screen Show (4:3)</PresentationFormat>
  <Paragraphs>136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As industries grew, people moved in greater numbers to these areas.</vt:lpstr>
      <vt:lpstr>Cities</vt:lpstr>
      <vt:lpstr>People moved to the cities from these areas</vt:lpstr>
      <vt:lpstr>Rural Areas (the country), Europe, etc</vt:lpstr>
      <vt:lpstr>A major effect of industrialization was that skilled craftsmen were replaced by these</vt:lpstr>
      <vt:lpstr>Machines and their semi-skilled operators</vt:lpstr>
      <vt:lpstr>This man became the leader of the steel industry through his use of the economies of scale, vertical and horizontal integration.</vt:lpstr>
      <vt:lpstr>Andrew Carnegie</vt:lpstr>
      <vt:lpstr>This process directly led to the increased production of steel after the Civil War.</vt:lpstr>
      <vt:lpstr>Bessemer</vt:lpstr>
      <vt:lpstr>These replaced proprietorships in many businesses in the late 1800s to increase efficiency in production  and to raise capital.</vt:lpstr>
      <vt:lpstr>Corporations</vt:lpstr>
      <vt:lpstr>In the late 1800s these business organizations were created to eliminate competition.</vt:lpstr>
      <vt:lpstr>Pools, trusts and monopolies</vt:lpstr>
      <vt:lpstr>This piece of federal legislation was passed in 1890 to try to prevent large companies from eliminating their competition.</vt:lpstr>
      <vt:lpstr>Sherman Antitrust Act</vt:lpstr>
      <vt:lpstr>During the late 1800s and early 1900s this term described a person that used ruthless business tactics.</vt:lpstr>
      <vt:lpstr>Robber Baron</vt:lpstr>
      <vt:lpstr>This industrialist created the Standard Oil Trust to control prices and practices in the oil refining industry.</vt:lpstr>
      <vt:lpstr>John D. Rockefeller</vt:lpstr>
      <vt:lpstr>This was used to justify the success or failure of business regardless of methods…”survival of the fittest.”</vt:lpstr>
      <vt:lpstr>Social Darwinism</vt:lpstr>
      <vt:lpstr>According to this theory, the economy functions the best when government does not interfere in business.</vt:lpstr>
      <vt:lpstr>Laissez Faire</vt:lpstr>
      <vt:lpstr>The “bread and butter” unionism of the AFL had members fighting for this.</vt:lpstr>
      <vt:lpstr>Improved wages, hours, and working conditions.</vt:lpstr>
      <vt:lpstr>The AFL was more successful than the Knights of Labor due to limiting its membership to these.</vt:lpstr>
      <vt:lpstr>White skilled male workers</vt:lpstr>
      <vt:lpstr>The Pullman and Homestead Strikes were largely unsuccessful because of the government supports of these.</vt:lpstr>
      <vt:lpstr>The management and owners.</vt:lpstr>
      <vt:lpstr>New immigrants traditionally came from these areas of Europe in the late 1800s.</vt:lpstr>
      <vt:lpstr>Southern and Eastern Europe</vt:lpstr>
      <vt:lpstr>Following the Civil War, fewer immigrants settled in this geographic area of the US for it offered few economic advantages.</vt:lpstr>
      <vt:lpstr>The South</vt:lpstr>
      <vt:lpstr>This group favored an open immigration policy in the late 1800s for it provided cheap labor.</vt:lpstr>
      <vt:lpstr>Industrialists/ Factory Owners</vt:lpstr>
      <vt:lpstr>When workers refused to work and stood on the picket line they were engaging in this labor related action.</vt:lpstr>
      <vt:lpstr>A strike</vt:lpstr>
      <vt:lpstr>This is the idea that different cultures will blend to form a unique American culture.</vt:lpstr>
      <vt:lpstr>Melting Pot theory</vt:lpstr>
      <vt:lpstr>This group believed in an “America for Americans”</vt:lpstr>
      <vt:lpstr>Nativists</vt:lpstr>
      <vt:lpstr>A purpose of both the Chinese Exclusion Act and the Gentlemen’s Agreement was to do this.</vt:lpstr>
      <vt:lpstr>Limit Asian immigration</vt:lpstr>
      <vt:lpstr>Immigrants often lived in these buildings in the Lower East Side of Manhatten.</vt:lpstr>
      <vt:lpstr>Tenements</vt:lpstr>
      <vt:lpstr>During the latter half of the 1800s a nationwide system of trade was created with the completion of these.</vt:lpstr>
      <vt:lpstr>Transcontinental Railroads</vt:lpstr>
      <vt:lpstr>This was the consumerism of the late 1800s that had people purchasing goods to impress others</vt:lpstr>
      <vt:lpstr>Conspicuous Consumption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43</cp:revision>
  <dcterms:created xsi:type="dcterms:W3CDTF">1998-08-19T17:45:48Z</dcterms:created>
  <dcterms:modified xsi:type="dcterms:W3CDTF">2012-02-28T18:23:59Z</dcterms:modified>
</cp:coreProperties>
</file>