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13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4CD038F-EF13-4063-8038-77EE5D4C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4CA66C-38BE-4272-B1DF-BC4A097B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C345-0A12-46FD-91BF-6C26B22BE1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F495C-0B77-43EC-8AB3-CAF29828D55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D612A-8110-4DB4-A192-0FA5CFDB13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F5A3F-0778-4C08-B988-A6E5355512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5A047-6313-413D-860C-A60644D4F7E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67FE0-A1F9-4C23-9054-D291358A241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50752-E14C-4D35-9D57-05CEE5ED59D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FE9F0-5105-4440-9D7F-5DAB08CC7B8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92E9C-136C-4CE3-B1BA-2BF15B9CC2F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4C79F-9002-446C-A4AB-D8D96292156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620DE-6436-4ACB-918A-15E7222E621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3A689-24A9-46F4-AACE-B08ACB5362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A80F2-4910-41E1-AD89-E8C66C5D2AC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57EDB-6E69-4CE7-8E25-6A4990C7892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A87C1-7024-44D0-A573-5221368CD3C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EF163-7A58-4098-88E3-A0D6BD5C92D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ACEEF-3BB4-4E53-A87B-D1656195F3D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DE603-562F-4B9F-88FE-CE1BC507BB6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F9DB2-8CFC-4880-82B1-C43D35CF1E2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C82C0-4C1D-481F-A774-F99B31F110F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82977-115B-4A07-9866-89045F22F85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1D4B5-A7D8-42E0-8CB8-F53B1AE7BE7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3DA7A-A8DD-46BC-BE9E-C2771351DBF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5149A-5623-4C8C-BA55-74145411DD6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F3EDE-47D8-4725-BD2C-18A7EE3CFF0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61D10-FE7D-41F7-BF61-E6E93A90047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CD6E-E41E-483F-B275-FBE2D8EF9DB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D13CA-1AAF-4A15-837A-6C8DD1F5B51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A589A-4A67-4338-B907-BC3B999B2DE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7A84B-EE71-4B9E-A7E8-F95D390A421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B7BAE-FE34-4020-9682-3845C2D95ED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8E57-D945-465F-996A-2B9F5AB8AFE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1CEC6-3A36-4EE1-BA4D-8DBB1C9E4A4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F3125-DD5F-406C-A2D7-B3203A1116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457E8-83A7-49BC-BFF5-285AACF0E7D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376A8-15FF-4589-990F-1ADEE471F14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E2FF8-C87C-4A1B-90BB-54EE637356C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3DE1F-E6C8-476C-9697-85CDC483BD8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80220-B78F-41AD-87B2-52A27B5D29E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61DE9-72D7-4330-A2E6-73421B0E70A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BC0C0-C861-4773-9409-0CA16328A6A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B368C-6852-42B0-A403-7D0C8346AB9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D95B-3E70-4DAE-B5D6-18D2B99B71B2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44001-B1F4-49EA-AA4D-D4B9EF893CE5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15DDB-EC25-4754-9CD6-788C674145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3EF3-156C-4A04-8D70-9E16179C45D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EDE5D-6624-44FB-ACE8-6CD82F853BC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62836-4FD5-4E9D-8944-BAE594CBA3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FC36E-C291-4289-B825-FA823F99F81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5EED9-B0C2-456A-A9FF-C0E877CCB4A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F6A18-1FE6-4DBF-9EA5-F1D8DA00C72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AB79-0E4D-45D0-BBC0-B587ED897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07007-4569-425E-8880-AAC67AE8D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9AEF4-667A-473F-9B2E-5E2018829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E3AB-96CD-4863-9200-26539114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4F57-2F61-4883-957E-980B5576F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C449-C26F-49B9-8A0E-77DD92105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ACBD-66C6-47C3-96CA-9293C286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C11D2-6C3F-43AB-9953-8DFC0CA56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182A-F4CC-4F06-AC13-DA03C3C17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485-393E-4B80-8EC4-5BA18B568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FFB89-312D-4CDC-A0FA-FACD3FC43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FC7ED86A-3D01-47F7-A3E2-89BE39FFA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15362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15363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15364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15365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15366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15367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15368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15369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15370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15371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15372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15373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15374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15375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15376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15377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15378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15379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15380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15381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15382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15383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15384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15385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1538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Causes of </a:t>
            </a:r>
          </a:p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CW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5387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</a:rPr>
              <a:t>Early</a:t>
            </a:r>
          </a:p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</a:rPr>
              <a:t>CW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388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smtClean="0">
                <a:solidFill>
                  <a:schemeClr val="bg1"/>
                </a:solidFill>
              </a:rPr>
              <a:t>Civil War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389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dirty="0" err="1" smtClean="0">
                <a:solidFill>
                  <a:schemeClr val="bg1"/>
                </a:solidFill>
              </a:rPr>
              <a:t>Reconstruc</a:t>
            </a:r>
            <a:r>
              <a:rPr lang="en-US" sz="2800" b="1" dirty="0" smtClean="0">
                <a:solidFill>
                  <a:schemeClr val="bg1"/>
                </a:solidFill>
              </a:rPr>
              <a:t>-</a:t>
            </a:r>
          </a:p>
          <a:p>
            <a:pPr algn="ctr" eaLnBrk="0" hangingPunct="0"/>
            <a:r>
              <a:rPr lang="en-US" sz="2800" b="1" dirty="0" err="1" smtClean="0">
                <a:solidFill>
                  <a:schemeClr val="bg1"/>
                </a:solidFill>
              </a:rPr>
              <a:t>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390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 smtClean="0">
                <a:solidFill>
                  <a:schemeClr val="bg1"/>
                </a:solidFill>
              </a:rPr>
              <a:t>Potpourri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was the only 3</a:t>
            </a:r>
            <a:r>
              <a:rPr lang="en-US" baseline="30000" smtClean="0"/>
              <a:t>rd</a:t>
            </a:r>
            <a:r>
              <a:rPr lang="en-US" smtClean="0"/>
              <a:t> party in American history to have a US president elected from it.</a:t>
            </a:r>
          </a:p>
        </p:txBody>
      </p:sp>
      <p:sp>
        <p:nvSpPr>
          <p:cNvPr id="33794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5842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Republican Party</a:t>
            </a:r>
          </a:p>
        </p:txBody>
      </p:sp>
      <p:sp>
        <p:nvSpPr>
          <p:cNvPr id="35843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author, of Uncle Tom’s Cabin, hoped to convince many Northerners that slavery was wrong.</a:t>
            </a:r>
          </a:p>
        </p:txBody>
      </p:sp>
      <p:sp>
        <p:nvSpPr>
          <p:cNvPr id="37890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993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Harriet Beecher Stowe</a:t>
            </a:r>
          </a:p>
        </p:txBody>
      </p:sp>
      <p:sp>
        <p:nvSpPr>
          <p:cNvPr id="3993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decision in this Supreme Court case was important because its decision that prohibited Congress’ ability to ban slavery strengthened the determination of many abolitionists to end slavery</a:t>
            </a:r>
          </a:p>
        </p:txBody>
      </p:sp>
      <p:sp>
        <p:nvSpPr>
          <p:cNvPr id="41986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4034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Dred Scott v Sanford</a:t>
            </a:r>
          </a:p>
        </p:txBody>
      </p:sp>
      <p:sp>
        <p:nvSpPr>
          <p:cNvPr id="44035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was President Lincoln’s primary goal at the onset of the Civil War</a:t>
            </a:r>
          </a:p>
        </p:txBody>
      </p:sp>
      <p:sp>
        <p:nvSpPr>
          <p:cNvPr id="46082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8130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To preserve the Union</a:t>
            </a:r>
          </a:p>
        </p:txBody>
      </p:sp>
      <p:sp>
        <p:nvSpPr>
          <p:cNvPr id="48131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event was the immediate cause of the secession of the Southern States from the Union.</a:t>
            </a:r>
          </a:p>
        </p:txBody>
      </p:sp>
      <p:sp>
        <p:nvSpPr>
          <p:cNvPr id="50178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2226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Election of Abraham Lincoln</a:t>
            </a:r>
          </a:p>
        </p:txBody>
      </p:sp>
      <p:sp>
        <p:nvSpPr>
          <p:cNvPr id="52227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Slavery existed in this section of the US due to the geographic factors there that allowed for the development of large plantations.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system of government “delegates power to the US…all others are reserved to the states.”</a:t>
            </a:r>
          </a:p>
        </p:txBody>
      </p:sp>
      <p:sp>
        <p:nvSpPr>
          <p:cNvPr id="54274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6322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A federal system</a:t>
            </a:r>
          </a:p>
        </p:txBody>
      </p:sp>
      <p:sp>
        <p:nvSpPr>
          <p:cNvPr id="56323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side had the important advantage of human resources and war materials at the onset of the Civil War.</a:t>
            </a:r>
          </a:p>
        </p:txBody>
      </p:sp>
      <p:sp>
        <p:nvSpPr>
          <p:cNvPr id="58370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0418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Union</a:t>
            </a:r>
          </a:p>
        </p:txBody>
      </p:sp>
      <p:sp>
        <p:nvSpPr>
          <p:cNvPr id="60419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Confederacy hoped to gain an ally from here in exchanged for its cotton exports</a:t>
            </a:r>
          </a:p>
        </p:txBody>
      </p:sp>
      <p:sp>
        <p:nvSpPr>
          <p:cNvPr id="62466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451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Europe (France or Great Britain)</a:t>
            </a:r>
          </a:p>
        </p:txBody>
      </p:sp>
      <p:sp>
        <p:nvSpPr>
          <p:cNvPr id="64515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document, issued by Abraham Lincoln, freed the slaves in rebellion states, lessened the chances of a European ally for the South, and added a new humanitarian objective to the war.</a:t>
            </a:r>
          </a:p>
        </p:txBody>
      </p:sp>
      <p:sp>
        <p:nvSpPr>
          <p:cNvPr id="66562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861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Emancipation Proclamation</a:t>
            </a:r>
          </a:p>
        </p:txBody>
      </p:sp>
      <p:sp>
        <p:nvSpPr>
          <p:cNvPr id="68611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0658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This man exceeded his Constitutional authority by taking revenue without Congressional approval, suspending the writ of habeas corpus and using military tribunals instead of civilian courts.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270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Lincoln</a:t>
            </a:r>
          </a:p>
        </p:txBody>
      </p:sp>
      <p:sp>
        <p:nvSpPr>
          <p:cNvPr id="7270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9458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South</a:t>
            </a:r>
          </a:p>
        </p:txBody>
      </p:sp>
      <p:sp>
        <p:nvSpPr>
          <p:cNvPr id="19461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Lincoln believed that the Southern states had actually never done this</a:t>
            </a:r>
          </a:p>
        </p:txBody>
      </p:sp>
      <p:sp>
        <p:nvSpPr>
          <p:cNvPr id="74754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680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Left the Union</a:t>
            </a:r>
          </a:p>
        </p:txBody>
      </p:sp>
      <p:sp>
        <p:nvSpPr>
          <p:cNvPr id="7680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88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person’s Reconstruction plan called for the restoration of the union as quickly as possible.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089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Lincoln</a:t>
            </a:r>
          </a:p>
        </p:txBody>
      </p:sp>
      <p:sp>
        <p:nvSpPr>
          <p:cNvPr id="80899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Both Presidents Lincoln and Johnson wanted this as reflected in their Reconstruction plans.</a:t>
            </a:r>
          </a:p>
        </p:txBody>
      </p:sp>
      <p:sp>
        <p:nvSpPr>
          <p:cNvPr id="82946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499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A quick re-admittance of the Southern states into the Union</a:t>
            </a:r>
          </a:p>
        </p:txBody>
      </p:sp>
      <p:sp>
        <p:nvSpPr>
          <p:cNvPr id="84995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dispute between Johnson and Congress over their role in Reconstruction illustrates this Constitutional principle</a:t>
            </a:r>
          </a:p>
        </p:txBody>
      </p:sp>
      <p:sp>
        <p:nvSpPr>
          <p:cNvPr id="87042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909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Separation of power/ checks and balances</a:t>
            </a:r>
          </a:p>
        </p:txBody>
      </p:sp>
      <p:sp>
        <p:nvSpPr>
          <p:cNvPr id="89091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During the early phases of Reconstruction, these were passed by Southern states to deny equality to the freedmen</a:t>
            </a:r>
          </a:p>
        </p:txBody>
      </p:sp>
      <p:sp>
        <p:nvSpPr>
          <p:cNvPr id="91138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318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Black Codes</a:t>
            </a:r>
          </a:p>
        </p:txBody>
      </p:sp>
      <p:sp>
        <p:nvSpPr>
          <p:cNvPr id="9318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1506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sz="2400"/>
          </a:p>
        </p:txBody>
      </p:sp>
      <p:sp>
        <p:nvSpPr>
          <p:cNvPr id="21508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Increasing sectionalism, disagreements over states’ rights, the breakdown of compromise, and the election of 1860 all caused the Southern states to do this.</a:t>
            </a:r>
          </a:p>
        </p:txBody>
      </p:sp>
      <p:sp>
        <p:nvSpPr>
          <p:cNvPr id="21509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group wanted to punish the Southern confederates and grant African American suffrage</a:t>
            </a:r>
          </a:p>
        </p:txBody>
      </p:sp>
      <p:sp>
        <p:nvSpPr>
          <p:cNvPr id="95234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728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Radical Republicans</a:t>
            </a:r>
          </a:p>
        </p:txBody>
      </p:sp>
      <p:sp>
        <p:nvSpPr>
          <p:cNvPr id="9728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Jim Crow was allowed in all public places after this Supreme Court decision.</a:t>
            </a:r>
          </a:p>
        </p:txBody>
      </p:sp>
      <p:sp>
        <p:nvSpPr>
          <p:cNvPr id="99330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137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Plessy v. Ferguson</a:t>
            </a:r>
          </a:p>
        </p:txBody>
      </p:sp>
      <p:sp>
        <p:nvSpPr>
          <p:cNvPr id="101379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Poll taxes, literacy tests, and the actions of the Ku Klux Klan all attempted to do this</a:t>
            </a:r>
          </a:p>
        </p:txBody>
      </p:sp>
      <p:sp>
        <p:nvSpPr>
          <p:cNvPr id="103426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Limit the rights of the freedmen (14</a:t>
            </a:r>
            <a:r>
              <a:rPr lang="en-US" baseline="30000" smtClean="0"/>
              <a:t>th</a:t>
            </a:r>
            <a:r>
              <a:rPr lang="en-US" smtClean="0"/>
              <a:t> and 15</a:t>
            </a:r>
            <a:r>
              <a:rPr lang="en-US" baseline="30000" smtClean="0"/>
              <a:t>th</a:t>
            </a:r>
            <a:r>
              <a:rPr lang="en-US" smtClean="0"/>
              <a:t> amendment)</a:t>
            </a:r>
          </a:p>
        </p:txBody>
      </p:sp>
      <p:sp>
        <p:nvSpPr>
          <p:cNvPr id="105475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smtClean="0"/>
              <a:t>This amendment abolished slavery. </a:t>
            </a:r>
          </a:p>
        </p:txBody>
      </p:sp>
      <p:sp>
        <p:nvSpPr>
          <p:cNvPr id="107522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957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13th</a:t>
            </a:r>
          </a:p>
        </p:txBody>
      </p:sp>
      <p:sp>
        <p:nvSpPr>
          <p:cNvPr id="109571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smtClean="0"/>
              <a:t>This amendment stated that suffrage could not be denied based on race, creed, color or former condition of servitude.</a:t>
            </a:r>
          </a:p>
        </p:txBody>
      </p:sp>
      <p:sp>
        <p:nvSpPr>
          <p:cNvPr id="111618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366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15th</a:t>
            </a:r>
          </a:p>
        </p:txBody>
      </p:sp>
      <p:sp>
        <p:nvSpPr>
          <p:cNvPr id="113667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3554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Secede from the Union</a:t>
            </a:r>
          </a:p>
        </p:txBody>
      </p:sp>
      <p:sp>
        <p:nvSpPr>
          <p:cNvPr id="23555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smtClean="0"/>
              <a:t>This amendment provided that any person born or naturalized in the United States had equal protection of law by the states.  </a:t>
            </a:r>
          </a:p>
        </p:txBody>
      </p:sp>
      <p:sp>
        <p:nvSpPr>
          <p:cNvPr id="11571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776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14</a:t>
            </a:r>
            <a:r>
              <a:rPr lang="en-US" baseline="30000" smtClean="0"/>
              <a:t>th</a:t>
            </a:r>
            <a:r>
              <a:rPr lang="en-US" smtClean="0"/>
              <a:t> amendment</a:t>
            </a:r>
          </a:p>
        </p:txBody>
      </p:sp>
      <p:sp>
        <p:nvSpPr>
          <p:cNvPr id="11776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Missouri Compromise, the 1850 Compromise and the Kansas Nebraska Act all had to do with this issue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7650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The expansion of slavery.</a:t>
            </a:r>
          </a:p>
        </p:txBody>
      </p:sp>
      <p:sp>
        <p:nvSpPr>
          <p:cNvPr id="27651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This group disliked the Fugitive Slave Act of 1850 and warned “colored people” to avoid policemen.</a:t>
            </a:r>
          </a:p>
        </p:txBody>
      </p:sp>
      <p:sp>
        <p:nvSpPr>
          <p:cNvPr id="29698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3174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Abolitionists</a:t>
            </a:r>
          </a:p>
        </p:txBody>
      </p:sp>
      <p:sp>
        <p:nvSpPr>
          <p:cNvPr id="3174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650</Words>
  <Application>Microsoft PowerPoint</Application>
  <PresentationFormat>On-screen Show (4:3)</PresentationFormat>
  <Paragraphs>134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Slavery existed in this section of the US due to the geographic factors there that allowed for the development of large plantations.</vt:lpstr>
      <vt:lpstr>The South</vt:lpstr>
      <vt:lpstr>Increasing sectionalism, disagreements over states’ rights, the breakdown of compromise, and the election of 1860 all caused the Southern states to do this.</vt:lpstr>
      <vt:lpstr>Secede from the Union</vt:lpstr>
      <vt:lpstr>The Missouri Compromise, the 1850 Compromise and the Kansas Nebraska Act all had to do with this issue</vt:lpstr>
      <vt:lpstr>The expansion of slavery.</vt:lpstr>
      <vt:lpstr>This group disliked the Fugitive Slave Act of 1850 and warned “colored people” to avoid policemen.</vt:lpstr>
      <vt:lpstr>Abolitionists</vt:lpstr>
      <vt:lpstr>This was the only 3rd party in American history to have a US president elected from it.</vt:lpstr>
      <vt:lpstr>The Republican Party</vt:lpstr>
      <vt:lpstr>This author, of Uncle Tom’s Cabin, hoped to convince many Northerners that slavery was wrong.</vt:lpstr>
      <vt:lpstr>Harriet Beecher Stowe</vt:lpstr>
      <vt:lpstr>The decision in this Supreme Court case was important because its decision that prohibited Congress’ ability to ban slavery strengthened the determination of many abolitionists to end slavery</vt:lpstr>
      <vt:lpstr>Dred Scott v Sanford</vt:lpstr>
      <vt:lpstr>This was President Lincoln’s primary goal at the onset of the Civil War</vt:lpstr>
      <vt:lpstr>To preserve the Union</vt:lpstr>
      <vt:lpstr>This event was the immediate cause of the secession of the Southern States from the Union.</vt:lpstr>
      <vt:lpstr>The Election of Abraham Lincoln</vt:lpstr>
      <vt:lpstr>This system of government “delegates power to the US…all others are reserved to the states.”</vt:lpstr>
      <vt:lpstr>A federal system</vt:lpstr>
      <vt:lpstr>This side had the important advantage of human resources and war materials at the onset of the Civil War.</vt:lpstr>
      <vt:lpstr>The Union</vt:lpstr>
      <vt:lpstr>The Confederacy hoped to gain an ally from here in exchanged for its cotton exports</vt:lpstr>
      <vt:lpstr>Europe (France or Great Britain)</vt:lpstr>
      <vt:lpstr>This document, issued by Abraham Lincoln, freed the slaves in rebellion states, lessened the chances of a European ally for the South, and added a new humanitarian objective to the war.</vt:lpstr>
      <vt:lpstr>The Emancipation Proclamation</vt:lpstr>
      <vt:lpstr>This man exceeded his Constitutional authority by taking revenue without Congressional approval, suspending the writ of habeas corpus and using military tribunals instead of civilian courts.</vt:lpstr>
      <vt:lpstr>Lincoln</vt:lpstr>
      <vt:lpstr>Lincoln believed that the Southern states had actually never done this</vt:lpstr>
      <vt:lpstr>Left the Union</vt:lpstr>
      <vt:lpstr>This person’s Reconstruction plan called for the restoration of the union as quickly as possible.</vt:lpstr>
      <vt:lpstr>Lincoln</vt:lpstr>
      <vt:lpstr>Both Presidents Lincoln and Johnson wanted this as reflected in their Reconstruction plans.</vt:lpstr>
      <vt:lpstr>A quick re-admittance of the Southern states into the Union</vt:lpstr>
      <vt:lpstr>The dispute between Johnson and Congress over their role in Reconstruction illustrates this Constitutional principle</vt:lpstr>
      <vt:lpstr>Separation of power/ checks and balances</vt:lpstr>
      <vt:lpstr>During the early phases of Reconstruction, these were passed by Southern states to deny equality to the freedmen</vt:lpstr>
      <vt:lpstr>The Black Codes</vt:lpstr>
      <vt:lpstr>This group wanted to punish the Southern confederates and grant African American suffrage</vt:lpstr>
      <vt:lpstr>The Radical Republicans</vt:lpstr>
      <vt:lpstr>Jim Crow was allowed in all public places after this Supreme Court decision.</vt:lpstr>
      <vt:lpstr>Plessy v. Ferguson</vt:lpstr>
      <vt:lpstr>Poll taxes, literacy tests, and the actions of the Ku Klux Klan all attempted to do this</vt:lpstr>
      <vt:lpstr>Limit the rights of the freedmen (14th and 15th amendment)</vt:lpstr>
      <vt:lpstr>This amendment abolished slavery. </vt:lpstr>
      <vt:lpstr>13th</vt:lpstr>
      <vt:lpstr>This amendment stated that suffrage could not be denied based on race, creed, color or former condition of servitude.</vt:lpstr>
      <vt:lpstr>15th</vt:lpstr>
      <vt:lpstr>This amendment provided that any person born or naturalized in the United States had equal protection of law by the states.  </vt:lpstr>
      <vt:lpstr>14th amendment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43</cp:revision>
  <dcterms:created xsi:type="dcterms:W3CDTF">1998-08-19T17:45:48Z</dcterms:created>
  <dcterms:modified xsi:type="dcterms:W3CDTF">2009-02-09T14:09:08Z</dcterms:modified>
</cp:coreProperties>
</file>