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307" r:id="rId4"/>
    <p:sldId id="267" r:id="rId5"/>
    <p:sldId id="308" r:id="rId6"/>
    <p:sldId id="355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50" r:id="rId48"/>
    <p:sldId id="351" r:id="rId49"/>
    <p:sldId id="352" r:id="rId50"/>
    <p:sldId id="353" r:id="rId51"/>
    <p:sldId id="354" r:id="rId5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420" autoAdjust="0"/>
  </p:normalViewPr>
  <p:slideViewPr>
    <p:cSldViewPr>
      <p:cViewPr varScale="1">
        <p:scale>
          <a:sx n="64" d="100"/>
          <a:sy n="64" d="100"/>
        </p:scale>
        <p:origin x="-3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E0C992-3754-4413-A196-08116B3B6A3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19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1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FCE55C-AE74-43BC-AA6A-7019266FFBD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EAAF60-8FB9-4572-9AB1-D9F7BB99057C}" type="slidenum">
              <a:rPr lang="en-US"/>
              <a:pPr/>
              <a:t>1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B2A72B-DFBF-48EB-944F-B0CD59820394}" type="slidenum">
              <a:rPr lang="en-US"/>
              <a:pPr/>
              <a:t>10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0F03BC-1CFB-4464-B354-6D2C4BB6AA0D}" type="slidenum">
              <a:rPr lang="en-US"/>
              <a:pPr/>
              <a:t>11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56C161-339F-45DA-B06B-76F4815A2471}" type="slidenum">
              <a:rPr lang="en-US"/>
              <a:pPr/>
              <a:t>12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8C8288-E172-4F73-AC42-E09650048F7E}" type="slidenum">
              <a:rPr lang="en-US"/>
              <a:pPr/>
              <a:t>13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F0AF4E-006D-4944-8EEE-21DDAEEAA42B}" type="slidenum">
              <a:rPr lang="en-US"/>
              <a:pPr/>
              <a:t>14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A38760-0F7B-4039-A389-4EB6EDCCB175}" type="slidenum">
              <a:rPr lang="en-US"/>
              <a:pPr/>
              <a:t>15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450CF8-3A42-411D-892D-BC4B225BEEEF}" type="slidenum">
              <a:rPr lang="en-US"/>
              <a:pPr/>
              <a:t>16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ABB970-B63B-4734-9CDC-4E0AB39DA717}" type="slidenum">
              <a:rPr lang="en-US"/>
              <a:pPr/>
              <a:t>17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93D1B7-41CC-42C0-9154-C75F8F47E76E}" type="slidenum">
              <a:rPr lang="en-US"/>
              <a:pPr/>
              <a:t>18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DF1B5F-12F7-48E1-AFE6-91573DBF84B1}" type="slidenum">
              <a:rPr lang="en-US"/>
              <a:pPr/>
              <a:t>19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04B3CA-5267-4831-B894-832B3D525C9C}" type="slidenum">
              <a:rPr lang="en-US"/>
              <a:pPr/>
              <a:t>2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248C29-9261-48D9-8FBD-40F7385B74F6}" type="slidenum">
              <a:rPr lang="en-US"/>
              <a:pPr/>
              <a:t>20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7C1EC0-80D1-4022-A18C-3666EEA1441A}" type="slidenum">
              <a:rPr lang="en-US"/>
              <a:pPr/>
              <a:t>21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BE0921-76BD-458F-A5A9-828971ABCF1A}" type="slidenum">
              <a:rPr lang="en-US"/>
              <a:pPr/>
              <a:t>22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A90DA5-FA1E-40BF-88C8-64495B572059}" type="slidenum">
              <a:rPr lang="en-US"/>
              <a:pPr/>
              <a:t>23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4EDF01-82EE-4B33-8FF1-40AB40A1DF5E}" type="slidenum">
              <a:rPr lang="en-US"/>
              <a:pPr/>
              <a:t>24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F1FFF5-0EE3-4C9F-843B-3AE457F0D5F8}" type="slidenum">
              <a:rPr lang="en-US"/>
              <a:pPr/>
              <a:t>25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449267-AC1A-4209-90D0-5F76561BE856}" type="slidenum">
              <a:rPr lang="en-US"/>
              <a:pPr/>
              <a:t>26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883F86-5125-4BEC-87CF-7E8E90F9B210}" type="slidenum">
              <a:rPr lang="en-US"/>
              <a:pPr/>
              <a:t>27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B419F8-1E55-4D19-84DA-41789107B358}" type="slidenum">
              <a:rPr lang="en-US"/>
              <a:pPr/>
              <a:t>28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2E628D-3FC7-4701-9248-1FE087053F14}" type="slidenum">
              <a:rPr lang="en-US"/>
              <a:pPr/>
              <a:t>29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731015-8A20-4D25-A6D5-4ED9A5B5AA79}" type="slidenum">
              <a:rPr lang="en-US"/>
              <a:pPr/>
              <a:t>3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BCA260-F912-4DA7-A327-89EDF6A94318}" type="slidenum">
              <a:rPr lang="en-US"/>
              <a:pPr/>
              <a:t>30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D5A9DE-559B-410D-9525-F57E97857CE2}" type="slidenum">
              <a:rPr lang="en-US"/>
              <a:pPr/>
              <a:t>31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EC8A77-7D20-4566-93C1-DCB0563BC784}" type="slidenum">
              <a:rPr lang="en-US"/>
              <a:pPr/>
              <a:t>32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93054D-F844-4F5B-8D85-1E8A21109132}" type="slidenum">
              <a:rPr lang="en-US"/>
              <a:pPr/>
              <a:t>33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5D2509-DEDE-4611-91D2-8503BD2518D1}" type="slidenum">
              <a:rPr lang="en-US"/>
              <a:pPr/>
              <a:t>34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381235-564C-47AD-ABB4-721816480B77}" type="slidenum">
              <a:rPr lang="en-US"/>
              <a:pPr/>
              <a:t>35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FF3D7D-16D0-4A6C-BBAB-E9C0A0DD3D33}" type="slidenum">
              <a:rPr lang="en-US"/>
              <a:pPr/>
              <a:t>36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284637-5E24-469B-8561-C83A284169D8}" type="slidenum">
              <a:rPr lang="en-US"/>
              <a:pPr/>
              <a:t>37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7D82F1-1774-4006-A168-698D95D33F67}" type="slidenum">
              <a:rPr lang="en-US"/>
              <a:pPr/>
              <a:t>38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D4C504-4E7C-4E3F-8900-5A6A1CD17CAD}" type="slidenum">
              <a:rPr lang="en-US"/>
              <a:pPr/>
              <a:t>39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9E3764-1ABD-4E3B-A5BA-51B4661041EE}" type="slidenum">
              <a:rPr lang="en-US"/>
              <a:pPr/>
              <a:t>4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0A03F1-33CF-4900-8EFB-2F191481D308}" type="slidenum">
              <a:rPr lang="en-US"/>
              <a:pPr/>
              <a:t>40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DB8A43-A6A8-4B32-A37A-41BA68B6F557}" type="slidenum">
              <a:rPr lang="en-US"/>
              <a:pPr/>
              <a:t>41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423E26-3E20-4B18-B870-FEF81B677B64}" type="slidenum">
              <a:rPr lang="en-US"/>
              <a:pPr/>
              <a:t>42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3BCC1E-EB92-47B8-9545-1452A9B4012B}" type="slidenum">
              <a:rPr lang="en-US"/>
              <a:pPr/>
              <a:t>43</a:t>
            </a:fld>
            <a:endParaRPr lang="en-US"/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A128E0-B35E-4114-8173-638E7251EAC1}" type="slidenum">
              <a:rPr lang="en-US"/>
              <a:pPr/>
              <a:t>44</a:t>
            </a:fld>
            <a:endParaRPr lang="en-US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90FB0A-8E21-4566-95CA-9FBDC4B4C756}" type="slidenum">
              <a:rPr lang="en-US"/>
              <a:pPr/>
              <a:t>45</a:t>
            </a:fld>
            <a:endParaRPr lang="en-US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91E3B8-12CD-443D-BF1E-3F2A368CBA3B}" type="slidenum">
              <a:rPr lang="en-US"/>
              <a:pPr/>
              <a:t>46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390B1D-2A45-4035-9BE2-0F872D85FAD9}" type="slidenum">
              <a:rPr lang="en-US"/>
              <a:pPr/>
              <a:t>47</a:t>
            </a:fld>
            <a:endParaRPr lang="en-US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742006-55E4-448E-B3DA-78B211229A61}" type="slidenum">
              <a:rPr lang="en-US"/>
              <a:pPr/>
              <a:t>48</a:t>
            </a:fld>
            <a:endParaRPr lang="en-US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08CE23-8B94-44FD-84E8-D9BD4F5F1D7A}" type="slidenum">
              <a:rPr lang="en-US"/>
              <a:pPr/>
              <a:t>49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2283F7-771E-4B3C-9500-A22B16EC5FA4}" type="slidenum">
              <a:rPr lang="en-US"/>
              <a:pPr/>
              <a:t>5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0C282F-5859-4F51-B78E-F086464A0DBC}" type="slidenum">
              <a:rPr lang="en-US"/>
              <a:pPr/>
              <a:t>50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7609DF-DAA9-4120-9C8F-213B4D86F55D}" type="slidenum">
              <a:rPr lang="en-US"/>
              <a:pPr/>
              <a:t>51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0DF3E0-8E61-4785-88B1-F639C99F7678}" type="slidenum">
              <a:rPr lang="en-US"/>
              <a:pPr/>
              <a:t>6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C88AC4-0A59-4D48-9A47-4E937A5FDB58}" type="slidenum">
              <a:rPr lang="en-US"/>
              <a:pPr/>
              <a:t>7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847B5E-7CE6-46AF-AE2C-A575CB3A424A}" type="slidenum">
              <a:rPr lang="en-US"/>
              <a:pPr/>
              <a:t>8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12C0E9-0329-420B-9546-EBC181996ACA}" type="slidenum">
              <a:rPr lang="en-US"/>
              <a:pPr/>
              <a:t>9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F2372-C54C-4504-8AAF-2535E89871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E702D-9C55-4AB5-B64D-5F2BAD3EF9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0EDC9-83AD-46ED-BD68-B86D2DAA82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426A3-6231-473E-95FA-60217917FF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4DF9F-3B23-4B6A-88D1-7BD26A489E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5A8795-79D5-4F56-B1E2-3CD9C7BEA3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96AAFA-1564-4484-A38D-56399A92DC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1132E-B432-4616-9488-9F53EDE6B7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D08086-A7E1-419A-A0A3-325936EB5F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FA4C6-501F-401F-9F29-9ED843FD45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317F7-F55A-4CE3-A292-8224260733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632C10-3BF9-4C3D-8C8E-CE912B4E6A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4.xml"/><Relationship Id="rId18" Type="http://schemas.openxmlformats.org/officeDocument/2006/relationships/slide" Target="slide34.xml"/><Relationship Id="rId26" Type="http://schemas.openxmlformats.org/officeDocument/2006/relationships/slide" Target="slide50.xml"/><Relationship Id="rId3" Type="http://schemas.openxmlformats.org/officeDocument/2006/relationships/slide" Target="slide4.xml"/><Relationship Id="rId21" Type="http://schemas.openxmlformats.org/officeDocument/2006/relationships/slide" Target="slide40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2.xml"/><Relationship Id="rId25" Type="http://schemas.openxmlformats.org/officeDocument/2006/relationships/slide" Target="slide48.xml"/><Relationship Id="rId2" Type="http://schemas.openxmlformats.org/officeDocument/2006/relationships/notesSlide" Target="../notesSlides/notesSlide1.xml"/><Relationship Id="rId16" Type="http://schemas.openxmlformats.org/officeDocument/2006/relationships/slide" Target="slide30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24" Type="http://schemas.openxmlformats.org/officeDocument/2006/relationships/slide" Target="slide46.xml"/><Relationship Id="rId5" Type="http://schemas.openxmlformats.org/officeDocument/2006/relationships/slide" Target="slide8.xml"/><Relationship Id="rId15" Type="http://schemas.openxmlformats.org/officeDocument/2006/relationships/slide" Target="slide28.xml"/><Relationship Id="rId23" Type="http://schemas.openxmlformats.org/officeDocument/2006/relationships/slide" Target="slide44.xml"/><Relationship Id="rId10" Type="http://schemas.openxmlformats.org/officeDocument/2006/relationships/slide" Target="slide18.xml"/><Relationship Id="rId19" Type="http://schemas.openxmlformats.org/officeDocument/2006/relationships/slide" Target="slide36.xml"/><Relationship Id="rId4" Type="http://schemas.openxmlformats.org/officeDocument/2006/relationships/slide" Target="slide6.xml"/><Relationship Id="rId9" Type="http://schemas.openxmlformats.org/officeDocument/2006/relationships/slide" Target="slide16.xml"/><Relationship Id="rId14" Type="http://schemas.openxmlformats.org/officeDocument/2006/relationships/slide" Target="slide26.xml"/><Relationship Id="rId22" Type="http://schemas.openxmlformats.org/officeDocument/2006/relationships/slide" Target="slide42.xml"/><Relationship Id="rId27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" name="AutoShape 8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200</a:t>
            </a:r>
            <a:endParaRPr lang="en-US" sz="3600" b="1"/>
          </a:p>
        </p:txBody>
      </p:sp>
      <p:sp>
        <p:nvSpPr>
          <p:cNvPr id="2138" name="AutoShape 9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300</a:t>
            </a:r>
            <a:endParaRPr lang="en-US" sz="3600" b="1">
              <a:hlinkClick r:id="rId4" action="ppaction://hlinksldjump"/>
            </a:endParaRPr>
          </a:p>
        </p:txBody>
      </p:sp>
      <p:sp>
        <p:nvSpPr>
          <p:cNvPr id="2139" name="AutoShape 9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400</a:t>
            </a:r>
            <a:endParaRPr lang="en-US" sz="3600" b="1">
              <a:hlinkClick r:id="rId5" action="ppaction://hlinksldjump"/>
            </a:endParaRPr>
          </a:p>
        </p:txBody>
      </p:sp>
      <p:sp>
        <p:nvSpPr>
          <p:cNvPr id="2140" name="AutoShape 9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500</a:t>
            </a:r>
            <a:endParaRPr lang="en-US" sz="3600" b="1"/>
          </a:p>
        </p:txBody>
      </p:sp>
      <p:sp>
        <p:nvSpPr>
          <p:cNvPr id="2149" name="AutoShape 10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7" action="ppaction://hlinksldjump"/>
              </a:rPr>
              <a:t>100</a:t>
            </a:r>
            <a:endParaRPr lang="en-US" sz="3600" b="1"/>
          </a:p>
        </p:txBody>
      </p:sp>
      <p:sp>
        <p:nvSpPr>
          <p:cNvPr id="2150" name="AutoShape 10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200</a:t>
            </a:r>
            <a:endParaRPr lang="en-US" sz="3600" b="1">
              <a:hlinkClick r:id="rId8" action="ppaction://hlinksldjump"/>
            </a:endParaRPr>
          </a:p>
        </p:txBody>
      </p:sp>
      <p:sp>
        <p:nvSpPr>
          <p:cNvPr id="2151" name="AutoShape 10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300</a:t>
            </a:r>
            <a:endParaRPr lang="en-US" sz="3600" b="1"/>
          </a:p>
        </p:txBody>
      </p:sp>
      <p:sp>
        <p:nvSpPr>
          <p:cNvPr id="2152" name="AutoShape 10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400</a:t>
            </a:r>
            <a:endParaRPr lang="en-US" sz="3600" b="1"/>
          </a:p>
        </p:txBody>
      </p:sp>
      <p:sp>
        <p:nvSpPr>
          <p:cNvPr id="2153" name="AutoShape 10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500</a:t>
            </a:r>
            <a:endParaRPr lang="en-US" sz="3600" b="1"/>
          </a:p>
        </p:txBody>
      </p:sp>
      <p:sp>
        <p:nvSpPr>
          <p:cNvPr id="2154" name="AutoShape 10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100</a:t>
            </a:r>
            <a:endParaRPr lang="en-US" sz="3600" b="1"/>
          </a:p>
        </p:txBody>
      </p:sp>
      <p:sp>
        <p:nvSpPr>
          <p:cNvPr id="2155" name="AutoShape 10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200</a:t>
            </a:r>
            <a:endParaRPr lang="en-US" sz="3600" b="1"/>
          </a:p>
        </p:txBody>
      </p:sp>
      <p:sp>
        <p:nvSpPr>
          <p:cNvPr id="2156" name="AutoShape 10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300</a:t>
            </a:r>
            <a:endParaRPr lang="en-US" sz="3600" b="1"/>
          </a:p>
        </p:txBody>
      </p:sp>
      <p:sp>
        <p:nvSpPr>
          <p:cNvPr id="2157" name="AutoShape 109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5" action="ppaction://hlinksldjump"/>
              </a:rPr>
              <a:t>400</a:t>
            </a:r>
            <a:endParaRPr lang="en-US" sz="3600" b="1"/>
          </a:p>
        </p:txBody>
      </p:sp>
      <p:sp>
        <p:nvSpPr>
          <p:cNvPr id="2158" name="AutoShape 110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500</a:t>
            </a:r>
            <a:endParaRPr lang="en-US" sz="3600" b="1"/>
          </a:p>
        </p:txBody>
      </p:sp>
      <p:sp>
        <p:nvSpPr>
          <p:cNvPr id="2159" name="AutoShape 111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100</a:t>
            </a:r>
            <a:endParaRPr lang="en-US" sz="3600" b="1"/>
          </a:p>
        </p:txBody>
      </p:sp>
      <p:sp>
        <p:nvSpPr>
          <p:cNvPr id="2160" name="AutoShape 112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200</a:t>
            </a:r>
            <a:endParaRPr lang="en-US" sz="3600" b="1"/>
          </a:p>
        </p:txBody>
      </p:sp>
      <p:sp>
        <p:nvSpPr>
          <p:cNvPr id="2161" name="AutoShape 113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9" action="ppaction://hlinksldjump"/>
              </a:rPr>
              <a:t>300</a:t>
            </a:r>
            <a:endParaRPr lang="en-US" sz="3600" b="1"/>
          </a:p>
        </p:txBody>
      </p:sp>
      <p:sp>
        <p:nvSpPr>
          <p:cNvPr id="2162" name="AutoShape 114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400</a:t>
            </a:r>
            <a:endParaRPr lang="en-US" sz="3600" b="1"/>
          </a:p>
        </p:txBody>
      </p:sp>
      <p:sp>
        <p:nvSpPr>
          <p:cNvPr id="2163" name="AutoShape 115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500</a:t>
            </a:r>
            <a:endParaRPr lang="en-US" sz="3600" b="1"/>
          </a:p>
        </p:txBody>
      </p:sp>
      <p:sp>
        <p:nvSpPr>
          <p:cNvPr id="2164" name="AutoShape 116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100</a:t>
            </a:r>
            <a:endParaRPr lang="en-US" sz="3600" b="1"/>
          </a:p>
        </p:txBody>
      </p:sp>
      <p:sp>
        <p:nvSpPr>
          <p:cNvPr id="2165" name="AutoShape 117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200</a:t>
            </a:r>
            <a:endParaRPr lang="en-US" sz="3600" b="1"/>
          </a:p>
        </p:txBody>
      </p:sp>
      <p:sp>
        <p:nvSpPr>
          <p:cNvPr id="2166" name="AutoShape 118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300</a:t>
            </a:r>
            <a:endParaRPr lang="en-US" sz="3600" b="1"/>
          </a:p>
        </p:txBody>
      </p:sp>
      <p:sp>
        <p:nvSpPr>
          <p:cNvPr id="2167" name="AutoShape 119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400</a:t>
            </a:r>
            <a:endParaRPr lang="en-US" sz="3600" b="1"/>
          </a:p>
        </p:txBody>
      </p:sp>
      <p:sp>
        <p:nvSpPr>
          <p:cNvPr id="2168" name="AutoShape 120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6" action="ppaction://hlinksldjump"/>
              </a:rPr>
              <a:t>500</a:t>
            </a:r>
            <a:endParaRPr lang="en-US" sz="3600" b="1"/>
          </a:p>
        </p:txBody>
      </p:sp>
      <p:sp>
        <p:nvSpPr>
          <p:cNvPr id="2088" name="AutoShape 40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" action="ppaction://hlinkshowjump?jump=nextslide"/>
              </a:rPr>
              <a:t>100</a:t>
            </a:r>
            <a:endParaRPr lang="en-US" sz="3600" b="1"/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smtClean="0">
                <a:solidFill>
                  <a:schemeClr val="bg1"/>
                </a:solidFill>
                <a:latin typeface="Garamond" pitchFamily="18" charset="0"/>
              </a:rPr>
              <a:t>New 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Garamond" pitchFamily="18" charset="0"/>
              </a:rPr>
              <a:t>England</a:t>
            </a:r>
            <a:endParaRPr lang="en-US" sz="28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Southern 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Colonies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French and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Indian War</a:t>
            </a: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Potpourri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Final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geographic characteristics of New England that discouraged the growth of plantations.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4695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AutoShape 102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5" name="Rectangle 103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Rocky soil, short growing season, cold climate….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6746" name="Rectangle 103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Most Chesapeake settlers in the 1600s made their living growing this crop.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879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40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Tobacco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0841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geographic features that led to the growth of the plantation system in the South.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288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5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Fertile soil, long growing seasons, warm climate, adequate rainfall.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4936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Many slaves did not survive this across the Atlantic Ocean as a result of suffocation and disease, brutality and violence and suicide.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698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1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Middle Passage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9032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After this event, planters increasingly turned to African slaves as their labor source.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107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2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Bacon’s Rebellion.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312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group was nearly wiped out because of conflicts with the colonists over land.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was important to the development of democracy in the 13 colonies because it provided an example of a representative government.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517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3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House of Burgesses.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7224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dispute over land in this region was the main cause of the French and Indian War.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927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9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Ohio River Valley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1320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6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future US President rose to fame during the war.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3367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George Washington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5417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document ended the war and gave Britain the </a:t>
            </a:r>
            <a:r>
              <a:rPr lang="en-US" smtClean="0">
                <a:solidFill>
                  <a:schemeClr val="bg1"/>
                </a:solidFill>
              </a:rPr>
              <a:t>land </a:t>
            </a:r>
            <a:r>
              <a:rPr lang="en-US" smtClean="0">
                <a:solidFill>
                  <a:schemeClr val="bg1"/>
                </a:solidFill>
              </a:rPr>
              <a:t>east</a:t>
            </a:r>
            <a:r>
              <a:rPr lang="en-US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of the Mississippi River and Canada.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746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Treaty of Paris of 1763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951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Parliament planned to pay off the debt of the French and Indian War through these measures.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155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Taxing the colonists.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360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427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Native Americans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was issued after French and Indian War to avoid conflicts between American colonists and the Native Americans.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565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Proclamation of 1763.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770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colonial region had the greatest ethnic and religious diversity.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975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Middle Colonies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180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economic system was based on the idea that the American colonies existed to primarily provide economic benefits to the mother country.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384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Mercantilis</a:t>
            </a:r>
            <a:r>
              <a:rPr lang="en-US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6589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trade network directly led to the importation of African slaves and the exportation of natural resources.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794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Triangular Trade Route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999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These Acts regulated foreign trade for the colonies mandating the use of English ships and sailors for all trade.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203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Navigation Acts.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408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33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This document </a:t>
            </a:r>
            <a:r>
              <a:rPr lang="en-US" dirty="0" smtClean="0">
                <a:solidFill>
                  <a:schemeClr val="bg1"/>
                </a:solidFill>
              </a:rPr>
              <a:t>was considered an important step in development of American democracy because it established a basis for self government in the Plymouth colony.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British policy allowed the colonists self rule as long as the mother country benefitted from the colony’s prosperity.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613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Salutary (benign) Neglect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818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3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Bill of Right’s protection of the freedom of the press is directly related to the trial of this colonist.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John Peter Zenger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228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woman was excommunicated by the Puritans for refusing to speak directly to God.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432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Anne Hutchinson.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637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8842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9047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9251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6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9456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6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Mayflower Compact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4457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9661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9866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Puritans were guided by this book in their daily life.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AutoShape 307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52" name="Rectangle 308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Bible.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8553" name="Rectangle 308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8" name="Rectangle 307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Most New England colonists made their living as this in the early 1600s.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0599" name="Rectangle 307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8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As an artisan or small farmer.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2649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560</Words>
  <Application>Microsoft Office PowerPoint</Application>
  <PresentationFormat>On-screen Show (4:3)</PresentationFormat>
  <Paragraphs>128</Paragraphs>
  <Slides>51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Default Design</vt:lpstr>
      <vt:lpstr>Slide 1</vt:lpstr>
      <vt:lpstr>This group was nearly wiped out because of conflicts with the colonists over land.</vt:lpstr>
      <vt:lpstr>Native Americans</vt:lpstr>
      <vt:lpstr>This document was considered an important step in development of American democracy because it established a basis for self government in the Plymouth colony.</vt:lpstr>
      <vt:lpstr>The Mayflower Compact</vt:lpstr>
      <vt:lpstr>The Puritans were guided by this book in their daily life.</vt:lpstr>
      <vt:lpstr>The Bible.</vt:lpstr>
      <vt:lpstr>Most New England colonists made their living as this in the early 1600s.</vt:lpstr>
      <vt:lpstr>As an artisan or small farmer.</vt:lpstr>
      <vt:lpstr>The geographic characteristics of New England that discouraged the growth of plantations.</vt:lpstr>
      <vt:lpstr>Rocky soil, short growing season, cold climate….</vt:lpstr>
      <vt:lpstr>Most Chesapeake settlers in the 1600s made their living growing this crop.</vt:lpstr>
      <vt:lpstr>Tobacco</vt:lpstr>
      <vt:lpstr>The geographic features that led to the growth of the plantation system in the South. </vt:lpstr>
      <vt:lpstr>Fertile soil, long growing seasons, warm climate, adequate rainfall.</vt:lpstr>
      <vt:lpstr>Many slaves did not survive this across the Atlantic Ocean as a result of suffocation and disease, brutality and violence and suicide.</vt:lpstr>
      <vt:lpstr>The Middle Passage</vt:lpstr>
      <vt:lpstr>After this event, planters increasingly turned to African slaves as their labor source.</vt:lpstr>
      <vt:lpstr>Bacon’s Rebellion.</vt:lpstr>
      <vt:lpstr>This was important to the development of democracy in the 13 colonies because it provided an example of a representative government.</vt:lpstr>
      <vt:lpstr>The House of Burgesses.</vt:lpstr>
      <vt:lpstr>The dispute over land in this region was the main cause of the French and Indian War.</vt:lpstr>
      <vt:lpstr>The Ohio River Valley</vt:lpstr>
      <vt:lpstr>This future US President rose to fame during the war.</vt:lpstr>
      <vt:lpstr>George Washington</vt:lpstr>
      <vt:lpstr>This document ended the war and gave Britain the land east of the Mississippi River and Canada.</vt:lpstr>
      <vt:lpstr>The Treaty of Paris of 1763</vt:lpstr>
      <vt:lpstr>Parliament planned to pay off the debt of the French and Indian War through these measures.</vt:lpstr>
      <vt:lpstr>Taxing the colonists.</vt:lpstr>
      <vt:lpstr>This was issued after French and Indian War to avoid conflicts between American colonists and the Native Americans.</vt:lpstr>
      <vt:lpstr>The Proclamation of 1763.</vt:lpstr>
      <vt:lpstr>This colonial region had the greatest ethnic and religious diversity.</vt:lpstr>
      <vt:lpstr>The Middle Colonies</vt:lpstr>
      <vt:lpstr>This economic system was based on the idea that the American colonies existed to primarily provide economic benefits to the mother country.</vt:lpstr>
      <vt:lpstr>Mercantilism</vt:lpstr>
      <vt:lpstr>This trade network directly led to the importation of African slaves and the exportation of natural resources.</vt:lpstr>
      <vt:lpstr>The Triangular Trade Route</vt:lpstr>
      <vt:lpstr>These Acts regulated foreign trade for the colonies mandating the use of English ships and sailors for all trade.</vt:lpstr>
      <vt:lpstr>The Navigation Acts.</vt:lpstr>
      <vt:lpstr>This British policy allowed the colonists self rule as long as the mother country benefitted from the colony’s prosperity.</vt:lpstr>
      <vt:lpstr>Salutary (benign) Neglect</vt:lpstr>
      <vt:lpstr>The Bill of Right’s protection of the freedom of the press is directly related to the trial of this colonist.</vt:lpstr>
      <vt:lpstr>John Peter Zenger</vt:lpstr>
      <vt:lpstr>This woman was excommunicated by the Puritans for refusing to speak directly to God.</vt:lpstr>
      <vt:lpstr>Anne Hutchinson.</vt:lpstr>
      <vt:lpstr>Slide 46</vt:lpstr>
      <vt:lpstr>Slide 47</vt:lpstr>
      <vt:lpstr>Slide 48</vt:lpstr>
      <vt:lpstr>Slide 49</vt:lpstr>
      <vt:lpstr>Slide 50</vt:lpstr>
      <vt:lpstr>Slide 51</vt:lpstr>
    </vt:vector>
  </TitlesOfParts>
  <Company>Grant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Grant County High School</dc:creator>
  <cp:lastModifiedBy>kimr</cp:lastModifiedBy>
  <cp:revision>41</cp:revision>
  <dcterms:created xsi:type="dcterms:W3CDTF">1998-08-19T17:45:48Z</dcterms:created>
  <dcterms:modified xsi:type="dcterms:W3CDTF">2011-10-17T18:16:26Z</dcterms:modified>
</cp:coreProperties>
</file>