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14909800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31705"/>
            <a:ext cx="8636000" cy="3195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448887"/>
            <a:ext cx="7112000" cy="38102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4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97087"/>
            <a:ext cx="2286000" cy="12721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97087"/>
            <a:ext cx="6688667" cy="127216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0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3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580930"/>
            <a:ext cx="8636000" cy="29612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319410"/>
            <a:ext cx="8636000" cy="32615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0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78957"/>
            <a:ext cx="4487333" cy="9839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478957"/>
            <a:ext cx="4487333" cy="9839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37449"/>
            <a:ext cx="4489098" cy="13908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728339"/>
            <a:ext cx="4489098" cy="8590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337449"/>
            <a:ext cx="4490861" cy="13908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728339"/>
            <a:ext cx="4490861" cy="8590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6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93631"/>
            <a:ext cx="3342570" cy="25263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93634"/>
            <a:ext cx="5679722" cy="127251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120017"/>
            <a:ext cx="3342570" cy="10198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436860"/>
            <a:ext cx="6096000" cy="1232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32218"/>
            <a:ext cx="6096000" cy="8945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668990"/>
            <a:ext cx="6096000" cy="1749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1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97083"/>
            <a:ext cx="9144000" cy="248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78957"/>
            <a:ext cx="9144000" cy="9839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819179"/>
            <a:ext cx="2370667" cy="79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2A12-27D6-4664-9E85-5384B8878CCC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819179"/>
            <a:ext cx="3217333" cy="79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819179"/>
            <a:ext cx="2370667" cy="79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C3CB-ADE3-4F9C-8820-B24E418F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4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800100"/>
            <a:ext cx="8255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Objectives: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 explain the causes of the Civil War.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50" y="2552700"/>
            <a:ext cx="5016500" cy="5715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60461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600" y="1803400"/>
            <a:ext cx="6553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 - Uncle Tom's Cabin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79795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45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546100"/>
            <a:ext cx="9321800" cy="72947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QUIZ!!!!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What term means that the people of the  state decide the slave status of the  state?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was the secret network of  conductors that hid and transported  runaway slaves to the North?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piece of literature increased  northern awareness of the plight of  slaves' lives (written by Harriet Beecher  Stowe)?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piece of legislation inspired many  pro and anti slavery extremists to move  west?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5.  What event occurred when John Brown  retaliated for the attacks on Lawrence,  Kansas?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46099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406400"/>
            <a:ext cx="9296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10.1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Wilmot Proviso: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were the 5 parts of the Compromise  of 1850?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52780" y="1757680"/>
            <a:ext cx="2348231" cy="43181"/>
          </a:xfrm>
          <a:custGeom>
            <a:avLst/>
            <a:gdLst/>
            <a:ahLst/>
            <a:cxnLst/>
            <a:rect l="0" t="0" r="0" b="0"/>
            <a:pathLst>
              <a:path w="2348231" h="43181">
                <a:moveTo>
                  <a:pt x="2348230" y="43180"/>
                </a:moveTo>
                <a:lnTo>
                  <a:pt x="2313940" y="36830"/>
                </a:lnTo>
                <a:lnTo>
                  <a:pt x="2296160" y="35560"/>
                </a:lnTo>
                <a:lnTo>
                  <a:pt x="2275840" y="34290"/>
                </a:lnTo>
                <a:lnTo>
                  <a:pt x="2232660" y="33020"/>
                </a:lnTo>
                <a:lnTo>
                  <a:pt x="2081530" y="31750"/>
                </a:lnTo>
                <a:lnTo>
                  <a:pt x="1666240" y="31750"/>
                </a:lnTo>
                <a:lnTo>
                  <a:pt x="1639570" y="30480"/>
                </a:lnTo>
                <a:lnTo>
                  <a:pt x="1614170" y="29210"/>
                </a:lnTo>
                <a:lnTo>
                  <a:pt x="1588770" y="26670"/>
                </a:lnTo>
                <a:lnTo>
                  <a:pt x="1562100" y="25400"/>
                </a:lnTo>
                <a:lnTo>
                  <a:pt x="1507490" y="22860"/>
                </a:lnTo>
                <a:lnTo>
                  <a:pt x="1371600" y="21590"/>
                </a:lnTo>
                <a:lnTo>
                  <a:pt x="1182370" y="21590"/>
                </a:lnTo>
                <a:lnTo>
                  <a:pt x="1155700" y="20320"/>
                </a:lnTo>
                <a:lnTo>
                  <a:pt x="1129030" y="19050"/>
                </a:lnTo>
                <a:lnTo>
                  <a:pt x="1103630" y="16510"/>
                </a:lnTo>
                <a:lnTo>
                  <a:pt x="1076960" y="13970"/>
                </a:lnTo>
                <a:lnTo>
                  <a:pt x="1023620" y="12700"/>
                </a:lnTo>
                <a:lnTo>
                  <a:pt x="939800" y="11430"/>
                </a:lnTo>
                <a:lnTo>
                  <a:pt x="913130" y="10160"/>
                </a:lnTo>
                <a:lnTo>
                  <a:pt x="887730" y="7620"/>
                </a:lnTo>
                <a:lnTo>
                  <a:pt x="862330" y="5080"/>
                </a:lnTo>
                <a:lnTo>
                  <a:pt x="836930" y="3810"/>
                </a:lnTo>
                <a:lnTo>
                  <a:pt x="811530" y="2540"/>
                </a:lnTo>
                <a:lnTo>
                  <a:pt x="762000" y="1270"/>
                </a:lnTo>
                <a:lnTo>
                  <a:pt x="422910" y="0"/>
                </a:lnTo>
                <a:lnTo>
                  <a:pt x="401320" y="1270"/>
                </a:lnTo>
                <a:lnTo>
                  <a:pt x="379730" y="3810"/>
                </a:lnTo>
                <a:lnTo>
                  <a:pt x="358140" y="6350"/>
                </a:lnTo>
                <a:lnTo>
                  <a:pt x="337820" y="7620"/>
                </a:lnTo>
                <a:lnTo>
                  <a:pt x="316230" y="8890"/>
                </a:lnTo>
                <a:lnTo>
                  <a:pt x="294640" y="10160"/>
                </a:lnTo>
                <a:lnTo>
                  <a:pt x="275590" y="11430"/>
                </a:lnTo>
                <a:lnTo>
                  <a:pt x="255270" y="13970"/>
                </a:lnTo>
                <a:lnTo>
                  <a:pt x="237490" y="16510"/>
                </a:lnTo>
                <a:lnTo>
                  <a:pt x="218440" y="17780"/>
                </a:lnTo>
                <a:lnTo>
                  <a:pt x="200660" y="19050"/>
                </a:lnTo>
                <a:lnTo>
                  <a:pt x="182880" y="20320"/>
                </a:lnTo>
                <a:lnTo>
                  <a:pt x="165100" y="21590"/>
                </a:lnTo>
                <a:lnTo>
                  <a:pt x="147320" y="24130"/>
                </a:lnTo>
                <a:lnTo>
                  <a:pt x="129540" y="26670"/>
                </a:lnTo>
                <a:lnTo>
                  <a:pt x="113030" y="29210"/>
                </a:lnTo>
                <a:lnTo>
                  <a:pt x="97790" y="33020"/>
                </a:lnTo>
                <a:lnTo>
                  <a:pt x="82550" y="35560"/>
                </a:lnTo>
                <a:lnTo>
                  <a:pt x="67310" y="38100"/>
                </a:lnTo>
                <a:lnTo>
                  <a:pt x="50800" y="39370"/>
                </a:lnTo>
                <a:lnTo>
                  <a:pt x="0" y="431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169410" y="1253490"/>
            <a:ext cx="1737361" cy="965201"/>
            <a:chOff x="4169410" y="1253490"/>
            <a:chExt cx="1737361" cy="965201"/>
          </a:xfrm>
        </p:grpSpPr>
        <p:sp>
          <p:nvSpPr>
            <p:cNvPr id="4" name="Freeform 3"/>
            <p:cNvSpPr/>
            <p:nvPr/>
          </p:nvSpPr>
          <p:spPr>
            <a:xfrm>
              <a:off x="4179570" y="1273810"/>
              <a:ext cx="41911" cy="441961"/>
            </a:xfrm>
            <a:custGeom>
              <a:avLst/>
              <a:gdLst/>
              <a:ahLst/>
              <a:cxnLst/>
              <a:rect l="0" t="0" r="0" b="0"/>
              <a:pathLst>
                <a:path w="41911" h="441961">
                  <a:moveTo>
                    <a:pt x="41910" y="0"/>
                  </a:moveTo>
                  <a:lnTo>
                    <a:pt x="41910" y="181610"/>
                  </a:lnTo>
                  <a:lnTo>
                    <a:pt x="40640" y="196850"/>
                  </a:lnTo>
                  <a:lnTo>
                    <a:pt x="39370" y="213360"/>
                  </a:lnTo>
                  <a:lnTo>
                    <a:pt x="36830" y="229870"/>
                  </a:lnTo>
                  <a:lnTo>
                    <a:pt x="30480" y="264160"/>
                  </a:lnTo>
                  <a:lnTo>
                    <a:pt x="27940" y="281940"/>
                  </a:lnTo>
                  <a:lnTo>
                    <a:pt x="25400" y="297180"/>
                  </a:lnTo>
                  <a:lnTo>
                    <a:pt x="24130" y="313690"/>
                  </a:lnTo>
                  <a:lnTo>
                    <a:pt x="22860" y="327660"/>
                  </a:lnTo>
                  <a:lnTo>
                    <a:pt x="21590" y="341630"/>
                  </a:lnTo>
                  <a:lnTo>
                    <a:pt x="19050" y="354330"/>
                  </a:lnTo>
                  <a:lnTo>
                    <a:pt x="16510" y="365760"/>
                  </a:lnTo>
                  <a:lnTo>
                    <a:pt x="12700" y="377190"/>
                  </a:lnTo>
                  <a:lnTo>
                    <a:pt x="10160" y="38862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316730" y="1253490"/>
              <a:ext cx="52071" cy="400051"/>
            </a:xfrm>
            <a:custGeom>
              <a:avLst/>
              <a:gdLst/>
              <a:ahLst/>
              <a:cxnLst/>
              <a:rect l="0" t="0" r="0" b="0"/>
              <a:pathLst>
                <a:path w="52071" h="400051">
                  <a:moveTo>
                    <a:pt x="52070" y="0"/>
                  </a:moveTo>
                  <a:lnTo>
                    <a:pt x="52070" y="135890"/>
                  </a:lnTo>
                  <a:lnTo>
                    <a:pt x="50800" y="152400"/>
                  </a:lnTo>
                  <a:lnTo>
                    <a:pt x="49530" y="168910"/>
                  </a:lnTo>
                  <a:lnTo>
                    <a:pt x="46990" y="186690"/>
                  </a:lnTo>
                  <a:lnTo>
                    <a:pt x="45720" y="201930"/>
                  </a:lnTo>
                  <a:lnTo>
                    <a:pt x="44450" y="217170"/>
                  </a:lnTo>
                  <a:lnTo>
                    <a:pt x="43180" y="232410"/>
                  </a:lnTo>
                  <a:lnTo>
                    <a:pt x="43180" y="261620"/>
                  </a:lnTo>
                  <a:lnTo>
                    <a:pt x="41910" y="275590"/>
                  </a:lnTo>
                  <a:lnTo>
                    <a:pt x="40640" y="289560"/>
                  </a:lnTo>
                  <a:lnTo>
                    <a:pt x="39370" y="300990"/>
                  </a:lnTo>
                  <a:lnTo>
                    <a:pt x="36830" y="312420"/>
                  </a:lnTo>
                  <a:lnTo>
                    <a:pt x="34290" y="325120"/>
                  </a:lnTo>
                  <a:lnTo>
                    <a:pt x="34290" y="337820"/>
                  </a:lnTo>
                  <a:lnTo>
                    <a:pt x="33020" y="351790"/>
                  </a:lnTo>
                  <a:lnTo>
                    <a:pt x="30480" y="363220"/>
                  </a:lnTo>
                  <a:lnTo>
                    <a:pt x="25400" y="37338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01160" y="1475740"/>
              <a:ext cx="394971" cy="208281"/>
            </a:xfrm>
            <a:custGeom>
              <a:avLst/>
              <a:gdLst/>
              <a:ahLst/>
              <a:cxnLst/>
              <a:rect l="0" t="0" r="0" b="0"/>
              <a:pathLst>
                <a:path w="394971" h="208281">
                  <a:moveTo>
                    <a:pt x="0" y="60960"/>
                  </a:moveTo>
                  <a:lnTo>
                    <a:pt x="27940" y="50800"/>
                  </a:lnTo>
                  <a:lnTo>
                    <a:pt x="50800" y="41910"/>
                  </a:lnTo>
                  <a:lnTo>
                    <a:pt x="93980" y="26670"/>
                  </a:lnTo>
                  <a:lnTo>
                    <a:pt x="105410" y="24130"/>
                  </a:lnTo>
                  <a:lnTo>
                    <a:pt x="118110" y="22860"/>
                  </a:lnTo>
                  <a:lnTo>
                    <a:pt x="132080" y="21590"/>
                  </a:lnTo>
                  <a:lnTo>
                    <a:pt x="144780" y="19050"/>
                  </a:lnTo>
                  <a:lnTo>
                    <a:pt x="158750" y="16510"/>
                  </a:lnTo>
                  <a:lnTo>
                    <a:pt x="172720" y="13970"/>
                  </a:lnTo>
                  <a:lnTo>
                    <a:pt x="199390" y="7620"/>
                  </a:lnTo>
                  <a:lnTo>
                    <a:pt x="213360" y="5080"/>
                  </a:lnTo>
                  <a:lnTo>
                    <a:pt x="228600" y="2540"/>
                  </a:lnTo>
                  <a:lnTo>
                    <a:pt x="245110" y="1270"/>
                  </a:lnTo>
                  <a:lnTo>
                    <a:pt x="261620" y="0"/>
                  </a:lnTo>
                  <a:lnTo>
                    <a:pt x="275590" y="1270"/>
                  </a:lnTo>
                  <a:lnTo>
                    <a:pt x="289560" y="5080"/>
                  </a:lnTo>
                  <a:lnTo>
                    <a:pt x="300990" y="10160"/>
                  </a:lnTo>
                  <a:lnTo>
                    <a:pt x="309880" y="19050"/>
                  </a:lnTo>
                  <a:lnTo>
                    <a:pt x="314960" y="30480"/>
                  </a:lnTo>
                  <a:lnTo>
                    <a:pt x="318770" y="44450"/>
                  </a:lnTo>
                  <a:lnTo>
                    <a:pt x="320040" y="57150"/>
                  </a:lnTo>
                  <a:lnTo>
                    <a:pt x="320040" y="68580"/>
                  </a:lnTo>
                  <a:lnTo>
                    <a:pt x="318770" y="80010"/>
                  </a:lnTo>
                  <a:lnTo>
                    <a:pt x="313690" y="111760"/>
                  </a:lnTo>
                  <a:lnTo>
                    <a:pt x="311150" y="130810"/>
                  </a:lnTo>
                  <a:lnTo>
                    <a:pt x="307340" y="146050"/>
                  </a:lnTo>
                  <a:lnTo>
                    <a:pt x="304800" y="160020"/>
                  </a:lnTo>
                  <a:lnTo>
                    <a:pt x="300990" y="172720"/>
                  </a:lnTo>
                  <a:lnTo>
                    <a:pt x="300990" y="184150"/>
                  </a:lnTo>
                  <a:lnTo>
                    <a:pt x="303530" y="193040"/>
                  </a:lnTo>
                  <a:lnTo>
                    <a:pt x="307340" y="201930"/>
                  </a:lnTo>
                  <a:lnTo>
                    <a:pt x="313690" y="207010"/>
                  </a:lnTo>
                  <a:lnTo>
                    <a:pt x="321310" y="208280"/>
                  </a:lnTo>
                  <a:lnTo>
                    <a:pt x="330200" y="208280"/>
                  </a:lnTo>
                  <a:lnTo>
                    <a:pt x="339090" y="205740"/>
                  </a:lnTo>
                  <a:lnTo>
                    <a:pt x="349250" y="199390"/>
                  </a:lnTo>
                  <a:lnTo>
                    <a:pt x="359410" y="191770"/>
                  </a:lnTo>
                  <a:lnTo>
                    <a:pt x="368300" y="184150"/>
                  </a:lnTo>
                  <a:lnTo>
                    <a:pt x="375920" y="173990"/>
                  </a:lnTo>
                  <a:lnTo>
                    <a:pt x="383540" y="165100"/>
                  </a:lnTo>
                  <a:lnTo>
                    <a:pt x="389890" y="152400"/>
                  </a:lnTo>
                  <a:lnTo>
                    <a:pt x="392430" y="138430"/>
                  </a:lnTo>
                  <a:lnTo>
                    <a:pt x="394970" y="123190"/>
                  </a:lnTo>
                  <a:lnTo>
                    <a:pt x="394970" y="107950"/>
                  </a:lnTo>
                  <a:lnTo>
                    <a:pt x="391160" y="93980"/>
                  </a:lnTo>
                  <a:lnTo>
                    <a:pt x="387350" y="80010"/>
                  </a:lnTo>
                  <a:lnTo>
                    <a:pt x="381000" y="67310"/>
                  </a:lnTo>
                  <a:lnTo>
                    <a:pt x="373380" y="57150"/>
                  </a:lnTo>
                  <a:lnTo>
                    <a:pt x="364490" y="48260"/>
                  </a:lnTo>
                  <a:lnTo>
                    <a:pt x="353060" y="43180"/>
                  </a:lnTo>
                  <a:lnTo>
                    <a:pt x="339090" y="40640"/>
                  </a:lnTo>
                  <a:lnTo>
                    <a:pt x="284480" y="40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674870" y="1504950"/>
              <a:ext cx="179071" cy="179071"/>
            </a:xfrm>
            <a:custGeom>
              <a:avLst/>
              <a:gdLst/>
              <a:ahLst/>
              <a:cxnLst/>
              <a:rect l="0" t="0" r="0" b="0"/>
              <a:pathLst>
                <a:path w="179071" h="179071">
                  <a:moveTo>
                    <a:pt x="0" y="0"/>
                  </a:moveTo>
                  <a:lnTo>
                    <a:pt x="0" y="118110"/>
                  </a:lnTo>
                  <a:lnTo>
                    <a:pt x="1270" y="130810"/>
                  </a:lnTo>
                  <a:lnTo>
                    <a:pt x="2540" y="143510"/>
                  </a:lnTo>
                  <a:lnTo>
                    <a:pt x="5080" y="156210"/>
                  </a:lnTo>
                  <a:lnTo>
                    <a:pt x="10160" y="162560"/>
                  </a:lnTo>
                  <a:lnTo>
                    <a:pt x="17780" y="166370"/>
                  </a:lnTo>
                  <a:lnTo>
                    <a:pt x="25400" y="166370"/>
                  </a:lnTo>
                  <a:lnTo>
                    <a:pt x="34290" y="162560"/>
                  </a:lnTo>
                  <a:lnTo>
                    <a:pt x="44450" y="156210"/>
                  </a:lnTo>
                  <a:lnTo>
                    <a:pt x="78740" y="121920"/>
                  </a:lnTo>
                  <a:lnTo>
                    <a:pt x="85090" y="113030"/>
                  </a:lnTo>
                  <a:lnTo>
                    <a:pt x="90170" y="102870"/>
                  </a:lnTo>
                  <a:lnTo>
                    <a:pt x="95250" y="93980"/>
                  </a:lnTo>
                  <a:lnTo>
                    <a:pt x="100330" y="83820"/>
                  </a:lnTo>
                  <a:lnTo>
                    <a:pt x="104140" y="73660"/>
                  </a:lnTo>
                  <a:lnTo>
                    <a:pt x="118110" y="36830"/>
                  </a:lnTo>
                  <a:lnTo>
                    <a:pt x="124460" y="20320"/>
                  </a:lnTo>
                  <a:lnTo>
                    <a:pt x="128270" y="17780"/>
                  </a:lnTo>
                  <a:lnTo>
                    <a:pt x="130810" y="22860"/>
                  </a:lnTo>
                  <a:lnTo>
                    <a:pt x="133350" y="33020"/>
                  </a:lnTo>
                  <a:lnTo>
                    <a:pt x="133350" y="43180"/>
                  </a:lnTo>
                  <a:lnTo>
                    <a:pt x="132080" y="53340"/>
                  </a:lnTo>
                  <a:lnTo>
                    <a:pt x="129540" y="63500"/>
                  </a:lnTo>
                  <a:lnTo>
                    <a:pt x="129540" y="77470"/>
                  </a:lnTo>
                  <a:lnTo>
                    <a:pt x="130810" y="93980"/>
                  </a:lnTo>
                  <a:lnTo>
                    <a:pt x="133350" y="111760"/>
                  </a:lnTo>
                  <a:lnTo>
                    <a:pt x="135890" y="128270"/>
                  </a:lnTo>
                  <a:lnTo>
                    <a:pt x="140970" y="140970"/>
                  </a:lnTo>
                  <a:lnTo>
                    <a:pt x="17907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866640" y="1463040"/>
              <a:ext cx="387351" cy="223521"/>
            </a:xfrm>
            <a:custGeom>
              <a:avLst/>
              <a:gdLst/>
              <a:ahLst/>
              <a:cxnLst/>
              <a:rect l="0" t="0" r="0" b="0"/>
              <a:pathLst>
                <a:path w="387351" h="223521">
                  <a:moveTo>
                    <a:pt x="124460" y="0"/>
                  </a:moveTo>
                  <a:lnTo>
                    <a:pt x="101600" y="0"/>
                  </a:lnTo>
                  <a:lnTo>
                    <a:pt x="90170" y="2540"/>
                  </a:lnTo>
                  <a:lnTo>
                    <a:pt x="77470" y="6350"/>
                  </a:lnTo>
                  <a:lnTo>
                    <a:pt x="64770" y="11430"/>
                  </a:lnTo>
                  <a:lnTo>
                    <a:pt x="53340" y="17780"/>
                  </a:lnTo>
                  <a:lnTo>
                    <a:pt x="41910" y="22860"/>
                  </a:lnTo>
                  <a:lnTo>
                    <a:pt x="30480" y="29210"/>
                  </a:lnTo>
                  <a:lnTo>
                    <a:pt x="20320" y="38100"/>
                  </a:lnTo>
                  <a:lnTo>
                    <a:pt x="11430" y="45720"/>
                  </a:lnTo>
                  <a:lnTo>
                    <a:pt x="3810" y="55880"/>
                  </a:lnTo>
                  <a:lnTo>
                    <a:pt x="0" y="64770"/>
                  </a:lnTo>
                  <a:lnTo>
                    <a:pt x="0" y="74930"/>
                  </a:lnTo>
                  <a:lnTo>
                    <a:pt x="2540" y="85090"/>
                  </a:lnTo>
                  <a:lnTo>
                    <a:pt x="8890" y="92710"/>
                  </a:lnTo>
                  <a:lnTo>
                    <a:pt x="17780" y="100330"/>
                  </a:lnTo>
                  <a:lnTo>
                    <a:pt x="66040" y="124460"/>
                  </a:lnTo>
                  <a:lnTo>
                    <a:pt x="80010" y="129540"/>
                  </a:lnTo>
                  <a:lnTo>
                    <a:pt x="92710" y="134620"/>
                  </a:lnTo>
                  <a:lnTo>
                    <a:pt x="106680" y="138430"/>
                  </a:lnTo>
                  <a:lnTo>
                    <a:pt x="118110" y="144780"/>
                  </a:lnTo>
                  <a:lnTo>
                    <a:pt x="128270" y="149860"/>
                  </a:lnTo>
                  <a:lnTo>
                    <a:pt x="137160" y="156210"/>
                  </a:lnTo>
                  <a:lnTo>
                    <a:pt x="140970" y="165100"/>
                  </a:lnTo>
                  <a:lnTo>
                    <a:pt x="140970" y="175260"/>
                  </a:lnTo>
                  <a:lnTo>
                    <a:pt x="138430" y="187960"/>
                  </a:lnTo>
                  <a:lnTo>
                    <a:pt x="133350" y="196850"/>
                  </a:lnTo>
                  <a:lnTo>
                    <a:pt x="127000" y="203200"/>
                  </a:lnTo>
                  <a:lnTo>
                    <a:pt x="119380" y="209550"/>
                  </a:lnTo>
                  <a:lnTo>
                    <a:pt x="110490" y="214630"/>
                  </a:lnTo>
                  <a:lnTo>
                    <a:pt x="100330" y="219710"/>
                  </a:lnTo>
                  <a:lnTo>
                    <a:pt x="91440" y="223520"/>
                  </a:lnTo>
                  <a:lnTo>
                    <a:pt x="86360" y="223520"/>
                  </a:lnTo>
                  <a:lnTo>
                    <a:pt x="86360" y="218440"/>
                  </a:lnTo>
                  <a:lnTo>
                    <a:pt x="87630" y="213360"/>
                  </a:lnTo>
                  <a:lnTo>
                    <a:pt x="91440" y="205740"/>
                  </a:lnTo>
                  <a:lnTo>
                    <a:pt x="96520" y="199390"/>
                  </a:lnTo>
                  <a:lnTo>
                    <a:pt x="102870" y="193040"/>
                  </a:lnTo>
                  <a:lnTo>
                    <a:pt x="111760" y="185420"/>
                  </a:lnTo>
                  <a:lnTo>
                    <a:pt x="124460" y="176530"/>
                  </a:lnTo>
                  <a:lnTo>
                    <a:pt x="138430" y="166370"/>
                  </a:lnTo>
                  <a:lnTo>
                    <a:pt x="151130" y="158750"/>
                  </a:lnTo>
                  <a:lnTo>
                    <a:pt x="162560" y="153670"/>
                  </a:lnTo>
                  <a:lnTo>
                    <a:pt x="173990" y="147320"/>
                  </a:lnTo>
                  <a:lnTo>
                    <a:pt x="185420" y="142240"/>
                  </a:lnTo>
                  <a:lnTo>
                    <a:pt x="196850" y="135890"/>
                  </a:lnTo>
                  <a:lnTo>
                    <a:pt x="250190" y="102870"/>
                  </a:lnTo>
                  <a:lnTo>
                    <a:pt x="264160" y="93980"/>
                  </a:lnTo>
                  <a:lnTo>
                    <a:pt x="276860" y="83820"/>
                  </a:lnTo>
                  <a:lnTo>
                    <a:pt x="289560" y="73660"/>
                  </a:lnTo>
                  <a:lnTo>
                    <a:pt x="299720" y="63500"/>
                  </a:lnTo>
                  <a:lnTo>
                    <a:pt x="308610" y="53340"/>
                  </a:lnTo>
                  <a:lnTo>
                    <a:pt x="317500" y="41910"/>
                  </a:lnTo>
                  <a:lnTo>
                    <a:pt x="321310" y="31750"/>
                  </a:lnTo>
                  <a:lnTo>
                    <a:pt x="323850" y="21590"/>
                  </a:lnTo>
                  <a:lnTo>
                    <a:pt x="323850" y="11430"/>
                  </a:lnTo>
                  <a:lnTo>
                    <a:pt x="320040" y="5080"/>
                  </a:lnTo>
                  <a:lnTo>
                    <a:pt x="314960" y="2540"/>
                  </a:lnTo>
                  <a:lnTo>
                    <a:pt x="307340" y="1270"/>
                  </a:lnTo>
                  <a:lnTo>
                    <a:pt x="297180" y="5080"/>
                  </a:lnTo>
                  <a:lnTo>
                    <a:pt x="287020" y="10160"/>
                  </a:lnTo>
                  <a:lnTo>
                    <a:pt x="274320" y="17780"/>
                  </a:lnTo>
                  <a:lnTo>
                    <a:pt x="264160" y="25400"/>
                  </a:lnTo>
                  <a:lnTo>
                    <a:pt x="255270" y="35560"/>
                  </a:lnTo>
                  <a:lnTo>
                    <a:pt x="246380" y="44450"/>
                  </a:lnTo>
                  <a:lnTo>
                    <a:pt x="238760" y="54610"/>
                  </a:lnTo>
                  <a:lnTo>
                    <a:pt x="233680" y="64770"/>
                  </a:lnTo>
                  <a:lnTo>
                    <a:pt x="228600" y="74930"/>
                  </a:lnTo>
                  <a:lnTo>
                    <a:pt x="223520" y="85090"/>
                  </a:lnTo>
                  <a:lnTo>
                    <a:pt x="219710" y="95250"/>
                  </a:lnTo>
                  <a:lnTo>
                    <a:pt x="212090" y="116840"/>
                  </a:lnTo>
                  <a:lnTo>
                    <a:pt x="204470" y="137160"/>
                  </a:lnTo>
                  <a:lnTo>
                    <a:pt x="205740" y="148590"/>
                  </a:lnTo>
                  <a:lnTo>
                    <a:pt x="209550" y="161290"/>
                  </a:lnTo>
                  <a:lnTo>
                    <a:pt x="215900" y="173990"/>
                  </a:lnTo>
                  <a:lnTo>
                    <a:pt x="224790" y="185420"/>
                  </a:lnTo>
                  <a:lnTo>
                    <a:pt x="236220" y="195580"/>
                  </a:lnTo>
                  <a:lnTo>
                    <a:pt x="247650" y="204470"/>
                  </a:lnTo>
                  <a:lnTo>
                    <a:pt x="262890" y="208280"/>
                  </a:lnTo>
                  <a:lnTo>
                    <a:pt x="279400" y="210820"/>
                  </a:lnTo>
                  <a:lnTo>
                    <a:pt x="298450" y="210820"/>
                  </a:lnTo>
                  <a:lnTo>
                    <a:pt x="316230" y="209550"/>
                  </a:lnTo>
                  <a:lnTo>
                    <a:pt x="334010" y="208280"/>
                  </a:lnTo>
                  <a:lnTo>
                    <a:pt x="38735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590540" y="1504950"/>
              <a:ext cx="73661" cy="1"/>
            </a:xfrm>
            <a:custGeom>
              <a:avLst/>
              <a:gdLst/>
              <a:ahLst/>
              <a:cxnLst/>
              <a:rect l="0" t="0" r="0" b="0"/>
              <a:pathLst>
                <a:path w="73661" h="1">
                  <a:moveTo>
                    <a:pt x="736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16880" y="1400810"/>
              <a:ext cx="31751" cy="125731"/>
            </a:xfrm>
            <a:custGeom>
              <a:avLst/>
              <a:gdLst/>
              <a:ahLst/>
              <a:cxnLst/>
              <a:rect l="0" t="0" r="0" b="0"/>
              <a:pathLst>
                <a:path w="31751" h="125731">
                  <a:moveTo>
                    <a:pt x="31750" y="0"/>
                  </a:moveTo>
                  <a:lnTo>
                    <a:pt x="31750" y="21590"/>
                  </a:lnTo>
                  <a:lnTo>
                    <a:pt x="29210" y="34290"/>
                  </a:lnTo>
                  <a:lnTo>
                    <a:pt x="25400" y="4826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69410" y="1833880"/>
              <a:ext cx="483871" cy="384811"/>
            </a:xfrm>
            <a:custGeom>
              <a:avLst/>
              <a:gdLst/>
              <a:ahLst/>
              <a:cxnLst/>
              <a:rect l="0" t="0" r="0" b="0"/>
              <a:pathLst>
                <a:path w="483871" h="384811">
                  <a:moveTo>
                    <a:pt x="273050" y="40640"/>
                  </a:moveTo>
                  <a:lnTo>
                    <a:pt x="256540" y="34290"/>
                  </a:lnTo>
                  <a:lnTo>
                    <a:pt x="247650" y="30480"/>
                  </a:lnTo>
                  <a:lnTo>
                    <a:pt x="236220" y="25400"/>
                  </a:lnTo>
                  <a:lnTo>
                    <a:pt x="223520" y="20320"/>
                  </a:lnTo>
                  <a:lnTo>
                    <a:pt x="212090" y="15240"/>
                  </a:lnTo>
                  <a:lnTo>
                    <a:pt x="200660" y="10160"/>
                  </a:lnTo>
                  <a:lnTo>
                    <a:pt x="190500" y="6350"/>
                  </a:lnTo>
                  <a:lnTo>
                    <a:pt x="177800" y="3810"/>
                  </a:lnTo>
                  <a:lnTo>
                    <a:pt x="165100" y="1270"/>
                  </a:lnTo>
                  <a:lnTo>
                    <a:pt x="152400" y="0"/>
                  </a:lnTo>
                  <a:lnTo>
                    <a:pt x="138430" y="2540"/>
                  </a:lnTo>
                  <a:lnTo>
                    <a:pt x="121920" y="5080"/>
                  </a:lnTo>
                  <a:lnTo>
                    <a:pt x="106680" y="10160"/>
                  </a:lnTo>
                  <a:lnTo>
                    <a:pt x="90170" y="16510"/>
                  </a:lnTo>
                  <a:lnTo>
                    <a:pt x="74930" y="24130"/>
                  </a:lnTo>
                  <a:lnTo>
                    <a:pt x="60960" y="33020"/>
                  </a:lnTo>
                  <a:lnTo>
                    <a:pt x="46990" y="41910"/>
                  </a:lnTo>
                  <a:lnTo>
                    <a:pt x="35560" y="52070"/>
                  </a:lnTo>
                  <a:lnTo>
                    <a:pt x="22860" y="62230"/>
                  </a:lnTo>
                  <a:lnTo>
                    <a:pt x="13970" y="72390"/>
                  </a:lnTo>
                  <a:lnTo>
                    <a:pt x="7620" y="82550"/>
                  </a:lnTo>
                  <a:lnTo>
                    <a:pt x="1270" y="92710"/>
                  </a:lnTo>
                  <a:lnTo>
                    <a:pt x="0" y="104140"/>
                  </a:lnTo>
                  <a:lnTo>
                    <a:pt x="1270" y="114300"/>
                  </a:lnTo>
                  <a:lnTo>
                    <a:pt x="3810" y="124460"/>
                  </a:lnTo>
                  <a:lnTo>
                    <a:pt x="8890" y="133350"/>
                  </a:lnTo>
                  <a:lnTo>
                    <a:pt x="13970" y="142240"/>
                  </a:lnTo>
                  <a:lnTo>
                    <a:pt x="20320" y="149860"/>
                  </a:lnTo>
                  <a:lnTo>
                    <a:pt x="25400" y="158750"/>
                  </a:lnTo>
                  <a:lnTo>
                    <a:pt x="33020" y="165100"/>
                  </a:lnTo>
                  <a:lnTo>
                    <a:pt x="39370" y="172720"/>
                  </a:lnTo>
                  <a:lnTo>
                    <a:pt x="53340" y="186690"/>
                  </a:lnTo>
                  <a:lnTo>
                    <a:pt x="59690" y="194310"/>
                  </a:lnTo>
                  <a:lnTo>
                    <a:pt x="67310" y="201930"/>
                  </a:lnTo>
                  <a:lnTo>
                    <a:pt x="76200" y="208280"/>
                  </a:lnTo>
                  <a:lnTo>
                    <a:pt x="86360" y="215900"/>
                  </a:lnTo>
                  <a:lnTo>
                    <a:pt x="106680" y="229870"/>
                  </a:lnTo>
                  <a:lnTo>
                    <a:pt x="116840" y="236220"/>
                  </a:lnTo>
                  <a:lnTo>
                    <a:pt x="125730" y="243840"/>
                  </a:lnTo>
                  <a:lnTo>
                    <a:pt x="133350" y="250190"/>
                  </a:lnTo>
                  <a:lnTo>
                    <a:pt x="142240" y="257810"/>
                  </a:lnTo>
                  <a:lnTo>
                    <a:pt x="157480" y="271780"/>
                  </a:lnTo>
                  <a:lnTo>
                    <a:pt x="163830" y="279400"/>
                  </a:lnTo>
                  <a:lnTo>
                    <a:pt x="167640" y="287020"/>
                  </a:lnTo>
                  <a:lnTo>
                    <a:pt x="168910" y="295910"/>
                  </a:lnTo>
                  <a:lnTo>
                    <a:pt x="168910" y="306070"/>
                  </a:lnTo>
                  <a:lnTo>
                    <a:pt x="165100" y="314960"/>
                  </a:lnTo>
                  <a:lnTo>
                    <a:pt x="158750" y="325120"/>
                  </a:lnTo>
                  <a:lnTo>
                    <a:pt x="151130" y="335280"/>
                  </a:lnTo>
                  <a:lnTo>
                    <a:pt x="140970" y="344170"/>
                  </a:lnTo>
                  <a:lnTo>
                    <a:pt x="128270" y="353060"/>
                  </a:lnTo>
                  <a:lnTo>
                    <a:pt x="113030" y="360680"/>
                  </a:lnTo>
                  <a:lnTo>
                    <a:pt x="100330" y="367030"/>
                  </a:lnTo>
                  <a:lnTo>
                    <a:pt x="87630" y="373380"/>
                  </a:lnTo>
                  <a:lnTo>
                    <a:pt x="76200" y="378460"/>
                  </a:lnTo>
                  <a:lnTo>
                    <a:pt x="63500" y="381000"/>
                  </a:lnTo>
                  <a:lnTo>
                    <a:pt x="50800" y="383540"/>
                  </a:lnTo>
                  <a:lnTo>
                    <a:pt x="36830" y="384810"/>
                  </a:lnTo>
                  <a:lnTo>
                    <a:pt x="25400" y="383540"/>
                  </a:lnTo>
                  <a:lnTo>
                    <a:pt x="16510" y="379730"/>
                  </a:lnTo>
                  <a:lnTo>
                    <a:pt x="7620" y="375920"/>
                  </a:lnTo>
                  <a:lnTo>
                    <a:pt x="6350" y="370840"/>
                  </a:lnTo>
                  <a:lnTo>
                    <a:pt x="10160" y="364490"/>
                  </a:lnTo>
                  <a:lnTo>
                    <a:pt x="16510" y="358140"/>
                  </a:lnTo>
                  <a:lnTo>
                    <a:pt x="27940" y="351790"/>
                  </a:lnTo>
                  <a:lnTo>
                    <a:pt x="40640" y="345440"/>
                  </a:lnTo>
                  <a:lnTo>
                    <a:pt x="54610" y="337820"/>
                  </a:lnTo>
                  <a:lnTo>
                    <a:pt x="68580" y="332740"/>
                  </a:lnTo>
                  <a:lnTo>
                    <a:pt x="80010" y="327660"/>
                  </a:lnTo>
                  <a:lnTo>
                    <a:pt x="104140" y="318770"/>
                  </a:lnTo>
                  <a:lnTo>
                    <a:pt x="125730" y="311150"/>
                  </a:lnTo>
                  <a:lnTo>
                    <a:pt x="137160" y="306070"/>
                  </a:lnTo>
                  <a:lnTo>
                    <a:pt x="149860" y="300990"/>
                  </a:lnTo>
                  <a:lnTo>
                    <a:pt x="162560" y="294640"/>
                  </a:lnTo>
                  <a:lnTo>
                    <a:pt x="175260" y="289560"/>
                  </a:lnTo>
                  <a:lnTo>
                    <a:pt x="186690" y="284480"/>
                  </a:lnTo>
                  <a:lnTo>
                    <a:pt x="198120" y="280670"/>
                  </a:lnTo>
                  <a:lnTo>
                    <a:pt x="210820" y="275590"/>
                  </a:lnTo>
                  <a:lnTo>
                    <a:pt x="236220" y="262890"/>
                  </a:lnTo>
                  <a:lnTo>
                    <a:pt x="248920" y="256540"/>
                  </a:lnTo>
                  <a:lnTo>
                    <a:pt x="260350" y="250190"/>
                  </a:lnTo>
                  <a:lnTo>
                    <a:pt x="271780" y="243840"/>
                  </a:lnTo>
                  <a:lnTo>
                    <a:pt x="293370" y="229870"/>
                  </a:lnTo>
                  <a:lnTo>
                    <a:pt x="304800" y="222250"/>
                  </a:lnTo>
                  <a:lnTo>
                    <a:pt x="316230" y="214630"/>
                  </a:lnTo>
                  <a:lnTo>
                    <a:pt x="341630" y="195580"/>
                  </a:lnTo>
                  <a:lnTo>
                    <a:pt x="353060" y="187960"/>
                  </a:lnTo>
                  <a:lnTo>
                    <a:pt x="363220" y="179070"/>
                  </a:lnTo>
                  <a:lnTo>
                    <a:pt x="372110" y="171450"/>
                  </a:lnTo>
                  <a:lnTo>
                    <a:pt x="378460" y="162560"/>
                  </a:lnTo>
                  <a:lnTo>
                    <a:pt x="384810" y="153670"/>
                  </a:lnTo>
                  <a:lnTo>
                    <a:pt x="389890" y="143510"/>
                  </a:lnTo>
                  <a:lnTo>
                    <a:pt x="389890" y="138430"/>
                  </a:lnTo>
                  <a:lnTo>
                    <a:pt x="386080" y="135890"/>
                  </a:lnTo>
                  <a:lnTo>
                    <a:pt x="379730" y="135890"/>
                  </a:lnTo>
                  <a:lnTo>
                    <a:pt x="372110" y="138430"/>
                  </a:lnTo>
                  <a:lnTo>
                    <a:pt x="364490" y="144780"/>
                  </a:lnTo>
                  <a:lnTo>
                    <a:pt x="355600" y="152400"/>
                  </a:lnTo>
                  <a:lnTo>
                    <a:pt x="346710" y="160020"/>
                  </a:lnTo>
                  <a:lnTo>
                    <a:pt x="339090" y="168910"/>
                  </a:lnTo>
                  <a:lnTo>
                    <a:pt x="331470" y="179070"/>
                  </a:lnTo>
                  <a:lnTo>
                    <a:pt x="325120" y="189230"/>
                  </a:lnTo>
                  <a:lnTo>
                    <a:pt x="320040" y="199390"/>
                  </a:lnTo>
                  <a:lnTo>
                    <a:pt x="314960" y="209550"/>
                  </a:lnTo>
                  <a:lnTo>
                    <a:pt x="311150" y="222250"/>
                  </a:lnTo>
                  <a:lnTo>
                    <a:pt x="309880" y="236220"/>
                  </a:lnTo>
                  <a:lnTo>
                    <a:pt x="308610" y="251460"/>
                  </a:lnTo>
                  <a:lnTo>
                    <a:pt x="309880" y="266700"/>
                  </a:lnTo>
                  <a:lnTo>
                    <a:pt x="312420" y="280670"/>
                  </a:lnTo>
                  <a:lnTo>
                    <a:pt x="317500" y="295910"/>
                  </a:lnTo>
                  <a:lnTo>
                    <a:pt x="327660" y="303530"/>
                  </a:lnTo>
                  <a:lnTo>
                    <a:pt x="340360" y="308610"/>
                  </a:lnTo>
                  <a:lnTo>
                    <a:pt x="356870" y="309880"/>
                  </a:lnTo>
                  <a:lnTo>
                    <a:pt x="372110" y="308610"/>
                  </a:lnTo>
                  <a:lnTo>
                    <a:pt x="387350" y="303530"/>
                  </a:lnTo>
                  <a:lnTo>
                    <a:pt x="402590" y="295910"/>
                  </a:lnTo>
                  <a:lnTo>
                    <a:pt x="414020" y="289560"/>
                  </a:lnTo>
                  <a:lnTo>
                    <a:pt x="424180" y="281940"/>
                  </a:lnTo>
                  <a:lnTo>
                    <a:pt x="434340" y="275590"/>
                  </a:lnTo>
                  <a:lnTo>
                    <a:pt x="441960" y="267970"/>
                  </a:lnTo>
                  <a:lnTo>
                    <a:pt x="450850" y="261620"/>
                  </a:lnTo>
                  <a:lnTo>
                    <a:pt x="483870" y="229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81220" y="1958340"/>
              <a:ext cx="182881" cy="189231"/>
            </a:xfrm>
            <a:custGeom>
              <a:avLst/>
              <a:gdLst/>
              <a:ahLst/>
              <a:cxnLst/>
              <a:rect l="0" t="0" r="0" b="0"/>
              <a:pathLst>
                <a:path w="182881" h="189231">
                  <a:moveTo>
                    <a:pt x="25400" y="0"/>
                  </a:moveTo>
                  <a:lnTo>
                    <a:pt x="25400" y="33020"/>
                  </a:lnTo>
                  <a:lnTo>
                    <a:pt x="24130" y="46990"/>
                  </a:lnTo>
                  <a:lnTo>
                    <a:pt x="21590" y="59690"/>
                  </a:lnTo>
                  <a:lnTo>
                    <a:pt x="19050" y="71120"/>
                  </a:lnTo>
                  <a:lnTo>
                    <a:pt x="16510" y="82550"/>
                  </a:lnTo>
                  <a:lnTo>
                    <a:pt x="13970" y="93980"/>
                  </a:lnTo>
                  <a:lnTo>
                    <a:pt x="10160" y="104140"/>
                  </a:lnTo>
                  <a:lnTo>
                    <a:pt x="7620" y="119380"/>
                  </a:lnTo>
                  <a:lnTo>
                    <a:pt x="0" y="153670"/>
                  </a:lnTo>
                  <a:lnTo>
                    <a:pt x="1270" y="162560"/>
                  </a:lnTo>
                  <a:lnTo>
                    <a:pt x="6350" y="167640"/>
                  </a:lnTo>
                  <a:lnTo>
                    <a:pt x="12700" y="167640"/>
                  </a:lnTo>
                  <a:lnTo>
                    <a:pt x="17780" y="163830"/>
                  </a:lnTo>
                  <a:lnTo>
                    <a:pt x="22860" y="158750"/>
                  </a:lnTo>
                  <a:lnTo>
                    <a:pt x="26670" y="151130"/>
                  </a:lnTo>
                  <a:lnTo>
                    <a:pt x="31750" y="144780"/>
                  </a:lnTo>
                  <a:lnTo>
                    <a:pt x="38100" y="137160"/>
                  </a:lnTo>
                  <a:lnTo>
                    <a:pt x="44450" y="129540"/>
                  </a:lnTo>
                  <a:lnTo>
                    <a:pt x="49530" y="121920"/>
                  </a:lnTo>
                  <a:lnTo>
                    <a:pt x="54610" y="113030"/>
                  </a:lnTo>
                  <a:lnTo>
                    <a:pt x="58420" y="102870"/>
                  </a:lnTo>
                  <a:lnTo>
                    <a:pt x="63500" y="93980"/>
                  </a:lnTo>
                  <a:lnTo>
                    <a:pt x="69850" y="83820"/>
                  </a:lnTo>
                  <a:lnTo>
                    <a:pt x="76200" y="73660"/>
                  </a:lnTo>
                  <a:lnTo>
                    <a:pt x="82550" y="63500"/>
                  </a:lnTo>
                  <a:lnTo>
                    <a:pt x="88900" y="55880"/>
                  </a:lnTo>
                  <a:lnTo>
                    <a:pt x="95250" y="46990"/>
                  </a:lnTo>
                  <a:lnTo>
                    <a:pt x="104140" y="39370"/>
                  </a:lnTo>
                  <a:lnTo>
                    <a:pt x="113030" y="33020"/>
                  </a:lnTo>
                  <a:lnTo>
                    <a:pt x="121920" y="25400"/>
                  </a:lnTo>
                  <a:lnTo>
                    <a:pt x="130810" y="24130"/>
                  </a:lnTo>
                  <a:lnTo>
                    <a:pt x="138430" y="26670"/>
                  </a:lnTo>
                  <a:lnTo>
                    <a:pt x="146050" y="31750"/>
                  </a:lnTo>
                  <a:lnTo>
                    <a:pt x="152400" y="40640"/>
                  </a:lnTo>
                  <a:lnTo>
                    <a:pt x="158750" y="53340"/>
                  </a:lnTo>
                  <a:lnTo>
                    <a:pt x="162560" y="67310"/>
                  </a:lnTo>
                  <a:lnTo>
                    <a:pt x="166370" y="82550"/>
                  </a:lnTo>
                  <a:lnTo>
                    <a:pt x="167640" y="97790"/>
                  </a:lnTo>
                  <a:lnTo>
                    <a:pt x="170180" y="114300"/>
                  </a:lnTo>
                  <a:lnTo>
                    <a:pt x="171450" y="129540"/>
                  </a:lnTo>
                  <a:lnTo>
                    <a:pt x="173990" y="144780"/>
                  </a:lnTo>
                  <a:lnTo>
                    <a:pt x="18288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88560" y="1948180"/>
              <a:ext cx="160021" cy="167641"/>
            </a:xfrm>
            <a:custGeom>
              <a:avLst/>
              <a:gdLst/>
              <a:ahLst/>
              <a:cxnLst/>
              <a:rect l="0" t="0" r="0" b="0"/>
              <a:pathLst>
                <a:path w="160021" h="167641">
                  <a:moveTo>
                    <a:pt x="106680" y="0"/>
                  </a:moveTo>
                  <a:lnTo>
                    <a:pt x="85090" y="5080"/>
                  </a:lnTo>
                  <a:lnTo>
                    <a:pt x="76200" y="8890"/>
                  </a:lnTo>
                  <a:lnTo>
                    <a:pt x="67310" y="13970"/>
                  </a:lnTo>
                  <a:lnTo>
                    <a:pt x="59690" y="20320"/>
                  </a:lnTo>
                  <a:lnTo>
                    <a:pt x="52070" y="25400"/>
                  </a:lnTo>
                  <a:lnTo>
                    <a:pt x="44450" y="31750"/>
                  </a:lnTo>
                  <a:lnTo>
                    <a:pt x="38100" y="39370"/>
                  </a:lnTo>
                  <a:lnTo>
                    <a:pt x="30480" y="49530"/>
                  </a:lnTo>
                  <a:lnTo>
                    <a:pt x="22860" y="62230"/>
                  </a:lnTo>
                  <a:lnTo>
                    <a:pt x="16510" y="76200"/>
                  </a:lnTo>
                  <a:lnTo>
                    <a:pt x="10160" y="90170"/>
                  </a:lnTo>
                  <a:lnTo>
                    <a:pt x="5080" y="104140"/>
                  </a:lnTo>
                  <a:lnTo>
                    <a:pt x="0" y="119380"/>
                  </a:lnTo>
                  <a:lnTo>
                    <a:pt x="0" y="130810"/>
                  </a:lnTo>
                  <a:lnTo>
                    <a:pt x="1270" y="140970"/>
                  </a:lnTo>
                  <a:lnTo>
                    <a:pt x="5080" y="149860"/>
                  </a:lnTo>
                  <a:lnTo>
                    <a:pt x="11430" y="153670"/>
                  </a:lnTo>
                  <a:lnTo>
                    <a:pt x="19050" y="153670"/>
                  </a:lnTo>
                  <a:lnTo>
                    <a:pt x="26670" y="151130"/>
                  </a:lnTo>
                  <a:lnTo>
                    <a:pt x="36830" y="146050"/>
                  </a:lnTo>
                  <a:lnTo>
                    <a:pt x="45720" y="139700"/>
                  </a:lnTo>
                  <a:lnTo>
                    <a:pt x="55880" y="132080"/>
                  </a:lnTo>
                  <a:lnTo>
                    <a:pt x="64770" y="123190"/>
                  </a:lnTo>
                  <a:lnTo>
                    <a:pt x="73660" y="113030"/>
                  </a:lnTo>
                  <a:lnTo>
                    <a:pt x="81280" y="102870"/>
                  </a:lnTo>
                  <a:lnTo>
                    <a:pt x="88900" y="92710"/>
                  </a:lnTo>
                  <a:lnTo>
                    <a:pt x="96520" y="80010"/>
                  </a:lnTo>
                  <a:lnTo>
                    <a:pt x="102870" y="67310"/>
                  </a:lnTo>
                  <a:lnTo>
                    <a:pt x="110490" y="54610"/>
                  </a:lnTo>
                  <a:lnTo>
                    <a:pt x="124460" y="33020"/>
                  </a:lnTo>
                  <a:lnTo>
                    <a:pt x="129540" y="30480"/>
                  </a:lnTo>
                  <a:lnTo>
                    <a:pt x="132080" y="35560"/>
                  </a:lnTo>
                  <a:lnTo>
                    <a:pt x="134620" y="44450"/>
                  </a:lnTo>
                  <a:lnTo>
                    <a:pt x="134620" y="57150"/>
                  </a:lnTo>
                  <a:lnTo>
                    <a:pt x="133350" y="69850"/>
                  </a:lnTo>
                  <a:lnTo>
                    <a:pt x="132080" y="85090"/>
                  </a:lnTo>
                  <a:lnTo>
                    <a:pt x="132080" y="100330"/>
                  </a:lnTo>
                  <a:lnTo>
                    <a:pt x="133350" y="114300"/>
                  </a:lnTo>
                  <a:lnTo>
                    <a:pt x="16002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53990" y="1811020"/>
              <a:ext cx="52071" cy="326391"/>
            </a:xfrm>
            <a:custGeom>
              <a:avLst/>
              <a:gdLst/>
              <a:ahLst/>
              <a:cxnLst/>
              <a:rect l="0" t="0" r="0" b="0"/>
              <a:pathLst>
                <a:path w="52071" h="326391">
                  <a:moveTo>
                    <a:pt x="52070" y="0"/>
                  </a:moveTo>
                  <a:lnTo>
                    <a:pt x="52070" y="33020"/>
                  </a:lnTo>
                  <a:lnTo>
                    <a:pt x="50800" y="50800"/>
                  </a:lnTo>
                  <a:lnTo>
                    <a:pt x="49530" y="68580"/>
                  </a:lnTo>
                  <a:lnTo>
                    <a:pt x="38100" y="153670"/>
                  </a:lnTo>
                  <a:lnTo>
                    <a:pt x="35560" y="173990"/>
                  </a:lnTo>
                  <a:lnTo>
                    <a:pt x="34290" y="191770"/>
                  </a:lnTo>
                  <a:lnTo>
                    <a:pt x="33020" y="208280"/>
                  </a:lnTo>
                  <a:lnTo>
                    <a:pt x="31750" y="223520"/>
                  </a:lnTo>
                  <a:lnTo>
                    <a:pt x="29210" y="236220"/>
                  </a:lnTo>
                  <a:lnTo>
                    <a:pt x="26670" y="248920"/>
                  </a:lnTo>
                  <a:lnTo>
                    <a:pt x="22860" y="260350"/>
                  </a:lnTo>
                  <a:lnTo>
                    <a:pt x="20320" y="27178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53990" y="1929130"/>
              <a:ext cx="199391" cy="181611"/>
            </a:xfrm>
            <a:custGeom>
              <a:avLst/>
              <a:gdLst/>
              <a:ahLst/>
              <a:cxnLst/>
              <a:rect l="0" t="0" r="0" b="0"/>
              <a:pathLst>
                <a:path w="199391" h="181611">
                  <a:moveTo>
                    <a:pt x="0" y="50800"/>
                  </a:moveTo>
                  <a:lnTo>
                    <a:pt x="11430" y="67310"/>
                  </a:lnTo>
                  <a:lnTo>
                    <a:pt x="16510" y="73660"/>
                  </a:lnTo>
                  <a:lnTo>
                    <a:pt x="22860" y="81280"/>
                  </a:lnTo>
                  <a:lnTo>
                    <a:pt x="29210" y="88900"/>
                  </a:lnTo>
                  <a:lnTo>
                    <a:pt x="38100" y="93980"/>
                  </a:lnTo>
                  <a:lnTo>
                    <a:pt x="48260" y="96520"/>
                  </a:lnTo>
                  <a:lnTo>
                    <a:pt x="60960" y="99060"/>
                  </a:lnTo>
                  <a:lnTo>
                    <a:pt x="73660" y="97790"/>
                  </a:lnTo>
                  <a:lnTo>
                    <a:pt x="88900" y="95250"/>
                  </a:lnTo>
                  <a:lnTo>
                    <a:pt x="105410" y="90170"/>
                  </a:lnTo>
                  <a:lnTo>
                    <a:pt x="119380" y="85090"/>
                  </a:lnTo>
                  <a:lnTo>
                    <a:pt x="132080" y="80010"/>
                  </a:lnTo>
                  <a:lnTo>
                    <a:pt x="143510" y="73660"/>
                  </a:lnTo>
                  <a:lnTo>
                    <a:pt x="154940" y="66040"/>
                  </a:lnTo>
                  <a:lnTo>
                    <a:pt x="163830" y="57150"/>
                  </a:lnTo>
                  <a:lnTo>
                    <a:pt x="172720" y="48260"/>
                  </a:lnTo>
                  <a:lnTo>
                    <a:pt x="176530" y="36830"/>
                  </a:lnTo>
                  <a:lnTo>
                    <a:pt x="179070" y="25400"/>
                  </a:lnTo>
                  <a:lnTo>
                    <a:pt x="179070" y="12700"/>
                  </a:lnTo>
                  <a:lnTo>
                    <a:pt x="173990" y="5080"/>
                  </a:lnTo>
                  <a:lnTo>
                    <a:pt x="166370" y="1270"/>
                  </a:lnTo>
                  <a:lnTo>
                    <a:pt x="156210" y="0"/>
                  </a:lnTo>
                  <a:lnTo>
                    <a:pt x="146050" y="2540"/>
                  </a:lnTo>
                  <a:lnTo>
                    <a:pt x="135890" y="7620"/>
                  </a:lnTo>
                  <a:lnTo>
                    <a:pt x="125730" y="15240"/>
                  </a:lnTo>
                  <a:lnTo>
                    <a:pt x="118110" y="22860"/>
                  </a:lnTo>
                  <a:lnTo>
                    <a:pt x="110490" y="31750"/>
                  </a:lnTo>
                  <a:lnTo>
                    <a:pt x="105410" y="41910"/>
                  </a:lnTo>
                  <a:lnTo>
                    <a:pt x="100330" y="53340"/>
                  </a:lnTo>
                  <a:lnTo>
                    <a:pt x="96520" y="67310"/>
                  </a:lnTo>
                  <a:lnTo>
                    <a:pt x="92710" y="82550"/>
                  </a:lnTo>
                  <a:lnTo>
                    <a:pt x="90170" y="99060"/>
                  </a:lnTo>
                  <a:lnTo>
                    <a:pt x="90170" y="115570"/>
                  </a:lnTo>
                  <a:lnTo>
                    <a:pt x="91440" y="132080"/>
                  </a:lnTo>
                  <a:lnTo>
                    <a:pt x="96520" y="146050"/>
                  </a:lnTo>
                  <a:lnTo>
                    <a:pt x="102870" y="157480"/>
                  </a:lnTo>
                  <a:lnTo>
                    <a:pt x="110490" y="167640"/>
                  </a:lnTo>
                  <a:lnTo>
                    <a:pt x="120650" y="173990"/>
                  </a:lnTo>
                  <a:lnTo>
                    <a:pt x="132080" y="177800"/>
                  </a:lnTo>
                  <a:lnTo>
                    <a:pt x="143510" y="181610"/>
                  </a:lnTo>
                  <a:lnTo>
                    <a:pt x="154940" y="181610"/>
                  </a:lnTo>
                  <a:lnTo>
                    <a:pt x="166370" y="181610"/>
                  </a:lnTo>
                  <a:lnTo>
                    <a:pt x="199390" y="176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59450" y="1747520"/>
              <a:ext cx="41911" cy="294641"/>
            </a:xfrm>
            <a:custGeom>
              <a:avLst/>
              <a:gdLst/>
              <a:ahLst/>
              <a:cxnLst/>
              <a:rect l="0" t="0" r="0" b="0"/>
              <a:pathLst>
                <a:path w="41911" h="294641">
                  <a:moveTo>
                    <a:pt x="41910" y="0"/>
                  </a:moveTo>
                  <a:lnTo>
                    <a:pt x="41910" y="69850"/>
                  </a:lnTo>
                  <a:lnTo>
                    <a:pt x="40640" y="86360"/>
                  </a:lnTo>
                  <a:lnTo>
                    <a:pt x="38100" y="101600"/>
                  </a:lnTo>
                  <a:lnTo>
                    <a:pt x="33020" y="133350"/>
                  </a:lnTo>
                  <a:lnTo>
                    <a:pt x="26670" y="166370"/>
                  </a:lnTo>
                  <a:lnTo>
                    <a:pt x="20320" y="198120"/>
                  </a:lnTo>
                  <a:lnTo>
                    <a:pt x="13970" y="22860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54040" y="1936750"/>
              <a:ext cx="93981" cy="190501"/>
            </a:xfrm>
            <a:custGeom>
              <a:avLst/>
              <a:gdLst/>
              <a:ahLst/>
              <a:cxnLst/>
              <a:rect l="0" t="0" r="0" b="0"/>
              <a:pathLst>
                <a:path w="93981" h="190501">
                  <a:moveTo>
                    <a:pt x="0" y="0"/>
                  </a:moveTo>
                  <a:lnTo>
                    <a:pt x="5080" y="17780"/>
                  </a:lnTo>
                  <a:lnTo>
                    <a:pt x="7620" y="27940"/>
                  </a:lnTo>
                  <a:lnTo>
                    <a:pt x="13970" y="55880"/>
                  </a:lnTo>
                  <a:lnTo>
                    <a:pt x="19050" y="69850"/>
                  </a:lnTo>
                  <a:lnTo>
                    <a:pt x="24130" y="83820"/>
                  </a:lnTo>
                  <a:lnTo>
                    <a:pt x="30480" y="99060"/>
                  </a:lnTo>
                  <a:lnTo>
                    <a:pt x="36830" y="113030"/>
                  </a:lnTo>
                  <a:lnTo>
                    <a:pt x="49530" y="140970"/>
                  </a:lnTo>
                  <a:lnTo>
                    <a:pt x="55880" y="152400"/>
                  </a:lnTo>
                  <a:lnTo>
                    <a:pt x="63500" y="162560"/>
                  </a:lnTo>
                  <a:lnTo>
                    <a:pt x="939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79770" y="1968500"/>
              <a:ext cx="127001" cy="147321"/>
            </a:xfrm>
            <a:custGeom>
              <a:avLst/>
              <a:gdLst/>
              <a:ahLst/>
              <a:cxnLst/>
              <a:rect l="0" t="0" r="0" b="0"/>
              <a:pathLst>
                <a:path w="127001" h="147321">
                  <a:moveTo>
                    <a:pt x="127000" y="0"/>
                  </a:moveTo>
                  <a:lnTo>
                    <a:pt x="115570" y="16510"/>
                  </a:lnTo>
                  <a:lnTo>
                    <a:pt x="109220" y="25400"/>
                  </a:lnTo>
                  <a:lnTo>
                    <a:pt x="100330" y="34290"/>
                  </a:lnTo>
                  <a:lnTo>
                    <a:pt x="91440" y="44450"/>
                  </a:lnTo>
                  <a:lnTo>
                    <a:pt x="82550" y="55880"/>
                  </a:lnTo>
                  <a:lnTo>
                    <a:pt x="53340" y="91440"/>
                  </a:lnTo>
                  <a:lnTo>
                    <a:pt x="45720" y="100330"/>
                  </a:lnTo>
                  <a:lnTo>
                    <a:pt x="36830" y="109220"/>
                  </a:lnTo>
                  <a:lnTo>
                    <a:pt x="22860" y="12573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3840480" y="1032510"/>
            <a:ext cx="2188211" cy="745491"/>
          </a:xfrm>
          <a:custGeom>
            <a:avLst/>
            <a:gdLst/>
            <a:ahLst/>
            <a:cxnLst/>
            <a:rect l="0" t="0" r="0" b="0"/>
            <a:pathLst>
              <a:path w="2188211" h="745491">
                <a:moveTo>
                  <a:pt x="2150110" y="715010"/>
                </a:moveTo>
                <a:lnTo>
                  <a:pt x="2117090" y="713740"/>
                </a:lnTo>
                <a:lnTo>
                  <a:pt x="2051050" y="706120"/>
                </a:lnTo>
                <a:lnTo>
                  <a:pt x="1995170" y="704850"/>
                </a:lnTo>
                <a:lnTo>
                  <a:pt x="1758950" y="704850"/>
                </a:lnTo>
                <a:lnTo>
                  <a:pt x="1703070" y="709930"/>
                </a:lnTo>
                <a:lnTo>
                  <a:pt x="1643380" y="713740"/>
                </a:lnTo>
                <a:lnTo>
                  <a:pt x="1581150" y="715010"/>
                </a:lnTo>
                <a:lnTo>
                  <a:pt x="1473200" y="723900"/>
                </a:lnTo>
                <a:lnTo>
                  <a:pt x="1404620" y="725170"/>
                </a:lnTo>
                <a:lnTo>
                  <a:pt x="902970" y="725170"/>
                </a:lnTo>
                <a:lnTo>
                  <a:pt x="835660" y="720090"/>
                </a:lnTo>
                <a:lnTo>
                  <a:pt x="789940" y="717550"/>
                </a:lnTo>
                <a:lnTo>
                  <a:pt x="741680" y="716280"/>
                </a:lnTo>
                <a:lnTo>
                  <a:pt x="554990" y="715010"/>
                </a:lnTo>
                <a:lnTo>
                  <a:pt x="488950" y="709930"/>
                </a:lnTo>
                <a:lnTo>
                  <a:pt x="403860" y="704850"/>
                </a:lnTo>
                <a:lnTo>
                  <a:pt x="346710" y="695960"/>
                </a:lnTo>
                <a:lnTo>
                  <a:pt x="255270" y="670560"/>
                </a:lnTo>
                <a:lnTo>
                  <a:pt x="204470" y="654050"/>
                </a:lnTo>
                <a:lnTo>
                  <a:pt x="163830" y="633730"/>
                </a:lnTo>
                <a:lnTo>
                  <a:pt x="124460" y="613410"/>
                </a:lnTo>
                <a:lnTo>
                  <a:pt x="93980" y="593090"/>
                </a:lnTo>
                <a:lnTo>
                  <a:pt x="63500" y="571500"/>
                </a:lnTo>
                <a:lnTo>
                  <a:pt x="43180" y="553720"/>
                </a:lnTo>
                <a:lnTo>
                  <a:pt x="34290" y="542290"/>
                </a:lnTo>
                <a:lnTo>
                  <a:pt x="25400" y="528320"/>
                </a:lnTo>
                <a:lnTo>
                  <a:pt x="17780" y="513080"/>
                </a:lnTo>
                <a:lnTo>
                  <a:pt x="11430" y="497840"/>
                </a:lnTo>
                <a:lnTo>
                  <a:pt x="6350" y="481330"/>
                </a:lnTo>
                <a:lnTo>
                  <a:pt x="1270" y="464820"/>
                </a:lnTo>
                <a:lnTo>
                  <a:pt x="0" y="447040"/>
                </a:lnTo>
                <a:lnTo>
                  <a:pt x="2540" y="430530"/>
                </a:lnTo>
                <a:lnTo>
                  <a:pt x="8890" y="396240"/>
                </a:lnTo>
                <a:lnTo>
                  <a:pt x="16510" y="365760"/>
                </a:lnTo>
                <a:lnTo>
                  <a:pt x="21590" y="353060"/>
                </a:lnTo>
                <a:lnTo>
                  <a:pt x="26670" y="340360"/>
                </a:lnTo>
                <a:lnTo>
                  <a:pt x="40640" y="317500"/>
                </a:lnTo>
                <a:lnTo>
                  <a:pt x="57150" y="294640"/>
                </a:lnTo>
                <a:lnTo>
                  <a:pt x="68580" y="283210"/>
                </a:lnTo>
                <a:lnTo>
                  <a:pt x="92710" y="256540"/>
                </a:lnTo>
                <a:lnTo>
                  <a:pt x="106680" y="245110"/>
                </a:lnTo>
                <a:lnTo>
                  <a:pt x="133350" y="222250"/>
                </a:lnTo>
                <a:lnTo>
                  <a:pt x="166370" y="199390"/>
                </a:lnTo>
                <a:lnTo>
                  <a:pt x="205740" y="177800"/>
                </a:lnTo>
                <a:lnTo>
                  <a:pt x="246380" y="151130"/>
                </a:lnTo>
                <a:lnTo>
                  <a:pt x="290830" y="130810"/>
                </a:lnTo>
                <a:lnTo>
                  <a:pt x="337820" y="113030"/>
                </a:lnTo>
                <a:lnTo>
                  <a:pt x="386080" y="92710"/>
                </a:lnTo>
                <a:lnTo>
                  <a:pt x="438150" y="76200"/>
                </a:lnTo>
                <a:lnTo>
                  <a:pt x="491490" y="59690"/>
                </a:lnTo>
                <a:lnTo>
                  <a:pt x="547370" y="45720"/>
                </a:lnTo>
                <a:lnTo>
                  <a:pt x="603250" y="34290"/>
                </a:lnTo>
                <a:lnTo>
                  <a:pt x="660400" y="25400"/>
                </a:lnTo>
                <a:lnTo>
                  <a:pt x="751840" y="13970"/>
                </a:lnTo>
                <a:lnTo>
                  <a:pt x="814070" y="6350"/>
                </a:lnTo>
                <a:lnTo>
                  <a:pt x="873760" y="2540"/>
                </a:lnTo>
                <a:lnTo>
                  <a:pt x="932180" y="1270"/>
                </a:lnTo>
                <a:lnTo>
                  <a:pt x="1087120" y="0"/>
                </a:lnTo>
                <a:lnTo>
                  <a:pt x="1146810" y="2540"/>
                </a:lnTo>
                <a:lnTo>
                  <a:pt x="1206500" y="7620"/>
                </a:lnTo>
                <a:lnTo>
                  <a:pt x="1267460" y="13970"/>
                </a:lnTo>
                <a:lnTo>
                  <a:pt x="1327150" y="24130"/>
                </a:lnTo>
                <a:lnTo>
                  <a:pt x="1446530" y="49530"/>
                </a:lnTo>
                <a:lnTo>
                  <a:pt x="1534160" y="69850"/>
                </a:lnTo>
                <a:lnTo>
                  <a:pt x="1588770" y="83820"/>
                </a:lnTo>
                <a:lnTo>
                  <a:pt x="1640840" y="99060"/>
                </a:lnTo>
                <a:lnTo>
                  <a:pt x="1695450" y="116840"/>
                </a:lnTo>
                <a:lnTo>
                  <a:pt x="1744980" y="137160"/>
                </a:lnTo>
                <a:lnTo>
                  <a:pt x="1789430" y="157480"/>
                </a:lnTo>
                <a:lnTo>
                  <a:pt x="1854200" y="189230"/>
                </a:lnTo>
                <a:lnTo>
                  <a:pt x="1897380" y="209550"/>
                </a:lnTo>
                <a:lnTo>
                  <a:pt x="1917700" y="220980"/>
                </a:lnTo>
                <a:lnTo>
                  <a:pt x="1936750" y="233680"/>
                </a:lnTo>
                <a:lnTo>
                  <a:pt x="1954530" y="247650"/>
                </a:lnTo>
                <a:lnTo>
                  <a:pt x="1973580" y="259080"/>
                </a:lnTo>
                <a:lnTo>
                  <a:pt x="2009140" y="281940"/>
                </a:lnTo>
                <a:lnTo>
                  <a:pt x="2025650" y="294640"/>
                </a:lnTo>
                <a:lnTo>
                  <a:pt x="2042160" y="307340"/>
                </a:lnTo>
                <a:lnTo>
                  <a:pt x="2056130" y="320040"/>
                </a:lnTo>
                <a:lnTo>
                  <a:pt x="2070100" y="334010"/>
                </a:lnTo>
                <a:lnTo>
                  <a:pt x="2082800" y="347980"/>
                </a:lnTo>
                <a:lnTo>
                  <a:pt x="2094230" y="360680"/>
                </a:lnTo>
                <a:lnTo>
                  <a:pt x="2105660" y="374650"/>
                </a:lnTo>
                <a:lnTo>
                  <a:pt x="2128520" y="402590"/>
                </a:lnTo>
                <a:lnTo>
                  <a:pt x="2137410" y="416560"/>
                </a:lnTo>
                <a:lnTo>
                  <a:pt x="2146300" y="430530"/>
                </a:lnTo>
                <a:lnTo>
                  <a:pt x="2155190" y="444500"/>
                </a:lnTo>
                <a:lnTo>
                  <a:pt x="2162810" y="458470"/>
                </a:lnTo>
                <a:lnTo>
                  <a:pt x="2178050" y="487680"/>
                </a:lnTo>
                <a:lnTo>
                  <a:pt x="2183130" y="502920"/>
                </a:lnTo>
                <a:lnTo>
                  <a:pt x="2185670" y="521970"/>
                </a:lnTo>
                <a:lnTo>
                  <a:pt x="2188210" y="541020"/>
                </a:lnTo>
                <a:lnTo>
                  <a:pt x="2188210" y="560070"/>
                </a:lnTo>
                <a:lnTo>
                  <a:pt x="2186940" y="580390"/>
                </a:lnTo>
                <a:lnTo>
                  <a:pt x="2185670" y="600710"/>
                </a:lnTo>
                <a:lnTo>
                  <a:pt x="2181860" y="617220"/>
                </a:lnTo>
                <a:lnTo>
                  <a:pt x="2176780" y="632460"/>
                </a:lnTo>
                <a:lnTo>
                  <a:pt x="2171700" y="646430"/>
                </a:lnTo>
                <a:lnTo>
                  <a:pt x="2159000" y="666750"/>
                </a:lnTo>
                <a:lnTo>
                  <a:pt x="2145030" y="684530"/>
                </a:lnTo>
                <a:lnTo>
                  <a:pt x="2127250" y="699770"/>
                </a:lnTo>
                <a:lnTo>
                  <a:pt x="2104390" y="711200"/>
                </a:lnTo>
                <a:lnTo>
                  <a:pt x="2035810" y="732790"/>
                </a:lnTo>
                <a:lnTo>
                  <a:pt x="1969770" y="744220"/>
                </a:lnTo>
                <a:lnTo>
                  <a:pt x="1917700" y="745490"/>
                </a:lnTo>
                <a:lnTo>
                  <a:pt x="1863090" y="742950"/>
                </a:lnTo>
                <a:lnTo>
                  <a:pt x="1798320" y="737870"/>
                </a:lnTo>
                <a:lnTo>
                  <a:pt x="1731010" y="734060"/>
                </a:lnTo>
                <a:lnTo>
                  <a:pt x="1666240" y="727710"/>
                </a:lnTo>
                <a:lnTo>
                  <a:pt x="1602740" y="723900"/>
                </a:lnTo>
                <a:lnTo>
                  <a:pt x="1539240" y="717550"/>
                </a:lnTo>
                <a:lnTo>
                  <a:pt x="1477010" y="716280"/>
                </a:lnTo>
                <a:lnTo>
                  <a:pt x="1413510" y="718820"/>
                </a:lnTo>
                <a:lnTo>
                  <a:pt x="1353820" y="723900"/>
                </a:lnTo>
                <a:lnTo>
                  <a:pt x="1301750" y="727710"/>
                </a:lnTo>
                <a:lnTo>
                  <a:pt x="1234440" y="736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600700" y="1295400"/>
            <a:ext cx="1012191" cy="378461"/>
            <a:chOff x="5600700" y="1295400"/>
            <a:chExt cx="1012191" cy="378461"/>
          </a:xfrm>
        </p:grpSpPr>
        <p:sp>
          <p:nvSpPr>
            <p:cNvPr id="21" name="Freeform 20"/>
            <p:cNvSpPr/>
            <p:nvPr/>
          </p:nvSpPr>
          <p:spPr>
            <a:xfrm>
              <a:off x="5600700" y="1506220"/>
              <a:ext cx="905511" cy="147321"/>
            </a:xfrm>
            <a:custGeom>
              <a:avLst/>
              <a:gdLst/>
              <a:ahLst/>
              <a:cxnLst/>
              <a:rect l="0" t="0" r="0" b="0"/>
              <a:pathLst>
                <a:path w="905511" h="147321">
                  <a:moveTo>
                    <a:pt x="0" y="147320"/>
                  </a:moveTo>
                  <a:lnTo>
                    <a:pt x="17780" y="140970"/>
                  </a:lnTo>
                  <a:lnTo>
                    <a:pt x="27940" y="138430"/>
                  </a:lnTo>
                  <a:lnTo>
                    <a:pt x="99060" y="121920"/>
                  </a:lnTo>
                  <a:lnTo>
                    <a:pt x="127000" y="118110"/>
                  </a:lnTo>
                  <a:lnTo>
                    <a:pt x="154940" y="115570"/>
                  </a:lnTo>
                  <a:lnTo>
                    <a:pt x="168910" y="113030"/>
                  </a:lnTo>
                  <a:lnTo>
                    <a:pt x="182880" y="110490"/>
                  </a:lnTo>
                  <a:lnTo>
                    <a:pt x="210820" y="106680"/>
                  </a:lnTo>
                  <a:lnTo>
                    <a:pt x="224790" y="106680"/>
                  </a:lnTo>
                  <a:lnTo>
                    <a:pt x="256540" y="105410"/>
                  </a:lnTo>
                  <a:lnTo>
                    <a:pt x="361950" y="104140"/>
                  </a:lnTo>
                  <a:lnTo>
                    <a:pt x="377190" y="101600"/>
                  </a:lnTo>
                  <a:lnTo>
                    <a:pt x="392430" y="95250"/>
                  </a:lnTo>
                  <a:lnTo>
                    <a:pt x="408940" y="87630"/>
                  </a:lnTo>
                  <a:lnTo>
                    <a:pt x="422910" y="80010"/>
                  </a:lnTo>
                  <a:lnTo>
                    <a:pt x="434340" y="69850"/>
                  </a:lnTo>
                  <a:lnTo>
                    <a:pt x="496570" y="8890"/>
                  </a:lnTo>
                  <a:lnTo>
                    <a:pt x="506730" y="2540"/>
                  </a:lnTo>
                  <a:lnTo>
                    <a:pt x="516890" y="0"/>
                  </a:lnTo>
                  <a:lnTo>
                    <a:pt x="542290" y="0"/>
                  </a:lnTo>
                  <a:lnTo>
                    <a:pt x="580390" y="0"/>
                  </a:lnTo>
                  <a:lnTo>
                    <a:pt x="598170" y="1270"/>
                  </a:lnTo>
                  <a:lnTo>
                    <a:pt x="613410" y="2540"/>
                  </a:lnTo>
                  <a:lnTo>
                    <a:pt x="678180" y="13970"/>
                  </a:lnTo>
                  <a:lnTo>
                    <a:pt x="698500" y="16510"/>
                  </a:lnTo>
                  <a:lnTo>
                    <a:pt x="718820" y="17780"/>
                  </a:lnTo>
                  <a:lnTo>
                    <a:pt x="756920" y="19050"/>
                  </a:lnTo>
                  <a:lnTo>
                    <a:pt x="805180" y="20320"/>
                  </a:lnTo>
                  <a:lnTo>
                    <a:pt x="834390" y="20320"/>
                  </a:lnTo>
                  <a:lnTo>
                    <a:pt x="859790" y="17780"/>
                  </a:lnTo>
                  <a:lnTo>
                    <a:pt x="90551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38570" y="1295400"/>
              <a:ext cx="274321" cy="378461"/>
            </a:xfrm>
            <a:custGeom>
              <a:avLst/>
              <a:gdLst/>
              <a:ahLst/>
              <a:cxnLst/>
              <a:rect l="0" t="0" r="0" b="0"/>
              <a:pathLst>
                <a:path w="274321" h="378461">
                  <a:moveTo>
                    <a:pt x="20320" y="0"/>
                  </a:moveTo>
                  <a:lnTo>
                    <a:pt x="64770" y="29210"/>
                  </a:lnTo>
                  <a:lnTo>
                    <a:pt x="74930" y="36830"/>
                  </a:lnTo>
                  <a:lnTo>
                    <a:pt x="85090" y="45720"/>
                  </a:lnTo>
                  <a:lnTo>
                    <a:pt x="104140" y="63500"/>
                  </a:lnTo>
                  <a:lnTo>
                    <a:pt x="120650" y="78740"/>
                  </a:lnTo>
                  <a:lnTo>
                    <a:pt x="130810" y="87630"/>
                  </a:lnTo>
                  <a:lnTo>
                    <a:pt x="142240" y="96520"/>
                  </a:lnTo>
                  <a:lnTo>
                    <a:pt x="153670" y="106680"/>
                  </a:lnTo>
                  <a:lnTo>
                    <a:pt x="166370" y="116840"/>
                  </a:lnTo>
                  <a:lnTo>
                    <a:pt x="176530" y="127000"/>
                  </a:lnTo>
                  <a:lnTo>
                    <a:pt x="187960" y="137160"/>
                  </a:lnTo>
                  <a:lnTo>
                    <a:pt x="200660" y="146050"/>
                  </a:lnTo>
                  <a:lnTo>
                    <a:pt x="213360" y="154940"/>
                  </a:lnTo>
                  <a:lnTo>
                    <a:pt x="226060" y="162560"/>
                  </a:lnTo>
                  <a:lnTo>
                    <a:pt x="237490" y="171450"/>
                  </a:lnTo>
                  <a:lnTo>
                    <a:pt x="246380" y="180340"/>
                  </a:lnTo>
                  <a:lnTo>
                    <a:pt x="255270" y="190500"/>
                  </a:lnTo>
                  <a:lnTo>
                    <a:pt x="262890" y="200660"/>
                  </a:lnTo>
                  <a:lnTo>
                    <a:pt x="267970" y="210820"/>
                  </a:lnTo>
                  <a:lnTo>
                    <a:pt x="273050" y="220980"/>
                  </a:lnTo>
                  <a:lnTo>
                    <a:pt x="274320" y="229870"/>
                  </a:lnTo>
                  <a:lnTo>
                    <a:pt x="273050" y="238760"/>
                  </a:lnTo>
                  <a:lnTo>
                    <a:pt x="269240" y="246380"/>
                  </a:lnTo>
                  <a:lnTo>
                    <a:pt x="262890" y="254000"/>
                  </a:lnTo>
                  <a:lnTo>
                    <a:pt x="254000" y="261620"/>
                  </a:lnTo>
                  <a:lnTo>
                    <a:pt x="242570" y="269240"/>
                  </a:lnTo>
                  <a:lnTo>
                    <a:pt x="231140" y="275590"/>
                  </a:lnTo>
                  <a:lnTo>
                    <a:pt x="220980" y="280670"/>
                  </a:lnTo>
                  <a:lnTo>
                    <a:pt x="210820" y="285750"/>
                  </a:lnTo>
                  <a:lnTo>
                    <a:pt x="199390" y="289560"/>
                  </a:lnTo>
                  <a:lnTo>
                    <a:pt x="179070" y="297180"/>
                  </a:lnTo>
                  <a:lnTo>
                    <a:pt x="166370" y="302260"/>
                  </a:lnTo>
                  <a:lnTo>
                    <a:pt x="154940" y="307340"/>
                  </a:lnTo>
                  <a:lnTo>
                    <a:pt x="140970" y="313690"/>
                  </a:lnTo>
                  <a:lnTo>
                    <a:pt x="129540" y="318770"/>
                  </a:lnTo>
                  <a:lnTo>
                    <a:pt x="118110" y="323850"/>
                  </a:lnTo>
                  <a:lnTo>
                    <a:pt x="106680" y="327660"/>
                  </a:lnTo>
                  <a:lnTo>
                    <a:pt x="93980" y="332740"/>
                  </a:lnTo>
                  <a:lnTo>
                    <a:pt x="68580" y="34544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13550" y="1242060"/>
            <a:ext cx="2293621" cy="439421"/>
            <a:chOff x="6813550" y="1242060"/>
            <a:chExt cx="2293621" cy="439421"/>
          </a:xfrm>
        </p:grpSpPr>
        <p:sp>
          <p:nvSpPr>
            <p:cNvPr id="24" name="Freeform 23"/>
            <p:cNvSpPr/>
            <p:nvPr/>
          </p:nvSpPr>
          <p:spPr>
            <a:xfrm>
              <a:off x="6813550" y="1324610"/>
              <a:ext cx="198121" cy="265431"/>
            </a:xfrm>
            <a:custGeom>
              <a:avLst/>
              <a:gdLst/>
              <a:ahLst/>
              <a:cxnLst/>
              <a:rect l="0" t="0" r="0" b="0"/>
              <a:pathLst>
                <a:path w="198121" h="265431">
                  <a:moveTo>
                    <a:pt x="166370" y="12700"/>
                  </a:moveTo>
                  <a:lnTo>
                    <a:pt x="149860" y="1270"/>
                  </a:lnTo>
                  <a:lnTo>
                    <a:pt x="142240" y="0"/>
                  </a:lnTo>
                  <a:lnTo>
                    <a:pt x="132080" y="2540"/>
                  </a:lnTo>
                  <a:lnTo>
                    <a:pt x="123190" y="5080"/>
                  </a:lnTo>
                  <a:lnTo>
                    <a:pt x="111760" y="10160"/>
                  </a:lnTo>
                  <a:lnTo>
                    <a:pt x="100330" y="15240"/>
                  </a:lnTo>
                  <a:lnTo>
                    <a:pt x="87630" y="21590"/>
                  </a:lnTo>
                  <a:lnTo>
                    <a:pt x="74930" y="27940"/>
                  </a:lnTo>
                  <a:lnTo>
                    <a:pt x="63500" y="34290"/>
                  </a:lnTo>
                  <a:lnTo>
                    <a:pt x="52070" y="40640"/>
                  </a:lnTo>
                  <a:lnTo>
                    <a:pt x="41910" y="48260"/>
                  </a:lnTo>
                  <a:lnTo>
                    <a:pt x="34290" y="54610"/>
                  </a:lnTo>
                  <a:lnTo>
                    <a:pt x="25400" y="62230"/>
                  </a:lnTo>
                  <a:lnTo>
                    <a:pt x="17780" y="68580"/>
                  </a:lnTo>
                  <a:lnTo>
                    <a:pt x="2540" y="82550"/>
                  </a:lnTo>
                  <a:lnTo>
                    <a:pt x="0" y="91440"/>
                  </a:lnTo>
                  <a:lnTo>
                    <a:pt x="1270" y="100330"/>
                  </a:lnTo>
                  <a:lnTo>
                    <a:pt x="3810" y="109220"/>
                  </a:lnTo>
                  <a:lnTo>
                    <a:pt x="12700" y="114300"/>
                  </a:lnTo>
                  <a:lnTo>
                    <a:pt x="25400" y="116840"/>
                  </a:lnTo>
                  <a:lnTo>
                    <a:pt x="40640" y="116840"/>
                  </a:lnTo>
                  <a:lnTo>
                    <a:pt x="57150" y="118110"/>
                  </a:lnTo>
                  <a:lnTo>
                    <a:pt x="73660" y="120650"/>
                  </a:lnTo>
                  <a:lnTo>
                    <a:pt x="90170" y="123190"/>
                  </a:lnTo>
                  <a:lnTo>
                    <a:pt x="105410" y="125730"/>
                  </a:lnTo>
                  <a:lnTo>
                    <a:pt x="119380" y="129540"/>
                  </a:lnTo>
                  <a:lnTo>
                    <a:pt x="130810" y="132080"/>
                  </a:lnTo>
                  <a:lnTo>
                    <a:pt x="143510" y="137160"/>
                  </a:lnTo>
                  <a:lnTo>
                    <a:pt x="154940" y="142240"/>
                  </a:lnTo>
                  <a:lnTo>
                    <a:pt x="165100" y="148590"/>
                  </a:lnTo>
                  <a:lnTo>
                    <a:pt x="175260" y="154940"/>
                  </a:lnTo>
                  <a:lnTo>
                    <a:pt x="184150" y="163830"/>
                  </a:lnTo>
                  <a:lnTo>
                    <a:pt x="193040" y="172720"/>
                  </a:lnTo>
                  <a:lnTo>
                    <a:pt x="196850" y="182880"/>
                  </a:lnTo>
                  <a:lnTo>
                    <a:pt x="198120" y="193040"/>
                  </a:lnTo>
                  <a:lnTo>
                    <a:pt x="198120" y="203200"/>
                  </a:lnTo>
                  <a:lnTo>
                    <a:pt x="195580" y="213360"/>
                  </a:lnTo>
                  <a:lnTo>
                    <a:pt x="189230" y="223520"/>
                  </a:lnTo>
                  <a:lnTo>
                    <a:pt x="181610" y="233680"/>
                  </a:lnTo>
                  <a:lnTo>
                    <a:pt x="171450" y="242570"/>
                  </a:lnTo>
                  <a:lnTo>
                    <a:pt x="157480" y="251460"/>
                  </a:lnTo>
                  <a:lnTo>
                    <a:pt x="143510" y="259080"/>
                  </a:lnTo>
                  <a:lnTo>
                    <a:pt x="129540" y="264160"/>
                  </a:lnTo>
                  <a:lnTo>
                    <a:pt x="114300" y="265430"/>
                  </a:lnTo>
                  <a:lnTo>
                    <a:pt x="7239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085330" y="1253490"/>
              <a:ext cx="11431" cy="368301"/>
            </a:xfrm>
            <a:custGeom>
              <a:avLst/>
              <a:gdLst/>
              <a:ahLst/>
              <a:cxnLst/>
              <a:rect l="0" t="0" r="0" b="0"/>
              <a:pathLst>
                <a:path w="11431" h="368301">
                  <a:moveTo>
                    <a:pt x="0" y="0"/>
                  </a:moveTo>
                  <a:lnTo>
                    <a:pt x="6350" y="21590"/>
                  </a:lnTo>
                  <a:lnTo>
                    <a:pt x="7620" y="35560"/>
                  </a:lnTo>
                  <a:lnTo>
                    <a:pt x="8890" y="52070"/>
                  </a:lnTo>
                  <a:lnTo>
                    <a:pt x="10160" y="85090"/>
                  </a:lnTo>
                  <a:lnTo>
                    <a:pt x="10160" y="130810"/>
                  </a:lnTo>
                  <a:lnTo>
                    <a:pt x="11430" y="298450"/>
                  </a:lnTo>
                  <a:lnTo>
                    <a:pt x="10160" y="314960"/>
                  </a:lnTo>
                  <a:lnTo>
                    <a:pt x="7620" y="32893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43420" y="1431290"/>
              <a:ext cx="115571" cy="1"/>
            </a:xfrm>
            <a:custGeom>
              <a:avLst/>
              <a:gdLst/>
              <a:ahLst/>
              <a:cxnLst/>
              <a:rect l="0" t="0" r="0" b="0"/>
              <a:pathLst>
                <a:path w="115571" h="1">
                  <a:moveTo>
                    <a:pt x="0" y="0"/>
                  </a:move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176770" y="1400810"/>
              <a:ext cx="203201" cy="179071"/>
            </a:xfrm>
            <a:custGeom>
              <a:avLst/>
              <a:gdLst/>
              <a:ahLst/>
              <a:cxnLst/>
              <a:rect l="0" t="0" r="0" b="0"/>
              <a:pathLst>
                <a:path w="203201" h="179071">
                  <a:moveTo>
                    <a:pt x="161290" y="0"/>
                  </a:moveTo>
                  <a:lnTo>
                    <a:pt x="139700" y="0"/>
                  </a:lnTo>
                  <a:lnTo>
                    <a:pt x="130810" y="1270"/>
                  </a:lnTo>
                  <a:lnTo>
                    <a:pt x="121920" y="6350"/>
                  </a:lnTo>
                  <a:lnTo>
                    <a:pt x="114300" y="10160"/>
                  </a:lnTo>
                  <a:lnTo>
                    <a:pt x="105410" y="15240"/>
                  </a:lnTo>
                  <a:lnTo>
                    <a:pt x="96520" y="19050"/>
                  </a:lnTo>
                  <a:lnTo>
                    <a:pt x="86360" y="22860"/>
                  </a:lnTo>
                  <a:lnTo>
                    <a:pt x="77470" y="27940"/>
                  </a:lnTo>
                  <a:lnTo>
                    <a:pt x="69850" y="34290"/>
                  </a:lnTo>
                  <a:lnTo>
                    <a:pt x="60960" y="39370"/>
                  </a:lnTo>
                  <a:lnTo>
                    <a:pt x="53340" y="45720"/>
                  </a:lnTo>
                  <a:lnTo>
                    <a:pt x="46990" y="53340"/>
                  </a:lnTo>
                  <a:lnTo>
                    <a:pt x="31750" y="66040"/>
                  </a:lnTo>
                  <a:lnTo>
                    <a:pt x="17780" y="80010"/>
                  </a:lnTo>
                  <a:lnTo>
                    <a:pt x="11430" y="88900"/>
                  </a:lnTo>
                  <a:lnTo>
                    <a:pt x="6350" y="97790"/>
                  </a:lnTo>
                  <a:lnTo>
                    <a:pt x="2540" y="106680"/>
                  </a:lnTo>
                  <a:lnTo>
                    <a:pt x="0" y="116840"/>
                  </a:lnTo>
                  <a:lnTo>
                    <a:pt x="0" y="127000"/>
                  </a:lnTo>
                  <a:lnTo>
                    <a:pt x="1270" y="137160"/>
                  </a:lnTo>
                  <a:lnTo>
                    <a:pt x="5080" y="146050"/>
                  </a:lnTo>
                  <a:lnTo>
                    <a:pt x="8890" y="154940"/>
                  </a:lnTo>
                  <a:lnTo>
                    <a:pt x="13970" y="162560"/>
                  </a:lnTo>
                  <a:lnTo>
                    <a:pt x="21590" y="166370"/>
                  </a:lnTo>
                  <a:lnTo>
                    <a:pt x="29210" y="167640"/>
                  </a:lnTo>
                  <a:lnTo>
                    <a:pt x="38100" y="167640"/>
                  </a:lnTo>
                  <a:lnTo>
                    <a:pt x="46990" y="166370"/>
                  </a:lnTo>
                  <a:lnTo>
                    <a:pt x="54610" y="161290"/>
                  </a:lnTo>
                  <a:lnTo>
                    <a:pt x="62230" y="156210"/>
                  </a:lnTo>
                  <a:lnTo>
                    <a:pt x="71120" y="149860"/>
                  </a:lnTo>
                  <a:lnTo>
                    <a:pt x="80010" y="142240"/>
                  </a:lnTo>
                  <a:lnTo>
                    <a:pt x="90170" y="133350"/>
                  </a:lnTo>
                  <a:lnTo>
                    <a:pt x="97790" y="121920"/>
                  </a:lnTo>
                  <a:lnTo>
                    <a:pt x="106680" y="110490"/>
                  </a:lnTo>
                  <a:lnTo>
                    <a:pt x="114300" y="97790"/>
                  </a:lnTo>
                  <a:lnTo>
                    <a:pt x="120650" y="85090"/>
                  </a:lnTo>
                  <a:lnTo>
                    <a:pt x="125730" y="72390"/>
                  </a:lnTo>
                  <a:lnTo>
                    <a:pt x="130810" y="58420"/>
                  </a:lnTo>
                  <a:lnTo>
                    <a:pt x="135890" y="52070"/>
                  </a:lnTo>
                  <a:lnTo>
                    <a:pt x="139700" y="52070"/>
                  </a:lnTo>
                  <a:lnTo>
                    <a:pt x="143510" y="55880"/>
                  </a:lnTo>
                  <a:lnTo>
                    <a:pt x="147320" y="62230"/>
                  </a:lnTo>
                  <a:lnTo>
                    <a:pt x="151130" y="72390"/>
                  </a:lnTo>
                  <a:lnTo>
                    <a:pt x="154940" y="82550"/>
                  </a:lnTo>
                  <a:lnTo>
                    <a:pt x="158750" y="95250"/>
                  </a:lnTo>
                  <a:lnTo>
                    <a:pt x="165100" y="107950"/>
                  </a:lnTo>
                  <a:lnTo>
                    <a:pt x="170180" y="120650"/>
                  </a:lnTo>
                  <a:lnTo>
                    <a:pt x="176530" y="133350"/>
                  </a:lnTo>
                  <a:lnTo>
                    <a:pt x="184150" y="144780"/>
                  </a:lnTo>
                  <a:lnTo>
                    <a:pt x="20320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443470" y="1295400"/>
              <a:ext cx="10161" cy="294641"/>
            </a:xfrm>
            <a:custGeom>
              <a:avLst/>
              <a:gdLst/>
              <a:ahLst/>
              <a:cxnLst/>
              <a:rect l="0" t="0" r="0" b="0"/>
              <a:pathLst>
                <a:path w="10161" h="294641">
                  <a:moveTo>
                    <a:pt x="10160" y="0"/>
                  </a:moveTo>
                  <a:lnTo>
                    <a:pt x="5080" y="21590"/>
                  </a:lnTo>
                  <a:lnTo>
                    <a:pt x="3810" y="34290"/>
                  </a:lnTo>
                  <a:lnTo>
                    <a:pt x="2540" y="48260"/>
                  </a:lnTo>
                  <a:lnTo>
                    <a:pt x="1270" y="63500"/>
                  </a:lnTo>
                  <a:lnTo>
                    <a:pt x="1270" y="92710"/>
                  </a:lnTo>
                  <a:lnTo>
                    <a:pt x="0" y="210820"/>
                  </a:lnTo>
                  <a:lnTo>
                    <a:pt x="1270" y="226060"/>
                  </a:lnTo>
                  <a:lnTo>
                    <a:pt x="1016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65060" y="1360170"/>
              <a:ext cx="251461" cy="187961"/>
            </a:xfrm>
            <a:custGeom>
              <a:avLst/>
              <a:gdLst/>
              <a:ahLst/>
              <a:cxnLst/>
              <a:rect l="0" t="0" r="0" b="0"/>
              <a:pathLst>
                <a:path w="251461" h="187961">
                  <a:moveTo>
                    <a:pt x="0" y="50800"/>
                  </a:moveTo>
                  <a:lnTo>
                    <a:pt x="11430" y="67310"/>
                  </a:lnTo>
                  <a:lnTo>
                    <a:pt x="17780" y="73660"/>
                  </a:lnTo>
                  <a:lnTo>
                    <a:pt x="25400" y="78740"/>
                  </a:lnTo>
                  <a:lnTo>
                    <a:pt x="34290" y="83820"/>
                  </a:lnTo>
                  <a:lnTo>
                    <a:pt x="45720" y="86360"/>
                  </a:lnTo>
                  <a:lnTo>
                    <a:pt x="59690" y="88900"/>
                  </a:lnTo>
                  <a:lnTo>
                    <a:pt x="74930" y="90170"/>
                  </a:lnTo>
                  <a:lnTo>
                    <a:pt x="91440" y="91440"/>
                  </a:lnTo>
                  <a:lnTo>
                    <a:pt x="129540" y="91440"/>
                  </a:lnTo>
                  <a:lnTo>
                    <a:pt x="146050" y="91440"/>
                  </a:lnTo>
                  <a:lnTo>
                    <a:pt x="160020" y="88900"/>
                  </a:lnTo>
                  <a:lnTo>
                    <a:pt x="173990" y="86360"/>
                  </a:lnTo>
                  <a:lnTo>
                    <a:pt x="186690" y="82550"/>
                  </a:lnTo>
                  <a:lnTo>
                    <a:pt x="200660" y="77470"/>
                  </a:lnTo>
                  <a:lnTo>
                    <a:pt x="214630" y="72390"/>
                  </a:lnTo>
                  <a:lnTo>
                    <a:pt x="226060" y="64770"/>
                  </a:lnTo>
                  <a:lnTo>
                    <a:pt x="236220" y="57150"/>
                  </a:lnTo>
                  <a:lnTo>
                    <a:pt x="245110" y="48260"/>
                  </a:lnTo>
                  <a:lnTo>
                    <a:pt x="250190" y="36830"/>
                  </a:lnTo>
                  <a:lnTo>
                    <a:pt x="251460" y="25400"/>
                  </a:lnTo>
                  <a:lnTo>
                    <a:pt x="251460" y="12700"/>
                  </a:lnTo>
                  <a:lnTo>
                    <a:pt x="247650" y="5080"/>
                  </a:lnTo>
                  <a:lnTo>
                    <a:pt x="240030" y="1270"/>
                  </a:lnTo>
                  <a:lnTo>
                    <a:pt x="229870" y="0"/>
                  </a:lnTo>
                  <a:lnTo>
                    <a:pt x="218440" y="2540"/>
                  </a:lnTo>
                  <a:lnTo>
                    <a:pt x="207010" y="5080"/>
                  </a:lnTo>
                  <a:lnTo>
                    <a:pt x="194310" y="10160"/>
                  </a:lnTo>
                  <a:lnTo>
                    <a:pt x="181610" y="19050"/>
                  </a:lnTo>
                  <a:lnTo>
                    <a:pt x="170180" y="30480"/>
                  </a:lnTo>
                  <a:lnTo>
                    <a:pt x="158750" y="44450"/>
                  </a:lnTo>
                  <a:lnTo>
                    <a:pt x="151130" y="58420"/>
                  </a:lnTo>
                  <a:lnTo>
                    <a:pt x="146050" y="72390"/>
                  </a:lnTo>
                  <a:lnTo>
                    <a:pt x="143510" y="86360"/>
                  </a:lnTo>
                  <a:lnTo>
                    <a:pt x="142240" y="100330"/>
                  </a:lnTo>
                  <a:lnTo>
                    <a:pt x="142240" y="114300"/>
                  </a:lnTo>
                  <a:lnTo>
                    <a:pt x="143510" y="128270"/>
                  </a:lnTo>
                  <a:lnTo>
                    <a:pt x="148590" y="139700"/>
                  </a:lnTo>
                  <a:lnTo>
                    <a:pt x="154940" y="149860"/>
                  </a:lnTo>
                  <a:lnTo>
                    <a:pt x="162560" y="158750"/>
                  </a:lnTo>
                  <a:lnTo>
                    <a:pt x="171450" y="166370"/>
                  </a:lnTo>
                  <a:lnTo>
                    <a:pt x="181610" y="171450"/>
                  </a:lnTo>
                  <a:lnTo>
                    <a:pt x="23114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53680" y="1242060"/>
              <a:ext cx="31751" cy="53341"/>
            </a:xfrm>
            <a:custGeom>
              <a:avLst/>
              <a:gdLst/>
              <a:ahLst/>
              <a:cxnLst/>
              <a:rect l="0" t="0" r="0" b="0"/>
              <a:pathLst>
                <a:path w="31751" h="53341">
                  <a:moveTo>
                    <a:pt x="31750" y="0"/>
                  </a:moveTo>
                  <a:lnTo>
                    <a:pt x="22860" y="1016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99730" y="1283970"/>
              <a:ext cx="138431" cy="306071"/>
            </a:xfrm>
            <a:custGeom>
              <a:avLst/>
              <a:gdLst/>
              <a:ahLst/>
              <a:cxnLst/>
              <a:rect l="0" t="0" r="0" b="0"/>
              <a:pathLst>
                <a:path w="138431" h="306071">
                  <a:moveTo>
                    <a:pt x="118110" y="0"/>
                  </a:moveTo>
                  <a:lnTo>
                    <a:pt x="101600" y="11430"/>
                  </a:lnTo>
                  <a:lnTo>
                    <a:pt x="80010" y="26670"/>
                  </a:lnTo>
                  <a:lnTo>
                    <a:pt x="57150" y="43180"/>
                  </a:lnTo>
                  <a:lnTo>
                    <a:pt x="34290" y="59690"/>
                  </a:lnTo>
                  <a:lnTo>
                    <a:pt x="24130" y="67310"/>
                  </a:lnTo>
                  <a:lnTo>
                    <a:pt x="12700" y="77470"/>
                  </a:lnTo>
                  <a:lnTo>
                    <a:pt x="2540" y="86360"/>
                  </a:lnTo>
                  <a:lnTo>
                    <a:pt x="0" y="95250"/>
                  </a:lnTo>
                  <a:lnTo>
                    <a:pt x="2540" y="102870"/>
                  </a:lnTo>
                  <a:lnTo>
                    <a:pt x="10160" y="111760"/>
                  </a:lnTo>
                  <a:lnTo>
                    <a:pt x="20320" y="118110"/>
                  </a:lnTo>
                  <a:lnTo>
                    <a:pt x="33020" y="123190"/>
                  </a:lnTo>
                  <a:lnTo>
                    <a:pt x="46990" y="128270"/>
                  </a:lnTo>
                  <a:lnTo>
                    <a:pt x="62230" y="134620"/>
                  </a:lnTo>
                  <a:lnTo>
                    <a:pt x="78740" y="142240"/>
                  </a:lnTo>
                  <a:lnTo>
                    <a:pt x="95250" y="151130"/>
                  </a:lnTo>
                  <a:lnTo>
                    <a:pt x="107950" y="161290"/>
                  </a:lnTo>
                  <a:lnTo>
                    <a:pt x="119380" y="170180"/>
                  </a:lnTo>
                  <a:lnTo>
                    <a:pt x="129540" y="180340"/>
                  </a:lnTo>
                  <a:lnTo>
                    <a:pt x="134620" y="191770"/>
                  </a:lnTo>
                  <a:lnTo>
                    <a:pt x="137160" y="204470"/>
                  </a:lnTo>
                  <a:lnTo>
                    <a:pt x="138430" y="217170"/>
                  </a:lnTo>
                  <a:lnTo>
                    <a:pt x="135890" y="227330"/>
                  </a:lnTo>
                  <a:lnTo>
                    <a:pt x="132080" y="237490"/>
                  </a:lnTo>
                  <a:lnTo>
                    <a:pt x="127000" y="246380"/>
                  </a:lnTo>
                  <a:lnTo>
                    <a:pt x="118110" y="255270"/>
                  </a:lnTo>
                  <a:lnTo>
                    <a:pt x="106680" y="265430"/>
                  </a:lnTo>
                  <a:lnTo>
                    <a:pt x="92710" y="275590"/>
                  </a:lnTo>
                  <a:lnTo>
                    <a:pt x="80010" y="283210"/>
                  </a:lnTo>
                  <a:lnTo>
                    <a:pt x="68580" y="289560"/>
                  </a:lnTo>
                  <a:lnTo>
                    <a:pt x="254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348980" y="1334770"/>
              <a:ext cx="200661" cy="346711"/>
            </a:xfrm>
            <a:custGeom>
              <a:avLst/>
              <a:gdLst/>
              <a:ahLst/>
              <a:cxnLst/>
              <a:rect l="0" t="0" r="0" b="0"/>
              <a:pathLst>
                <a:path w="200661" h="346711">
                  <a:moveTo>
                    <a:pt x="31750" y="76200"/>
                  </a:moveTo>
                  <a:lnTo>
                    <a:pt x="31750" y="254000"/>
                  </a:lnTo>
                  <a:lnTo>
                    <a:pt x="33020" y="267970"/>
                  </a:lnTo>
                  <a:lnTo>
                    <a:pt x="34290" y="281940"/>
                  </a:lnTo>
                  <a:lnTo>
                    <a:pt x="36830" y="293370"/>
                  </a:lnTo>
                  <a:lnTo>
                    <a:pt x="39370" y="307340"/>
                  </a:lnTo>
                  <a:lnTo>
                    <a:pt x="40640" y="322580"/>
                  </a:lnTo>
                  <a:lnTo>
                    <a:pt x="40640" y="339090"/>
                  </a:lnTo>
                  <a:lnTo>
                    <a:pt x="40640" y="345440"/>
                  </a:lnTo>
                  <a:lnTo>
                    <a:pt x="38100" y="346710"/>
                  </a:lnTo>
                  <a:lnTo>
                    <a:pt x="36830" y="344170"/>
                  </a:lnTo>
                  <a:lnTo>
                    <a:pt x="34290" y="337820"/>
                  </a:lnTo>
                  <a:lnTo>
                    <a:pt x="34290" y="328930"/>
                  </a:lnTo>
                  <a:lnTo>
                    <a:pt x="33020" y="318770"/>
                  </a:lnTo>
                  <a:lnTo>
                    <a:pt x="31750" y="306070"/>
                  </a:lnTo>
                  <a:lnTo>
                    <a:pt x="29210" y="294640"/>
                  </a:lnTo>
                  <a:lnTo>
                    <a:pt x="26670" y="280670"/>
                  </a:lnTo>
                  <a:lnTo>
                    <a:pt x="24130" y="267970"/>
                  </a:lnTo>
                  <a:lnTo>
                    <a:pt x="24130" y="254000"/>
                  </a:lnTo>
                  <a:lnTo>
                    <a:pt x="22860" y="240030"/>
                  </a:lnTo>
                  <a:lnTo>
                    <a:pt x="21590" y="212090"/>
                  </a:lnTo>
                  <a:lnTo>
                    <a:pt x="21590" y="140970"/>
                  </a:lnTo>
                  <a:lnTo>
                    <a:pt x="21590" y="102870"/>
                  </a:lnTo>
                  <a:lnTo>
                    <a:pt x="22860" y="86360"/>
                  </a:lnTo>
                  <a:lnTo>
                    <a:pt x="24130" y="69850"/>
                  </a:lnTo>
                  <a:lnTo>
                    <a:pt x="26670" y="54610"/>
                  </a:lnTo>
                  <a:lnTo>
                    <a:pt x="31750" y="41910"/>
                  </a:lnTo>
                  <a:lnTo>
                    <a:pt x="39370" y="30480"/>
                  </a:lnTo>
                  <a:lnTo>
                    <a:pt x="46990" y="21590"/>
                  </a:lnTo>
                  <a:lnTo>
                    <a:pt x="58420" y="13970"/>
                  </a:lnTo>
                  <a:lnTo>
                    <a:pt x="71120" y="7620"/>
                  </a:lnTo>
                  <a:lnTo>
                    <a:pt x="86360" y="2540"/>
                  </a:lnTo>
                  <a:lnTo>
                    <a:pt x="101600" y="0"/>
                  </a:lnTo>
                  <a:lnTo>
                    <a:pt x="118110" y="0"/>
                  </a:lnTo>
                  <a:lnTo>
                    <a:pt x="134620" y="0"/>
                  </a:lnTo>
                  <a:lnTo>
                    <a:pt x="148590" y="3810"/>
                  </a:lnTo>
                  <a:lnTo>
                    <a:pt x="160020" y="7620"/>
                  </a:lnTo>
                  <a:lnTo>
                    <a:pt x="170180" y="12700"/>
                  </a:lnTo>
                  <a:lnTo>
                    <a:pt x="179070" y="20320"/>
                  </a:lnTo>
                  <a:lnTo>
                    <a:pt x="186690" y="27940"/>
                  </a:lnTo>
                  <a:lnTo>
                    <a:pt x="195580" y="36830"/>
                  </a:lnTo>
                  <a:lnTo>
                    <a:pt x="199390" y="48260"/>
                  </a:lnTo>
                  <a:lnTo>
                    <a:pt x="200660" y="59690"/>
                  </a:lnTo>
                  <a:lnTo>
                    <a:pt x="200660" y="72390"/>
                  </a:lnTo>
                  <a:lnTo>
                    <a:pt x="198120" y="82550"/>
                  </a:lnTo>
                  <a:lnTo>
                    <a:pt x="194310" y="92710"/>
                  </a:lnTo>
                  <a:lnTo>
                    <a:pt x="189230" y="100330"/>
                  </a:lnTo>
                  <a:lnTo>
                    <a:pt x="181610" y="110490"/>
                  </a:lnTo>
                  <a:lnTo>
                    <a:pt x="171450" y="119380"/>
                  </a:lnTo>
                  <a:lnTo>
                    <a:pt x="160020" y="129540"/>
                  </a:lnTo>
                  <a:lnTo>
                    <a:pt x="147320" y="137160"/>
                  </a:lnTo>
                  <a:lnTo>
                    <a:pt x="134620" y="143510"/>
                  </a:lnTo>
                  <a:lnTo>
                    <a:pt x="121920" y="149860"/>
                  </a:lnTo>
                  <a:lnTo>
                    <a:pt x="109220" y="153670"/>
                  </a:lnTo>
                  <a:lnTo>
                    <a:pt x="86360" y="162560"/>
                  </a:lnTo>
                  <a:lnTo>
                    <a:pt x="72390" y="166370"/>
                  </a:lnTo>
                  <a:lnTo>
                    <a:pt x="57150" y="170180"/>
                  </a:lnTo>
                  <a:lnTo>
                    <a:pt x="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611870" y="1376680"/>
              <a:ext cx="142241" cy="176531"/>
            </a:xfrm>
            <a:custGeom>
              <a:avLst/>
              <a:gdLst/>
              <a:ahLst/>
              <a:cxnLst/>
              <a:rect l="0" t="0" r="0" b="0"/>
              <a:pathLst>
                <a:path w="142241" h="176531">
                  <a:moveTo>
                    <a:pt x="21590" y="54610"/>
                  </a:moveTo>
                  <a:lnTo>
                    <a:pt x="6350" y="99060"/>
                  </a:lnTo>
                  <a:lnTo>
                    <a:pt x="5080" y="110490"/>
                  </a:lnTo>
                  <a:lnTo>
                    <a:pt x="3810" y="121920"/>
                  </a:lnTo>
                  <a:lnTo>
                    <a:pt x="2540" y="134620"/>
                  </a:lnTo>
                  <a:lnTo>
                    <a:pt x="5080" y="146050"/>
                  </a:lnTo>
                  <a:lnTo>
                    <a:pt x="10160" y="154940"/>
                  </a:lnTo>
                  <a:lnTo>
                    <a:pt x="17780" y="163830"/>
                  </a:lnTo>
                  <a:lnTo>
                    <a:pt x="27940" y="170180"/>
                  </a:lnTo>
                  <a:lnTo>
                    <a:pt x="41910" y="173990"/>
                  </a:lnTo>
                  <a:lnTo>
                    <a:pt x="55880" y="176530"/>
                  </a:lnTo>
                  <a:lnTo>
                    <a:pt x="69850" y="173990"/>
                  </a:lnTo>
                  <a:lnTo>
                    <a:pt x="83820" y="170180"/>
                  </a:lnTo>
                  <a:lnTo>
                    <a:pt x="99060" y="163830"/>
                  </a:lnTo>
                  <a:lnTo>
                    <a:pt x="110490" y="153670"/>
                  </a:lnTo>
                  <a:lnTo>
                    <a:pt x="120650" y="143510"/>
                  </a:lnTo>
                  <a:lnTo>
                    <a:pt x="129540" y="132080"/>
                  </a:lnTo>
                  <a:lnTo>
                    <a:pt x="135890" y="119380"/>
                  </a:lnTo>
                  <a:lnTo>
                    <a:pt x="139700" y="105410"/>
                  </a:lnTo>
                  <a:lnTo>
                    <a:pt x="142240" y="92710"/>
                  </a:lnTo>
                  <a:lnTo>
                    <a:pt x="140970" y="78740"/>
                  </a:lnTo>
                  <a:lnTo>
                    <a:pt x="135890" y="64770"/>
                  </a:lnTo>
                  <a:lnTo>
                    <a:pt x="129540" y="50800"/>
                  </a:lnTo>
                  <a:lnTo>
                    <a:pt x="123190" y="39370"/>
                  </a:lnTo>
                  <a:lnTo>
                    <a:pt x="115570" y="29210"/>
                  </a:lnTo>
                  <a:lnTo>
                    <a:pt x="109220" y="20320"/>
                  </a:lnTo>
                  <a:lnTo>
                    <a:pt x="99060" y="13970"/>
                  </a:lnTo>
                  <a:lnTo>
                    <a:pt x="86360" y="7620"/>
                  </a:lnTo>
                  <a:lnTo>
                    <a:pt x="71120" y="2540"/>
                  </a:lnTo>
                  <a:lnTo>
                    <a:pt x="57150" y="0"/>
                  </a:lnTo>
                  <a:lnTo>
                    <a:pt x="43180" y="0"/>
                  </a:lnTo>
                  <a:lnTo>
                    <a:pt x="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830310" y="1377950"/>
              <a:ext cx="276861" cy="264161"/>
            </a:xfrm>
            <a:custGeom>
              <a:avLst/>
              <a:gdLst/>
              <a:ahLst/>
              <a:cxnLst/>
              <a:rect l="0" t="0" r="0" b="0"/>
              <a:pathLst>
                <a:path w="276861" h="264161">
                  <a:moveTo>
                    <a:pt x="13970" y="264160"/>
                  </a:moveTo>
                  <a:lnTo>
                    <a:pt x="2540" y="247650"/>
                  </a:lnTo>
                  <a:lnTo>
                    <a:pt x="0" y="236220"/>
                  </a:lnTo>
                  <a:lnTo>
                    <a:pt x="0" y="220980"/>
                  </a:lnTo>
                  <a:lnTo>
                    <a:pt x="1270" y="203200"/>
                  </a:lnTo>
                  <a:lnTo>
                    <a:pt x="2540" y="187960"/>
                  </a:lnTo>
                  <a:lnTo>
                    <a:pt x="5080" y="172720"/>
                  </a:lnTo>
                  <a:lnTo>
                    <a:pt x="7620" y="157480"/>
                  </a:lnTo>
                  <a:lnTo>
                    <a:pt x="12700" y="143510"/>
                  </a:lnTo>
                  <a:lnTo>
                    <a:pt x="17780" y="132080"/>
                  </a:lnTo>
                  <a:lnTo>
                    <a:pt x="22860" y="119380"/>
                  </a:lnTo>
                  <a:lnTo>
                    <a:pt x="27940" y="106680"/>
                  </a:lnTo>
                  <a:lnTo>
                    <a:pt x="33020" y="93980"/>
                  </a:lnTo>
                  <a:lnTo>
                    <a:pt x="36830" y="81280"/>
                  </a:lnTo>
                  <a:lnTo>
                    <a:pt x="41910" y="69850"/>
                  </a:lnTo>
                  <a:lnTo>
                    <a:pt x="48260" y="59690"/>
                  </a:lnTo>
                  <a:lnTo>
                    <a:pt x="53340" y="50800"/>
                  </a:lnTo>
                  <a:lnTo>
                    <a:pt x="60960" y="41910"/>
                  </a:lnTo>
                  <a:lnTo>
                    <a:pt x="69850" y="34290"/>
                  </a:lnTo>
                  <a:lnTo>
                    <a:pt x="80010" y="26670"/>
                  </a:lnTo>
                  <a:lnTo>
                    <a:pt x="91440" y="19050"/>
                  </a:lnTo>
                  <a:lnTo>
                    <a:pt x="105410" y="12700"/>
                  </a:lnTo>
                  <a:lnTo>
                    <a:pt x="120650" y="5080"/>
                  </a:lnTo>
                  <a:lnTo>
                    <a:pt x="135890" y="1270"/>
                  </a:lnTo>
                  <a:lnTo>
                    <a:pt x="152400" y="0"/>
                  </a:lnTo>
                  <a:lnTo>
                    <a:pt x="168910" y="0"/>
                  </a:lnTo>
                  <a:lnTo>
                    <a:pt x="184150" y="2540"/>
                  </a:lnTo>
                  <a:lnTo>
                    <a:pt x="198120" y="3810"/>
                  </a:lnTo>
                  <a:lnTo>
                    <a:pt x="209550" y="6350"/>
                  </a:lnTo>
                  <a:lnTo>
                    <a:pt x="222250" y="11430"/>
                  </a:lnTo>
                  <a:lnTo>
                    <a:pt x="236220" y="19050"/>
                  </a:lnTo>
                  <a:lnTo>
                    <a:pt x="250190" y="26670"/>
                  </a:lnTo>
                  <a:lnTo>
                    <a:pt x="260350" y="36830"/>
                  </a:lnTo>
                  <a:lnTo>
                    <a:pt x="267970" y="48260"/>
                  </a:lnTo>
                  <a:lnTo>
                    <a:pt x="274320" y="60960"/>
                  </a:lnTo>
                  <a:lnTo>
                    <a:pt x="276860" y="71120"/>
                  </a:lnTo>
                  <a:lnTo>
                    <a:pt x="275590" y="81280"/>
                  </a:lnTo>
                  <a:lnTo>
                    <a:pt x="271780" y="88900"/>
                  </a:lnTo>
                  <a:lnTo>
                    <a:pt x="266700" y="96520"/>
                  </a:lnTo>
                  <a:lnTo>
                    <a:pt x="259080" y="101600"/>
                  </a:lnTo>
                  <a:lnTo>
                    <a:pt x="251460" y="106680"/>
                  </a:lnTo>
                  <a:lnTo>
                    <a:pt x="241300" y="111760"/>
                  </a:lnTo>
                  <a:lnTo>
                    <a:pt x="229870" y="115570"/>
                  </a:lnTo>
                  <a:lnTo>
                    <a:pt x="217170" y="119380"/>
                  </a:lnTo>
                  <a:lnTo>
                    <a:pt x="204470" y="123190"/>
                  </a:lnTo>
                  <a:lnTo>
                    <a:pt x="177800" y="130810"/>
                  </a:lnTo>
                  <a:lnTo>
                    <a:pt x="149860" y="138430"/>
                  </a:lnTo>
                  <a:lnTo>
                    <a:pt x="87630" y="14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338320" y="1727200"/>
            <a:ext cx="4672331" cy="579121"/>
            <a:chOff x="4338320" y="1727200"/>
            <a:chExt cx="4672331" cy="579121"/>
          </a:xfrm>
        </p:grpSpPr>
        <p:sp>
          <p:nvSpPr>
            <p:cNvPr id="36" name="Freeform 35"/>
            <p:cNvSpPr/>
            <p:nvPr/>
          </p:nvSpPr>
          <p:spPr>
            <a:xfrm>
              <a:off x="4338320" y="2274570"/>
              <a:ext cx="1094741" cy="20321"/>
            </a:xfrm>
            <a:custGeom>
              <a:avLst/>
              <a:gdLst/>
              <a:ahLst/>
              <a:cxnLst/>
              <a:rect l="0" t="0" r="0" b="0"/>
              <a:pathLst>
                <a:path w="1094741" h="20321">
                  <a:moveTo>
                    <a:pt x="1094740" y="10160"/>
                  </a:moveTo>
                  <a:lnTo>
                    <a:pt x="1066800" y="5080"/>
                  </a:lnTo>
                  <a:lnTo>
                    <a:pt x="1054100" y="2540"/>
                  </a:lnTo>
                  <a:lnTo>
                    <a:pt x="1040130" y="1270"/>
                  </a:lnTo>
                  <a:lnTo>
                    <a:pt x="1026160" y="1270"/>
                  </a:lnTo>
                  <a:lnTo>
                    <a:pt x="999490" y="0"/>
                  </a:lnTo>
                  <a:lnTo>
                    <a:pt x="911860" y="0"/>
                  </a:lnTo>
                  <a:lnTo>
                    <a:pt x="801370" y="0"/>
                  </a:lnTo>
                  <a:lnTo>
                    <a:pt x="784860" y="1270"/>
                  </a:lnTo>
                  <a:lnTo>
                    <a:pt x="767080" y="2540"/>
                  </a:lnTo>
                  <a:lnTo>
                    <a:pt x="750570" y="5080"/>
                  </a:lnTo>
                  <a:lnTo>
                    <a:pt x="732790" y="6350"/>
                  </a:lnTo>
                  <a:lnTo>
                    <a:pt x="715010" y="7620"/>
                  </a:lnTo>
                  <a:lnTo>
                    <a:pt x="680720" y="8890"/>
                  </a:lnTo>
                  <a:lnTo>
                    <a:pt x="609600" y="10160"/>
                  </a:lnTo>
                  <a:lnTo>
                    <a:pt x="496570" y="10160"/>
                  </a:lnTo>
                  <a:lnTo>
                    <a:pt x="480060" y="11430"/>
                  </a:lnTo>
                  <a:lnTo>
                    <a:pt x="464820" y="12700"/>
                  </a:lnTo>
                  <a:lnTo>
                    <a:pt x="450850" y="15240"/>
                  </a:lnTo>
                  <a:lnTo>
                    <a:pt x="435610" y="17780"/>
                  </a:lnTo>
                  <a:lnTo>
                    <a:pt x="421640" y="19050"/>
                  </a:lnTo>
                  <a:lnTo>
                    <a:pt x="406400" y="19050"/>
                  </a:lnTo>
                  <a:lnTo>
                    <a:pt x="378460" y="20320"/>
                  </a:lnTo>
                  <a:lnTo>
                    <a:pt x="280670" y="20320"/>
                  </a:lnTo>
                  <a:lnTo>
                    <a:pt x="264160" y="19050"/>
                  </a:lnTo>
                  <a:lnTo>
                    <a:pt x="246380" y="17780"/>
                  </a:lnTo>
                  <a:lnTo>
                    <a:pt x="227330" y="15240"/>
                  </a:lnTo>
                  <a:lnTo>
                    <a:pt x="207010" y="13970"/>
                  </a:lnTo>
                  <a:lnTo>
                    <a:pt x="186690" y="12700"/>
                  </a:lnTo>
                  <a:lnTo>
                    <a:pt x="148590" y="11430"/>
                  </a:lnTo>
                  <a:lnTo>
                    <a:pt x="85090" y="1016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074410" y="2073910"/>
              <a:ext cx="737871" cy="71121"/>
            </a:xfrm>
            <a:custGeom>
              <a:avLst/>
              <a:gdLst/>
              <a:ahLst/>
              <a:cxnLst/>
              <a:rect l="0" t="0" r="0" b="0"/>
              <a:pathLst>
                <a:path w="737871" h="71121">
                  <a:moveTo>
                    <a:pt x="0" y="0"/>
                  </a:moveTo>
                  <a:lnTo>
                    <a:pt x="17780" y="6350"/>
                  </a:lnTo>
                  <a:lnTo>
                    <a:pt x="29210" y="8890"/>
                  </a:lnTo>
                  <a:lnTo>
                    <a:pt x="44450" y="11430"/>
                  </a:lnTo>
                  <a:lnTo>
                    <a:pt x="60960" y="15240"/>
                  </a:lnTo>
                  <a:lnTo>
                    <a:pt x="77470" y="16510"/>
                  </a:lnTo>
                  <a:lnTo>
                    <a:pt x="92710" y="19050"/>
                  </a:lnTo>
                  <a:lnTo>
                    <a:pt x="107950" y="19050"/>
                  </a:lnTo>
                  <a:lnTo>
                    <a:pt x="121920" y="21590"/>
                  </a:lnTo>
                  <a:lnTo>
                    <a:pt x="137160" y="24130"/>
                  </a:lnTo>
                  <a:lnTo>
                    <a:pt x="151130" y="26670"/>
                  </a:lnTo>
                  <a:lnTo>
                    <a:pt x="165100" y="27940"/>
                  </a:lnTo>
                  <a:lnTo>
                    <a:pt x="179070" y="29210"/>
                  </a:lnTo>
                  <a:lnTo>
                    <a:pt x="193040" y="30480"/>
                  </a:lnTo>
                  <a:lnTo>
                    <a:pt x="208280" y="31750"/>
                  </a:lnTo>
                  <a:lnTo>
                    <a:pt x="224790" y="34290"/>
                  </a:lnTo>
                  <a:lnTo>
                    <a:pt x="241300" y="36830"/>
                  </a:lnTo>
                  <a:lnTo>
                    <a:pt x="257810" y="38100"/>
                  </a:lnTo>
                  <a:lnTo>
                    <a:pt x="275590" y="39370"/>
                  </a:lnTo>
                  <a:lnTo>
                    <a:pt x="292100" y="40640"/>
                  </a:lnTo>
                  <a:lnTo>
                    <a:pt x="308610" y="41910"/>
                  </a:lnTo>
                  <a:lnTo>
                    <a:pt x="323850" y="44450"/>
                  </a:lnTo>
                  <a:lnTo>
                    <a:pt x="339090" y="46990"/>
                  </a:lnTo>
                  <a:lnTo>
                    <a:pt x="354330" y="49530"/>
                  </a:lnTo>
                  <a:lnTo>
                    <a:pt x="370840" y="50800"/>
                  </a:lnTo>
                  <a:lnTo>
                    <a:pt x="403860" y="52070"/>
                  </a:lnTo>
                  <a:lnTo>
                    <a:pt x="434340" y="52070"/>
                  </a:lnTo>
                  <a:lnTo>
                    <a:pt x="449580" y="53340"/>
                  </a:lnTo>
                  <a:lnTo>
                    <a:pt x="466090" y="55880"/>
                  </a:lnTo>
                  <a:lnTo>
                    <a:pt x="482600" y="58420"/>
                  </a:lnTo>
                  <a:lnTo>
                    <a:pt x="499110" y="59690"/>
                  </a:lnTo>
                  <a:lnTo>
                    <a:pt x="514350" y="60960"/>
                  </a:lnTo>
                  <a:lnTo>
                    <a:pt x="528320" y="62230"/>
                  </a:lnTo>
                  <a:lnTo>
                    <a:pt x="557530" y="62230"/>
                  </a:lnTo>
                  <a:lnTo>
                    <a:pt x="571500" y="63500"/>
                  </a:lnTo>
                  <a:lnTo>
                    <a:pt x="588010" y="64770"/>
                  </a:lnTo>
                  <a:lnTo>
                    <a:pt x="607060" y="66040"/>
                  </a:lnTo>
                  <a:lnTo>
                    <a:pt x="626110" y="68580"/>
                  </a:lnTo>
                  <a:lnTo>
                    <a:pt x="643890" y="71120"/>
                  </a:lnTo>
                  <a:lnTo>
                    <a:pt x="662940" y="71120"/>
                  </a:lnTo>
                  <a:lnTo>
                    <a:pt x="73787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643370" y="2005330"/>
              <a:ext cx="191771" cy="227331"/>
            </a:xfrm>
            <a:custGeom>
              <a:avLst/>
              <a:gdLst/>
              <a:ahLst/>
              <a:cxnLst/>
              <a:rect l="0" t="0" r="0" b="0"/>
              <a:pathLst>
                <a:path w="191771" h="227331">
                  <a:moveTo>
                    <a:pt x="0" y="5080"/>
                  </a:moveTo>
                  <a:lnTo>
                    <a:pt x="27940" y="0"/>
                  </a:lnTo>
                  <a:lnTo>
                    <a:pt x="43180" y="0"/>
                  </a:lnTo>
                  <a:lnTo>
                    <a:pt x="60960" y="0"/>
                  </a:lnTo>
                  <a:lnTo>
                    <a:pt x="78740" y="2540"/>
                  </a:lnTo>
                  <a:lnTo>
                    <a:pt x="95250" y="5080"/>
                  </a:lnTo>
                  <a:lnTo>
                    <a:pt x="109220" y="7620"/>
                  </a:lnTo>
                  <a:lnTo>
                    <a:pt x="162560" y="20320"/>
                  </a:lnTo>
                  <a:lnTo>
                    <a:pt x="172720" y="25400"/>
                  </a:lnTo>
                  <a:lnTo>
                    <a:pt x="180340" y="33020"/>
                  </a:lnTo>
                  <a:lnTo>
                    <a:pt x="186690" y="41910"/>
                  </a:lnTo>
                  <a:lnTo>
                    <a:pt x="190500" y="50800"/>
                  </a:lnTo>
                  <a:lnTo>
                    <a:pt x="191770" y="59690"/>
                  </a:lnTo>
                  <a:lnTo>
                    <a:pt x="190500" y="69850"/>
                  </a:lnTo>
                  <a:lnTo>
                    <a:pt x="187960" y="80010"/>
                  </a:lnTo>
                  <a:lnTo>
                    <a:pt x="184150" y="90170"/>
                  </a:lnTo>
                  <a:lnTo>
                    <a:pt x="179070" y="100330"/>
                  </a:lnTo>
                  <a:lnTo>
                    <a:pt x="171450" y="110490"/>
                  </a:lnTo>
                  <a:lnTo>
                    <a:pt x="163830" y="118110"/>
                  </a:lnTo>
                  <a:lnTo>
                    <a:pt x="154940" y="127000"/>
                  </a:lnTo>
                  <a:lnTo>
                    <a:pt x="146050" y="135890"/>
                  </a:lnTo>
                  <a:lnTo>
                    <a:pt x="138430" y="144780"/>
                  </a:lnTo>
                  <a:lnTo>
                    <a:pt x="130810" y="154940"/>
                  </a:lnTo>
                  <a:lnTo>
                    <a:pt x="121920" y="163830"/>
                  </a:lnTo>
                  <a:lnTo>
                    <a:pt x="113030" y="171450"/>
                  </a:lnTo>
                  <a:lnTo>
                    <a:pt x="104140" y="179070"/>
                  </a:lnTo>
                  <a:lnTo>
                    <a:pt x="92710" y="186690"/>
                  </a:lnTo>
                  <a:lnTo>
                    <a:pt x="80010" y="194310"/>
                  </a:lnTo>
                  <a:lnTo>
                    <a:pt x="2159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53580" y="1800860"/>
              <a:ext cx="369571" cy="336551"/>
            </a:xfrm>
            <a:custGeom>
              <a:avLst/>
              <a:gdLst/>
              <a:ahLst/>
              <a:cxnLst/>
              <a:rect l="0" t="0" r="0" b="0"/>
              <a:pathLst>
                <a:path w="369571" h="336551">
                  <a:moveTo>
                    <a:pt x="0" y="30480"/>
                  </a:moveTo>
                  <a:lnTo>
                    <a:pt x="11430" y="20320"/>
                  </a:lnTo>
                  <a:lnTo>
                    <a:pt x="19050" y="15240"/>
                  </a:lnTo>
                  <a:lnTo>
                    <a:pt x="29210" y="11430"/>
                  </a:lnTo>
                  <a:lnTo>
                    <a:pt x="40640" y="7620"/>
                  </a:lnTo>
                  <a:lnTo>
                    <a:pt x="53340" y="5080"/>
                  </a:lnTo>
                  <a:lnTo>
                    <a:pt x="66040" y="2540"/>
                  </a:lnTo>
                  <a:lnTo>
                    <a:pt x="78740" y="1270"/>
                  </a:lnTo>
                  <a:lnTo>
                    <a:pt x="96520" y="1270"/>
                  </a:lnTo>
                  <a:lnTo>
                    <a:pt x="137160" y="0"/>
                  </a:lnTo>
                  <a:lnTo>
                    <a:pt x="156210" y="1270"/>
                  </a:lnTo>
                  <a:lnTo>
                    <a:pt x="172720" y="2540"/>
                  </a:lnTo>
                  <a:lnTo>
                    <a:pt x="189230" y="5080"/>
                  </a:lnTo>
                  <a:lnTo>
                    <a:pt x="203200" y="8890"/>
                  </a:lnTo>
                  <a:lnTo>
                    <a:pt x="217170" y="13970"/>
                  </a:lnTo>
                  <a:lnTo>
                    <a:pt x="228600" y="20320"/>
                  </a:lnTo>
                  <a:lnTo>
                    <a:pt x="238760" y="25400"/>
                  </a:lnTo>
                  <a:lnTo>
                    <a:pt x="248920" y="31750"/>
                  </a:lnTo>
                  <a:lnTo>
                    <a:pt x="256540" y="39370"/>
                  </a:lnTo>
                  <a:lnTo>
                    <a:pt x="265430" y="45720"/>
                  </a:lnTo>
                  <a:lnTo>
                    <a:pt x="273050" y="52070"/>
                  </a:lnTo>
                  <a:lnTo>
                    <a:pt x="280670" y="59690"/>
                  </a:lnTo>
                  <a:lnTo>
                    <a:pt x="287020" y="67310"/>
                  </a:lnTo>
                  <a:lnTo>
                    <a:pt x="292100" y="76200"/>
                  </a:lnTo>
                  <a:lnTo>
                    <a:pt x="295910" y="86360"/>
                  </a:lnTo>
                  <a:lnTo>
                    <a:pt x="300990" y="95250"/>
                  </a:lnTo>
                  <a:lnTo>
                    <a:pt x="304800" y="105410"/>
                  </a:lnTo>
                  <a:lnTo>
                    <a:pt x="308610" y="115570"/>
                  </a:lnTo>
                  <a:lnTo>
                    <a:pt x="309880" y="128270"/>
                  </a:lnTo>
                  <a:lnTo>
                    <a:pt x="309880" y="143510"/>
                  </a:lnTo>
                  <a:lnTo>
                    <a:pt x="308610" y="158750"/>
                  </a:lnTo>
                  <a:lnTo>
                    <a:pt x="304800" y="171450"/>
                  </a:lnTo>
                  <a:lnTo>
                    <a:pt x="300990" y="181610"/>
                  </a:lnTo>
                  <a:lnTo>
                    <a:pt x="295910" y="190500"/>
                  </a:lnTo>
                  <a:lnTo>
                    <a:pt x="287020" y="201930"/>
                  </a:lnTo>
                  <a:lnTo>
                    <a:pt x="276860" y="214630"/>
                  </a:lnTo>
                  <a:lnTo>
                    <a:pt x="265430" y="227330"/>
                  </a:lnTo>
                  <a:lnTo>
                    <a:pt x="251460" y="237490"/>
                  </a:lnTo>
                  <a:lnTo>
                    <a:pt x="233680" y="247650"/>
                  </a:lnTo>
                  <a:lnTo>
                    <a:pt x="215900" y="255270"/>
                  </a:lnTo>
                  <a:lnTo>
                    <a:pt x="200660" y="262890"/>
                  </a:lnTo>
                  <a:lnTo>
                    <a:pt x="186690" y="269240"/>
                  </a:lnTo>
                  <a:lnTo>
                    <a:pt x="173990" y="274320"/>
                  </a:lnTo>
                  <a:lnTo>
                    <a:pt x="149860" y="281940"/>
                  </a:lnTo>
                  <a:lnTo>
                    <a:pt x="138430" y="285750"/>
                  </a:lnTo>
                  <a:lnTo>
                    <a:pt x="125730" y="289560"/>
                  </a:lnTo>
                  <a:lnTo>
                    <a:pt x="110490" y="290830"/>
                  </a:lnTo>
                  <a:lnTo>
                    <a:pt x="95250" y="292100"/>
                  </a:lnTo>
                  <a:lnTo>
                    <a:pt x="78740" y="292100"/>
                  </a:lnTo>
                  <a:lnTo>
                    <a:pt x="62230" y="289560"/>
                  </a:lnTo>
                  <a:lnTo>
                    <a:pt x="44450" y="288290"/>
                  </a:lnTo>
                  <a:lnTo>
                    <a:pt x="31750" y="284480"/>
                  </a:lnTo>
                  <a:lnTo>
                    <a:pt x="20320" y="279400"/>
                  </a:lnTo>
                  <a:lnTo>
                    <a:pt x="10160" y="274320"/>
                  </a:lnTo>
                  <a:lnTo>
                    <a:pt x="5080" y="265430"/>
                  </a:lnTo>
                  <a:lnTo>
                    <a:pt x="2540" y="255270"/>
                  </a:lnTo>
                  <a:lnTo>
                    <a:pt x="1270" y="243840"/>
                  </a:lnTo>
                  <a:lnTo>
                    <a:pt x="5080" y="232410"/>
                  </a:lnTo>
                  <a:lnTo>
                    <a:pt x="10160" y="220980"/>
                  </a:lnTo>
                  <a:lnTo>
                    <a:pt x="17780" y="210820"/>
                  </a:lnTo>
                  <a:lnTo>
                    <a:pt x="26670" y="200660"/>
                  </a:lnTo>
                  <a:lnTo>
                    <a:pt x="38100" y="193040"/>
                  </a:lnTo>
                  <a:lnTo>
                    <a:pt x="49530" y="184150"/>
                  </a:lnTo>
                  <a:lnTo>
                    <a:pt x="63500" y="179070"/>
                  </a:lnTo>
                  <a:lnTo>
                    <a:pt x="78740" y="175260"/>
                  </a:lnTo>
                  <a:lnTo>
                    <a:pt x="95250" y="172720"/>
                  </a:lnTo>
                  <a:lnTo>
                    <a:pt x="109220" y="172720"/>
                  </a:lnTo>
                  <a:lnTo>
                    <a:pt x="121920" y="172720"/>
                  </a:lnTo>
                  <a:lnTo>
                    <a:pt x="134620" y="175260"/>
                  </a:lnTo>
                  <a:lnTo>
                    <a:pt x="146050" y="177800"/>
                  </a:lnTo>
                  <a:lnTo>
                    <a:pt x="157480" y="180340"/>
                  </a:lnTo>
                  <a:lnTo>
                    <a:pt x="167640" y="182880"/>
                  </a:lnTo>
                  <a:lnTo>
                    <a:pt x="180340" y="187960"/>
                  </a:lnTo>
                  <a:lnTo>
                    <a:pt x="193040" y="195580"/>
                  </a:lnTo>
                  <a:lnTo>
                    <a:pt x="205740" y="204470"/>
                  </a:lnTo>
                  <a:lnTo>
                    <a:pt x="217170" y="212090"/>
                  </a:lnTo>
                  <a:lnTo>
                    <a:pt x="227330" y="219710"/>
                  </a:lnTo>
                  <a:lnTo>
                    <a:pt x="234950" y="227330"/>
                  </a:lnTo>
                  <a:lnTo>
                    <a:pt x="243840" y="233680"/>
                  </a:lnTo>
                  <a:lnTo>
                    <a:pt x="259080" y="248920"/>
                  </a:lnTo>
                  <a:lnTo>
                    <a:pt x="280670" y="269240"/>
                  </a:lnTo>
                  <a:lnTo>
                    <a:pt x="288290" y="278130"/>
                  </a:lnTo>
                  <a:lnTo>
                    <a:pt x="294640" y="287020"/>
                  </a:lnTo>
                  <a:lnTo>
                    <a:pt x="302260" y="295910"/>
                  </a:lnTo>
                  <a:lnTo>
                    <a:pt x="309880" y="304800"/>
                  </a:lnTo>
                  <a:lnTo>
                    <a:pt x="320040" y="313690"/>
                  </a:lnTo>
                  <a:lnTo>
                    <a:pt x="36957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32700" y="1916430"/>
              <a:ext cx="147321" cy="179071"/>
            </a:xfrm>
            <a:custGeom>
              <a:avLst/>
              <a:gdLst/>
              <a:ahLst/>
              <a:cxnLst/>
              <a:rect l="0" t="0" r="0" b="0"/>
              <a:pathLst>
                <a:path w="147321" h="179071">
                  <a:moveTo>
                    <a:pt x="0" y="0"/>
                  </a:moveTo>
                  <a:lnTo>
                    <a:pt x="6350" y="16510"/>
                  </a:lnTo>
                  <a:lnTo>
                    <a:pt x="10160" y="24130"/>
                  </a:lnTo>
                  <a:lnTo>
                    <a:pt x="15240" y="30480"/>
                  </a:lnTo>
                  <a:lnTo>
                    <a:pt x="27940" y="46990"/>
                  </a:lnTo>
                  <a:lnTo>
                    <a:pt x="45720" y="71120"/>
                  </a:lnTo>
                  <a:lnTo>
                    <a:pt x="53340" y="83820"/>
                  </a:lnTo>
                  <a:lnTo>
                    <a:pt x="62230" y="96520"/>
                  </a:lnTo>
                  <a:lnTo>
                    <a:pt x="69850" y="109220"/>
                  </a:lnTo>
                  <a:lnTo>
                    <a:pt x="77470" y="121920"/>
                  </a:lnTo>
                  <a:lnTo>
                    <a:pt x="87630" y="134620"/>
                  </a:lnTo>
                  <a:lnTo>
                    <a:pt x="96520" y="146050"/>
                  </a:lnTo>
                  <a:lnTo>
                    <a:pt x="106680" y="153670"/>
                  </a:lnTo>
                  <a:lnTo>
                    <a:pt x="116840" y="161290"/>
                  </a:lnTo>
                  <a:lnTo>
                    <a:pt x="14732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517130" y="1874520"/>
              <a:ext cx="274321" cy="220981"/>
            </a:xfrm>
            <a:custGeom>
              <a:avLst/>
              <a:gdLst/>
              <a:ahLst/>
              <a:cxnLst/>
              <a:rect l="0" t="0" r="0" b="0"/>
              <a:pathLst>
                <a:path w="274321" h="220981">
                  <a:moveTo>
                    <a:pt x="274320" y="0"/>
                  </a:moveTo>
                  <a:lnTo>
                    <a:pt x="262890" y="10160"/>
                  </a:lnTo>
                  <a:lnTo>
                    <a:pt x="256540" y="16510"/>
                  </a:lnTo>
                  <a:lnTo>
                    <a:pt x="247650" y="22860"/>
                  </a:lnTo>
                  <a:lnTo>
                    <a:pt x="238760" y="29210"/>
                  </a:lnTo>
                  <a:lnTo>
                    <a:pt x="231140" y="35560"/>
                  </a:lnTo>
                  <a:lnTo>
                    <a:pt x="223520" y="41910"/>
                  </a:lnTo>
                  <a:lnTo>
                    <a:pt x="215900" y="49530"/>
                  </a:lnTo>
                  <a:lnTo>
                    <a:pt x="198120" y="66040"/>
                  </a:lnTo>
                  <a:lnTo>
                    <a:pt x="187960" y="74930"/>
                  </a:lnTo>
                  <a:lnTo>
                    <a:pt x="177800" y="83820"/>
                  </a:lnTo>
                  <a:lnTo>
                    <a:pt x="167640" y="92710"/>
                  </a:lnTo>
                  <a:lnTo>
                    <a:pt x="157480" y="100330"/>
                  </a:lnTo>
                  <a:lnTo>
                    <a:pt x="147320" y="107950"/>
                  </a:lnTo>
                  <a:lnTo>
                    <a:pt x="137160" y="118110"/>
                  </a:lnTo>
                  <a:lnTo>
                    <a:pt x="127000" y="127000"/>
                  </a:lnTo>
                  <a:lnTo>
                    <a:pt x="115570" y="135890"/>
                  </a:lnTo>
                  <a:lnTo>
                    <a:pt x="105410" y="144780"/>
                  </a:lnTo>
                  <a:lnTo>
                    <a:pt x="95250" y="152400"/>
                  </a:lnTo>
                  <a:lnTo>
                    <a:pt x="85090" y="160020"/>
                  </a:lnTo>
                  <a:lnTo>
                    <a:pt x="77470" y="167640"/>
                  </a:lnTo>
                  <a:lnTo>
                    <a:pt x="68580" y="173990"/>
                  </a:lnTo>
                  <a:lnTo>
                    <a:pt x="53340" y="189230"/>
                  </a:lnTo>
                  <a:lnTo>
                    <a:pt x="46990" y="195580"/>
                  </a:lnTo>
                  <a:lnTo>
                    <a:pt x="38100" y="201930"/>
                  </a:lnTo>
                  <a:lnTo>
                    <a:pt x="29210" y="20701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96860" y="1727200"/>
              <a:ext cx="179071" cy="535941"/>
            </a:xfrm>
            <a:custGeom>
              <a:avLst/>
              <a:gdLst/>
              <a:ahLst/>
              <a:cxnLst/>
              <a:rect l="0" t="0" r="0" b="0"/>
              <a:pathLst>
                <a:path w="179071" h="535941">
                  <a:moveTo>
                    <a:pt x="179070" y="0"/>
                  </a:moveTo>
                  <a:lnTo>
                    <a:pt x="170180" y="50800"/>
                  </a:lnTo>
                  <a:lnTo>
                    <a:pt x="163830" y="92710"/>
                  </a:lnTo>
                  <a:lnTo>
                    <a:pt x="160020" y="111760"/>
                  </a:lnTo>
                  <a:lnTo>
                    <a:pt x="157480" y="129540"/>
                  </a:lnTo>
                  <a:lnTo>
                    <a:pt x="149860" y="161290"/>
                  </a:lnTo>
                  <a:lnTo>
                    <a:pt x="135890" y="219710"/>
                  </a:lnTo>
                  <a:lnTo>
                    <a:pt x="133350" y="233680"/>
                  </a:lnTo>
                  <a:lnTo>
                    <a:pt x="128270" y="248920"/>
                  </a:lnTo>
                  <a:lnTo>
                    <a:pt x="123190" y="262890"/>
                  </a:lnTo>
                  <a:lnTo>
                    <a:pt x="116840" y="276860"/>
                  </a:lnTo>
                  <a:lnTo>
                    <a:pt x="111760" y="290830"/>
                  </a:lnTo>
                  <a:lnTo>
                    <a:pt x="106680" y="304800"/>
                  </a:lnTo>
                  <a:lnTo>
                    <a:pt x="102870" y="318770"/>
                  </a:lnTo>
                  <a:lnTo>
                    <a:pt x="97790" y="332740"/>
                  </a:lnTo>
                  <a:lnTo>
                    <a:pt x="91440" y="346710"/>
                  </a:lnTo>
                  <a:lnTo>
                    <a:pt x="85090" y="360680"/>
                  </a:lnTo>
                  <a:lnTo>
                    <a:pt x="80010" y="373380"/>
                  </a:lnTo>
                  <a:lnTo>
                    <a:pt x="76200" y="386080"/>
                  </a:lnTo>
                  <a:lnTo>
                    <a:pt x="67310" y="408940"/>
                  </a:lnTo>
                  <a:lnTo>
                    <a:pt x="59690" y="430530"/>
                  </a:lnTo>
                  <a:lnTo>
                    <a:pt x="54610" y="441960"/>
                  </a:lnTo>
                  <a:lnTo>
                    <a:pt x="49530" y="454660"/>
                  </a:lnTo>
                  <a:lnTo>
                    <a:pt x="43180" y="468630"/>
                  </a:lnTo>
                  <a:lnTo>
                    <a:pt x="36830" y="480060"/>
                  </a:lnTo>
                  <a:lnTo>
                    <a:pt x="30480" y="491490"/>
                  </a:lnTo>
                  <a:lnTo>
                    <a:pt x="0" y="535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59040" y="1932940"/>
              <a:ext cx="172721" cy="162561"/>
            </a:xfrm>
            <a:custGeom>
              <a:avLst/>
              <a:gdLst/>
              <a:ahLst/>
              <a:cxnLst/>
              <a:rect l="0" t="0" r="0" b="0"/>
              <a:pathLst>
                <a:path w="172721" h="162561">
                  <a:moveTo>
                    <a:pt x="85090" y="35560"/>
                  </a:moveTo>
                  <a:lnTo>
                    <a:pt x="67310" y="46990"/>
                  </a:lnTo>
                  <a:lnTo>
                    <a:pt x="60960" y="52070"/>
                  </a:lnTo>
                  <a:lnTo>
                    <a:pt x="53340" y="58420"/>
                  </a:lnTo>
                  <a:lnTo>
                    <a:pt x="45720" y="64770"/>
                  </a:lnTo>
                  <a:lnTo>
                    <a:pt x="40640" y="73660"/>
                  </a:lnTo>
                  <a:lnTo>
                    <a:pt x="35560" y="85090"/>
                  </a:lnTo>
                  <a:lnTo>
                    <a:pt x="30480" y="96520"/>
                  </a:lnTo>
                  <a:lnTo>
                    <a:pt x="29210" y="109220"/>
                  </a:lnTo>
                  <a:lnTo>
                    <a:pt x="29210" y="121920"/>
                  </a:lnTo>
                  <a:lnTo>
                    <a:pt x="29210" y="135890"/>
                  </a:lnTo>
                  <a:lnTo>
                    <a:pt x="34290" y="146050"/>
                  </a:lnTo>
                  <a:lnTo>
                    <a:pt x="40640" y="153670"/>
                  </a:lnTo>
                  <a:lnTo>
                    <a:pt x="48260" y="160020"/>
                  </a:lnTo>
                  <a:lnTo>
                    <a:pt x="58420" y="161290"/>
                  </a:lnTo>
                  <a:lnTo>
                    <a:pt x="68580" y="161290"/>
                  </a:lnTo>
                  <a:lnTo>
                    <a:pt x="81280" y="157480"/>
                  </a:lnTo>
                  <a:lnTo>
                    <a:pt x="91440" y="153670"/>
                  </a:lnTo>
                  <a:lnTo>
                    <a:pt x="101600" y="148590"/>
                  </a:lnTo>
                  <a:lnTo>
                    <a:pt x="109220" y="142240"/>
                  </a:lnTo>
                  <a:lnTo>
                    <a:pt x="118110" y="135890"/>
                  </a:lnTo>
                  <a:lnTo>
                    <a:pt x="125730" y="129540"/>
                  </a:lnTo>
                  <a:lnTo>
                    <a:pt x="133350" y="123190"/>
                  </a:lnTo>
                  <a:lnTo>
                    <a:pt x="139700" y="114300"/>
                  </a:lnTo>
                  <a:lnTo>
                    <a:pt x="147320" y="102870"/>
                  </a:lnTo>
                  <a:lnTo>
                    <a:pt x="154940" y="91440"/>
                  </a:lnTo>
                  <a:lnTo>
                    <a:pt x="160020" y="78740"/>
                  </a:lnTo>
                  <a:lnTo>
                    <a:pt x="165100" y="66040"/>
                  </a:lnTo>
                  <a:lnTo>
                    <a:pt x="170180" y="52070"/>
                  </a:lnTo>
                  <a:lnTo>
                    <a:pt x="172720" y="39370"/>
                  </a:lnTo>
                  <a:lnTo>
                    <a:pt x="172720" y="27940"/>
                  </a:lnTo>
                  <a:lnTo>
                    <a:pt x="171450" y="16510"/>
                  </a:lnTo>
                  <a:lnTo>
                    <a:pt x="165100" y="8890"/>
                  </a:lnTo>
                  <a:lnTo>
                    <a:pt x="157480" y="3810"/>
                  </a:lnTo>
                  <a:lnTo>
                    <a:pt x="147320" y="0"/>
                  </a:lnTo>
                  <a:lnTo>
                    <a:pt x="134620" y="2540"/>
                  </a:lnTo>
                  <a:lnTo>
                    <a:pt x="120650" y="8890"/>
                  </a:lnTo>
                  <a:lnTo>
                    <a:pt x="105410" y="17780"/>
                  </a:lnTo>
                  <a:lnTo>
                    <a:pt x="78740" y="34290"/>
                  </a:lnTo>
                  <a:lnTo>
                    <a:pt x="66040" y="41910"/>
                  </a:lnTo>
                  <a:lnTo>
                    <a:pt x="54610" y="50800"/>
                  </a:lnTo>
                  <a:lnTo>
                    <a:pt x="43180" y="59690"/>
                  </a:lnTo>
                  <a:lnTo>
                    <a:pt x="33020" y="69850"/>
                  </a:lnTo>
                  <a:lnTo>
                    <a:pt x="22860" y="80010"/>
                  </a:lnTo>
                  <a:lnTo>
                    <a:pt x="13970" y="92710"/>
                  </a:lnTo>
                  <a:lnTo>
                    <a:pt x="6350" y="105410"/>
                  </a:lnTo>
                  <a:lnTo>
                    <a:pt x="2540" y="116840"/>
                  </a:lnTo>
                  <a:lnTo>
                    <a:pt x="0" y="128270"/>
                  </a:lnTo>
                  <a:lnTo>
                    <a:pt x="0" y="139700"/>
                  </a:lnTo>
                  <a:lnTo>
                    <a:pt x="5080" y="147320"/>
                  </a:lnTo>
                  <a:lnTo>
                    <a:pt x="12700" y="152400"/>
                  </a:lnTo>
                  <a:lnTo>
                    <a:pt x="53340" y="162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90840" y="1871980"/>
              <a:ext cx="251461" cy="434341"/>
            </a:xfrm>
            <a:custGeom>
              <a:avLst/>
              <a:gdLst/>
              <a:ahLst/>
              <a:cxnLst/>
              <a:rect l="0" t="0" r="0" b="0"/>
              <a:pathLst>
                <a:path w="251461" h="434341">
                  <a:moveTo>
                    <a:pt x="220980" y="44450"/>
                  </a:moveTo>
                  <a:lnTo>
                    <a:pt x="220980" y="66040"/>
                  </a:lnTo>
                  <a:lnTo>
                    <a:pt x="222250" y="76200"/>
                  </a:lnTo>
                  <a:lnTo>
                    <a:pt x="224790" y="86360"/>
                  </a:lnTo>
                  <a:lnTo>
                    <a:pt x="227330" y="97790"/>
                  </a:lnTo>
                  <a:lnTo>
                    <a:pt x="228600" y="109220"/>
                  </a:lnTo>
                  <a:lnTo>
                    <a:pt x="229870" y="120650"/>
                  </a:lnTo>
                  <a:lnTo>
                    <a:pt x="229870" y="134620"/>
                  </a:lnTo>
                  <a:lnTo>
                    <a:pt x="232410" y="146050"/>
                  </a:lnTo>
                  <a:lnTo>
                    <a:pt x="234950" y="157480"/>
                  </a:lnTo>
                  <a:lnTo>
                    <a:pt x="237490" y="168910"/>
                  </a:lnTo>
                  <a:lnTo>
                    <a:pt x="238760" y="181610"/>
                  </a:lnTo>
                  <a:lnTo>
                    <a:pt x="240030" y="194310"/>
                  </a:lnTo>
                  <a:lnTo>
                    <a:pt x="241300" y="207010"/>
                  </a:lnTo>
                  <a:lnTo>
                    <a:pt x="241300" y="234950"/>
                  </a:lnTo>
                  <a:lnTo>
                    <a:pt x="242570" y="247650"/>
                  </a:lnTo>
                  <a:lnTo>
                    <a:pt x="243840" y="260350"/>
                  </a:lnTo>
                  <a:lnTo>
                    <a:pt x="245110" y="273050"/>
                  </a:lnTo>
                  <a:lnTo>
                    <a:pt x="247650" y="284480"/>
                  </a:lnTo>
                  <a:lnTo>
                    <a:pt x="250190" y="297180"/>
                  </a:lnTo>
                  <a:lnTo>
                    <a:pt x="250190" y="309880"/>
                  </a:lnTo>
                  <a:lnTo>
                    <a:pt x="251460" y="322580"/>
                  </a:lnTo>
                  <a:lnTo>
                    <a:pt x="250190" y="328930"/>
                  </a:lnTo>
                  <a:lnTo>
                    <a:pt x="248920" y="328930"/>
                  </a:lnTo>
                  <a:lnTo>
                    <a:pt x="246380" y="325120"/>
                  </a:lnTo>
                  <a:lnTo>
                    <a:pt x="245110" y="314960"/>
                  </a:lnTo>
                  <a:lnTo>
                    <a:pt x="243840" y="302260"/>
                  </a:lnTo>
                  <a:lnTo>
                    <a:pt x="243840" y="287020"/>
                  </a:lnTo>
                  <a:lnTo>
                    <a:pt x="242570" y="271780"/>
                  </a:lnTo>
                  <a:lnTo>
                    <a:pt x="240030" y="256540"/>
                  </a:lnTo>
                  <a:lnTo>
                    <a:pt x="237490" y="241300"/>
                  </a:lnTo>
                  <a:lnTo>
                    <a:pt x="234950" y="224790"/>
                  </a:lnTo>
                  <a:lnTo>
                    <a:pt x="233680" y="207010"/>
                  </a:lnTo>
                  <a:lnTo>
                    <a:pt x="233680" y="187960"/>
                  </a:lnTo>
                  <a:lnTo>
                    <a:pt x="232410" y="171450"/>
                  </a:lnTo>
                  <a:lnTo>
                    <a:pt x="229870" y="157480"/>
                  </a:lnTo>
                  <a:lnTo>
                    <a:pt x="227330" y="143510"/>
                  </a:lnTo>
                  <a:lnTo>
                    <a:pt x="220980" y="116840"/>
                  </a:lnTo>
                  <a:lnTo>
                    <a:pt x="207010" y="60960"/>
                  </a:lnTo>
                  <a:lnTo>
                    <a:pt x="204470" y="46990"/>
                  </a:lnTo>
                  <a:lnTo>
                    <a:pt x="203200" y="33020"/>
                  </a:lnTo>
                  <a:lnTo>
                    <a:pt x="201930" y="19050"/>
                  </a:lnTo>
                  <a:lnTo>
                    <a:pt x="204470" y="12700"/>
                  </a:lnTo>
                  <a:lnTo>
                    <a:pt x="207010" y="10160"/>
                  </a:lnTo>
                  <a:lnTo>
                    <a:pt x="212090" y="11430"/>
                  </a:lnTo>
                  <a:lnTo>
                    <a:pt x="213360" y="8890"/>
                  </a:lnTo>
                  <a:lnTo>
                    <a:pt x="210820" y="5080"/>
                  </a:lnTo>
                  <a:lnTo>
                    <a:pt x="207010" y="1270"/>
                  </a:lnTo>
                  <a:lnTo>
                    <a:pt x="201930" y="0"/>
                  </a:lnTo>
                  <a:lnTo>
                    <a:pt x="194310" y="2540"/>
                  </a:lnTo>
                  <a:lnTo>
                    <a:pt x="185420" y="5080"/>
                  </a:lnTo>
                  <a:lnTo>
                    <a:pt x="176530" y="10160"/>
                  </a:lnTo>
                  <a:lnTo>
                    <a:pt x="166370" y="15240"/>
                  </a:lnTo>
                  <a:lnTo>
                    <a:pt x="157480" y="21590"/>
                  </a:lnTo>
                  <a:lnTo>
                    <a:pt x="148590" y="29210"/>
                  </a:lnTo>
                  <a:lnTo>
                    <a:pt x="139700" y="38100"/>
                  </a:lnTo>
                  <a:lnTo>
                    <a:pt x="132080" y="46990"/>
                  </a:lnTo>
                  <a:lnTo>
                    <a:pt x="124460" y="57150"/>
                  </a:lnTo>
                  <a:lnTo>
                    <a:pt x="116840" y="66040"/>
                  </a:lnTo>
                  <a:lnTo>
                    <a:pt x="109220" y="76200"/>
                  </a:lnTo>
                  <a:lnTo>
                    <a:pt x="104140" y="86360"/>
                  </a:lnTo>
                  <a:lnTo>
                    <a:pt x="97790" y="97790"/>
                  </a:lnTo>
                  <a:lnTo>
                    <a:pt x="93980" y="107950"/>
                  </a:lnTo>
                  <a:lnTo>
                    <a:pt x="92710" y="116840"/>
                  </a:lnTo>
                  <a:lnTo>
                    <a:pt x="95250" y="125730"/>
                  </a:lnTo>
                  <a:lnTo>
                    <a:pt x="99060" y="133350"/>
                  </a:lnTo>
                  <a:lnTo>
                    <a:pt x="105410" y="140970"/>
                  </a:lnTo>
                  <a:lnTo>
                    <a:pt x="114300" y="148590"/>
                  </a:lnTo>
                  <a:lnTo>
                    <a:pt x="125730" y="156210"/>
                  </a:lnTo>
                  <a:lnTo>
                    <a:pt x="137160" y="163830"/>
                  </a:lnTo>
                  <a:lnTo>
                    <a:pt x="147320" y="173990"/>
                  </a:lnTo>
                  <a:lnTo>
                    <a:pt x="157480" y="182880"/>
                  </a:lnTo>
                  <a:lnTo>
                    <a:pt x="166370" y="194310"/>
                  </a:lnTo>
                  <a:lnTo>
                    <a:pt x="172720" y="205740"/>
                  </a:lnTo>
                  <a:lnTo>
                    <a:pt x="179070" y="218440"/>
                  </a:lnTo>
                  <a:lnTo>
                    <a:pt x="181610" y="233680"/>
                  </a:lnTo>
                  <a:lnTo>
                    <a:pt x="181610" y="248920"/>
                  </a:lnTo>
                  <a:lnTo>
                    <a:pt x="180340" y="264160"/>
                  </a:lnTo>
                  <a:lnTo>
                    <a:pt x="177800" y="279400"/>
                  </a:lnTo>
                  <a:lnTo>
                    <a:pt x="173990" y="292100"/>
                  </a:lnTo>
                  <a:lnTo>
                    <a:pt x="168910" y="303530"/>
                  </a:lnTo>
                  <a:lnTo>
                    <a:pt x="162560" y="316230"/>
                  </a:lnTo>
                  <a:lnTo>
                    <a:pt x="156210" y="326390"/>
                  </a:lnTo>
                  <a:lnTo>
                    <a:pt x="149860" y="337820"/>
                  </a:lnTo>
                  <a:lnTo>
                    <a:pt x="137160" y="359410"/>
                  </a:lnTo>
                  <a:lnTo>
                    <a:pt x="129540" y="370840"/>
                  </a:lnTo>
                  <a:lnTo>
                    <a:pt x="121920" y="379730"/>
                  </a:lnTo>
                  <a:lnTo>
                    <a:pt x="113030" y="388620"/>
                  </a:lnTo>
                  <a:lnTo>
                    <a:pt x="102870" y="396240"/>
                  </a:lnTo>
                  <a:lnTo>
                    <a:pt x="92710" y="405130"/>
                  </a:lnTo>
                  <a:lnTo>
                    <a:pt x="67310" y="424180"/>
                  </a:lnTo>
                  <a:lnTo>
                    <a:pt x="54610" y="430530"/>
                  </a:lnTo>
                  <a:lnTo>
                    <a:pt x="40640" y="433070"/>
                  </a:lnTo>
                  <a:lnTo>
                    <a:pt x="0" y="434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211820" y="1821180"/>
              <a:ext cx="116841" cy="421641"/>
            </a:xfrm>
            <a:custGeom>
              <a:avLst/>
              <a:gdLst/>
              <a:ahLst/>
              <a:cxnLst/>
              <a:rect l="0" t="0" r="0" b="0"/>
              <a:pathLst>
                <a:path w="116841" h="421641">
                  <a:moveTo>
                    <a:pt x="116840" y="0"/>
                  </a:moveTo>
                  <a:lnTo>
                    <a:pt x="110490" y="16510"/>
                  </a:lnTo>
                  <a:lnTo>
                    <a:pt x="109220" y="30480"/>
                  </a:lnTo>
                  <a:lnTo>
                    <a:pt x="107950" y="46990"/>
                  </a:lnTo>
                  <a:lnTo>
                    <a:pt x="106680" y="66040"/>
                  </a:lnTo>
                  <a:lnTo>
                    <a:pt x="105410" y="83820"/>
                  </a:lnTo>
                  <a:lnTo>
                    <a:pt x="102870" y="100330"/>
                  </a:lnTo>
                  <a:lnTo>
                    <a:pt x="97790" y="132080"/>
                  </a:lnTo>
                  <a:lnTo>
                    <a:pt x="91440" y="166370"/>
                  </a:lnTo>
                  <a:lnTo>
                    <a:pt x="83820" y="198120"/>
                  </a:lnTo>
                  <a:lnTo>
                    <a:pt x="81280" y="212090"/>
                  </a:lnTo>
                  <a:lnTo>
                    <a:pt x="76200" y="228600"/>
                  </a:lnTo>
                  <a:lnTo>
                    <a:pt x="71120" y="245110"/>
                  </a:lnTo>
                  <a:lnTo>
                    <a:pt x="64770" y="261620"/>
                  </a:lnTo>
                  <a:lnTo>
                    <a:pt x="59690" y="276860"/>
                  </a:lnTo>
                  <a:lnTo>
                    <a:pt x="54610" y="292100"/>
                  </a:lnTo>
                  <a:lnTo>
                    <a:pt x="46990" y="321310"/>
                  </a:lnTo>
                  <a:lnTo>
                    <a:pt x="35560" y="356870"/>
                  </a:lnTo>
                  <a:lnTo>
                    <a:pt x="29210" y="378460"/>
                  </a:lnTo>
                  <a:lnTo>
                    <a:pt x="25400" y="389890"/>
                  </a:lnTo>
                  <a:lnTo>
                    <a:pt x="21590" y="40259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138160" y="1995170"/>
              <a:ext cx="485141" cy="246381"/>
            </a:xfrm>
            <a:custGeom>
              <a:avLst/>
              <a:gdLst/>
              <a:ahLst/>
              <a:cxnLst/>
              <a:rect l="0" t="0" r="0" b="0"/>
              <a:pathLst>
                <a:path w="485141" h="246381">
                  <a:moveTo>
                    <a:pt x="0" y="68580"/>
                  </a:moveTo>
                  <a:lnTo>
                    <a:pt x="16510" y="57150"/>
                  </a:lnTo>
                  <a:lnTo>
                    <a:pt x="27940" y="53340"/>
                  </a:lnTo>
                  <a:lnTo>
                    <a:pt x="40640" y="52070"/>
                  </a:lnTo>
                  <a:lnTo>
                    <a:pt x="55880" y="50800"/>
                  </a:lnTo>
                  <a:lnTo>
                    <a:pt x="68580" y="48260"/>
                  </a:lnTo>
                  <a:lnTo>
                    <a:pt x="81280" y="45720"/>
                  </a:lnTo>
                  <a:lnTo>
                    <a:pt x="92710" y="43180"/>
                  </a:lnTo>
                  <a:lnTo>
                    <a:pt x="105410" y="40640"/>
                  </a:lnTo>
                  <a:lnTo>
                    <a:pt x="118110" y="39370"/>
                  </a:lnTo>
                  <a:lnTo>
                    <a:pt x="132080" y="38100"/>
                  </a:lnTo>
                  <a:lnTo>
                    <a:pt x="167640" y="38100"/>
                  </a:lnTo>
                  <a:lnTo>
                    <a:pt x="189230" y="36830"/>
                  </a:lnTo>
                  <a:lnTo>
                    <a:pt x="207010" y="35560"/>
                  </a:lnTo>
                  <a:lnTo>
                    <a:pt x="222250" y="34290"/>
                  </a:lnTo>
                  <a:lnTo>
                    <a:pt x="236220" y="31750"/>
                  </a:lnTo>
                  <a:lnTo>
                    <a:pt x="264160" y="25400"/>
                  </a:lnTo>
                  <a:lnTo>
                    <a:pt x="278130" y="21590"/>
                  </a:lnTo>
                  <a:lnTo>
                    <a:pt x="312420" y="15240"/>
                  </a:lnTo>
                  <a:lnTo>
                    <a:pt x="331470" y="12700"/>
                  </a:lnTo>
                  <a:lnTo>
                    <a:pt x="364490" y="5080"/>
                  </a:lnTo>
                  <a:lnTo>
                    <a:pt x="379730" y="1270"/>
                  </a:lnTo>
                  <a:lnTo>
                    <a:pt x="387350" y="0"/>
                  </a:lnTo>
                  <a:lnTo>
                    <a:pt x="387350" y="1270"/>
                  </a:lnTo>
                  <a:lnTo>
                    <a:pt x="379730" y="5080"/>
                  </a:lnTo>
                  <a:lnTo>
                    <a:pt x="364490" y="15240"/>
                  </a:lnTo>
                  <a:lnTo>
                    <a:pt x="356870" y="22860"/>
                  </a:lnTo>
                  <a:lnTo>
                    <a:pt x="349250" y="30480"/>
                  </a:lnTo>
                  <a:lnTo>
                    <a:pt x="341630" y="39370"/>
                  </a:lnTo>
                  <a:lnTo>
                    <a:pt x="332740" y="49530"/>
                  </a:lnTo>
                  <a:lnTo>
                    <a:pt x="314960" y="69850"/>
                  </a:lnTo>
                  <a:lnTo>
                    <a:pt x="304800" y="81280"/>
                  </a:lnTo>
                  <a:lnTo>
                    <a:pt x="294640" y="92710"/>
                  </a:lnTo>
                  <a:lnTo>
                    <a:pt x="284480" y="105410"/>
                  </a:lnTo>
                  <a:lnTo>
                    <a:pt x="274320" y="118110"/>
                  </a:lnTo>
                  <a:lnTo>
                    <a:pt x="262890" y="129540"/>
                  </a:lnTo>
                  <a:lnTo>
                    <a:pt x="252730" y="140970"/>
                  </a:lnTo>
                  <a:lnTo>
                    <a:pt x="243840" y="152400"/>
                  </a:lnTo>
                  <a:lnTo>
                    <a:pt x="234950" y="165100"/>
                  </a:lnTo>
                  <a:lnTo>
                    <a:pt x="227330" y="179070"/>
                  </a:lnTo>
                  <a:lnTo>
                    <a:pt x="220980" y="191770"/>
                  </a:lnTo>
                  <a:lnTo>
                    <a:pt x="214630" y="205740"/>
                  </a:lnTo>
                  <a:lnTo>
                    <a:pt x="209550" y="219710"/>
                  </a:lnTo>
                  <a:lnTo>
                    <a:pt x="210820" y="229870"/>
                  </a:lnTo>
                  <a:lnTo>
                    <a:pt x="214630" y="238760"/>
                  </a:lnTo>
                  <a:lnTo>
                    <a:pt x="219710" y="245110"/>
                  </a:lnTo>
                  <a:lnTo>
                    <a:pt x="226060" y="246380"/>
                  </a:lnTo>
                  <a:lnTo>
                    <a:pt x="232410" y="246380"/>
                  </a:lnTo>
                  <a:lnTo>
                    <a:pt x="240030" y="242570"/>
                  </a:lnTo>
                  <a:lnTo>
                    <a:pt x="247650" y="237490"/>
                  </a:lnTo>
                  <a:lnTo>
                    <a:pt x="256540" y="229870"/>
                  </a:lnTo>
                  <a:lnTo>
                    <a:pt x="265430" y="222250"/>
                  </a:lnTo>
                  <a:lnTo>
                    <a:pt x="281940" y="207010"/>
                  </a:lnTo>
                  <a:lnTo>
                    <a:pt x="290830" y="199390"/>
                  </a:lnTo>
                  <a:lnTo>
                    <a:pt x="297180" y="190500"/>
                  </a:lnTo>
                  <a:lnTo>
                    <a:pt x="304800" y="181610"/>
                  </a:lnTo>
                  <a:lnTo>
                    <a:pt x="312420" y="171450"/>
                  </a:lnTo>
                  <a:lnTo>
                    <a:pt x="320040" y="162560"/>
                  </a:lnTo>
                  <a:lnTo>
                    <a:pt x="326390" y="154940"/>
                  </a:lnTo>
                  <a:lnTo>
                    <a:pt x="334010" y="147320"/>
                  </a:lnTo>
                  <a:lnTo>
                    <a:pt x="339090" y="138430"/>
                  </a:lnTo>
                  <a:lnTo>
                    <a:pt x="344170" y="129540"/>
                  </a:lnTo>
                  <a:lnTo>
                    <a:pt x="349250" y="119380"/>
                  </a:lnTo>
                  <a:lnTo>
                    <a:pt x="354330" y="109220"/>
                  </a:lnTo>
                  <a:lnTo>
                    <a:pt x="360680" y="99060"/>
                  </a:lnTo>
                  <a:lnTo>
                    <a:pt x="367030" y="88900"/>
                  </a:lnTo>
                  <a:lnTo>
                    <a:pt x="373380" y="77470"/>
                  </a:lnTo>
                  <a:lnTo>
                    <a:pt x="387350" y="52070"/>
                  </a:lnTo>
                  <a:lnTo>
                    <a:pt x="389890" y="48260"/>
                  </a:lnTo>
                  <a:lnTo>
                    <a:pt x="391160" y="50800"/>
                  </a:lnTo>
                  <a:lnTo>
                    <a:pt x="391160" y="55880"/>
                  </a:lnTo>
                  <a:lnTo>
                    <a:pt x="389890" y="81280"/>
                  </a:lnTo>
                  <a:lnTo>
                    <a:pt x="389890" y="154940"/>
                  </a:lnTo>
                  <a:lnTo>
                    <a:pt x="391160" y="172720"/>
                  </a:lnTo>
                  <a:lnTo>
                    <a:pt x="393700" y="189230"/>
                  </a:lnTo>
                  <a:lnTo>
                    <a:pt x="394970" y="205740"/>
                  </a:lnTo>
                  <a:lnTo>
                    <a:pt x="400050" y="218440"/>
                  </a:lnTo>
                  <a:lnTo>
                    <a:pt x="405130" y="228600"/>
                  </a:lnTo>
                  <a:lnTo>
                    <a:pt x="410210" y="238760"/>
                  </a:lnTo>
                  <a:lnTo>
                    <a:pt x="417830" y="243840"/>
                  </a:lnTo>
                  <a:lnTo>
                    <a:pt x="425450" y="246380"/>
                  </a:lnTo>
                  <a:lnTo>
                    <a:pt x="434340" y="246380"/>
                  </a:lnTo>
                  <a:lnTo>
                    <a:pt x="443230" y="245110"/>
                  </a:lnTo>
                  <a:lnTo>
                    <a:pt x="450850" y="241300"/>
                  </a:lnTo>
                  <a:lnTo>
                    <a:pt x="458470" y="236220"/>
                  </a:lnTo>
                  <a:lnTo>
                    <a:pt x="464820" y="229870"/>
                  </a:lnTo>
                  <a:lnTo>
                    <a:pt x="469900" y="220980"/>
                  </a:lnTo>
                  <a:lnTo>
                    <a:pt x="48514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01710" y="1894840"/>
              <a:ext cx="127001" cy="384811"/>
            </a:xfrm>
            <a:custGeom>
              <a:avLst/>
              <a:gdLst/>
              <a:ahLst/>
              <a:cxnLst/>
              <a:rect l="0" t="0" r="0" b="0"/>
              <a:pathLst>
                <a:path w="127001" h="384811">
                  <a:moveTo>
                    <a:pt x="127000" y="0"/>
                  </a:moveTo>
                  <a:lnTo>
                    <a:pt x="120650" y="22860"/>
                  </a:lnTo>
                  <a:lnTo>
                    <a:pt x="119380" y="36830"/>
                  </a:lnTo>
                  <a:lnTo>
                    <a:pt x="118110" y="55880"/>
                  </a:lnTo>
                  <a:lnTo>
                    <a:pt x="116840" y="76200"/>
                  </a:lnTo>
                  <a:lnTo>
                    <a:pt x="115570" y="95250"/>
                  </a:lnTo>
                  <a:lnTo>
                    <a:pt x="113030" y="114300"/>
                  </a:lnTo>
                  <a:lnTo>
                    <a:pt x="110490" y="132080"/>
                  </a:lnTo>
                  <a:lnTo>
                    <a:pt x="109220" y="148590"/>
                  </a:lnTo>
                  <a:lnTo>
                    <a:pt x="107950" y="165100"/>
                  </a:lnTo>
                  <a:lnTo>
                    <a:pt x="106680" y="180340"/>
                  </a:lnTo>
                  <a:lnTo>
                    <a:pt x="104140" y="196850"/>
                  </a:lnTo>
                  <a:lnTo>
                    <a:pt x="100330" y="213360"/>
                  </a:lnTo>
                  <a:lnTo>
                    <a:pt x="95250" y="229870"/>
                  </a:lnTo>
                  <a:lnTo>
                    <a:pt x="86360" y="260350"/>
                  </a:lnTo>
                  <a:lnTo>
                    <a:pt x="81280" y="275590"/>
                  </a:lnTo>
                  <a:lnTo>
                    <a:pt x="73660" y="302260"/>
                  </a:lnTo>
                  <a:lnTo>
                    <a:pt x="63500" y="336550"/>
                  </a:lnTo>
                  <a:lnTo>
                    <a:pt x="49530" y="378460"/>
                  </a:lnTo>
                  <a:lnTo>
                    <a:pt x="43180" y="383540"/>
                  </a:lnTo>
                  <a:lnTo>
                    <a:pt x="35560" y="384810"/>
                  </a:lnTo>
                  <a:lnTo>
                    <a:pt x="27940" y="382270"/>
                  </a:lnTo>
                  <a:lnTo>
                    <a:pt x="20320" y="377190"/>
                  </a:lnTo>
                  <a:lnTo>
                    <a:pt x="15240" y="36830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611870" y="2002790"/>
              <a:ext cx="398781" cy="303531"/>
            </a:xfrm>
            <a:custGeom>
              <a:avLst/>
              <a:gdLst/>
              <a:ahLst/>
              <a:cxnLst/>
              <a:rect l="0" t="0" r="0" b="0"/>
              <a:pathLst>
                <a:path w="398781" h="303531">
                  <a:moveTo>
                    <a:pt x="0" y="81280"/>
                  </a:moveTo>
                  <a:lnTo>
                    <a:pt x="6350" y="104140"/>
                  </a:lnTo>
                  <a:lnTo>
                    <a:pt x="10160" y="115570"/>
                  </a:lnTo>
                  <a:lnTo>
                    <a:pt x="15240" y="128270"/>
                  </a:lnTo>
                  <a:lnTo>
                    <a:pt x="20320" y="140970"/>
                  </a:lnTo>
                  <a:lnTo>
                    <a:pt x="30480" y="151130"/>
                  </a:lnTo>
                  <a:lnTo>
                    <a:pt x="43180" y="161290"/>
                  </a:lnTo>
                  <a:lnTo>
                    <a:pt x="57150" y="170180"/>
                  </a:lnTo>
                  <a:lnTo>
                    <a:pt x="72390" y="175260"/>
                  </a:lnTo>
                  <a:lnTo>
                    <a:pt x="91440" y="179070"/>
                  </a:lnTo>
                  <a:lnTo>
                    <a:pt x="110490" y="181610"/>
                  </a:lnTo>
                  <a:lnTo>
                    <a:pt x="130810" y="182880"/>
                  </a:lnTo>
                  <a:lnTo>
                    <a:pt x="152400" y="181610"/>
                  </a:lnTo>
                  <a:lnTo>
                    <a:pt x="175260" y="180340"/>
                  </a:lnTo>
                  <a:lnTo>
                    <a:pt x="194310" y="176530"/>
                  </a:lnTo>
                  <a:lnTo>
                    <a:pt x="210820" y="171450"/>
                  </a:lnTo>
                  <a:lnTo>
                    <a:pt x="237490" y="161290"/>
                  </a:lnTo>
                  <a:lnTo>
                    <a:pt x="261620" y="153670"/>
                  </a:lnTo>
                  <a:lnTo>
                    <a:pt x="271780" y="148590"/>
                  </a:lnTo>
                  <a:lnTo>
                    <a:pt x="280670" y="142240"/>
                  </a:lnTo>
                  <a:lnTo>
                    <a:pt x="289560" y="135890"/>
                  </a:lnTo>
                  <a:lnTo>
                    <a:pt x="307340" y="123190"/>
                  </a:lnTo>
                  <a:lnTo>
                    <a:pt x="317500" y="116840"/>
                  </a:lnTo>
                  <a:lnTo>
                    <a:pt x="326390" y="109220"/>
                  </a:lnTo>
                  <a:lnTo>
                    <a:pt x="335280" y="102870"/>
                  </a:lnTo>
                  <a:lnTo>
                    <a:pt x="342900" y="95250"/>
                  </a:lnTo>
                  <a:lnTo>
                    <a:pt x="358140" y="81280"/>
                  </a:lnTo>
                  <a:lnTo>
                    <a:pt x="364490" y="74930"/>
                  </a:lnTo>
                  <a:lnTo>
                    <a:pt x="370840" y="66040"/>
                  </a:lnTo>
                  <a:lnTo>
                    <a:pt x="375920" y="57150"/>
                  </a:lnTo>
                  <a:lnTo>
                    <a:pt x="398780" y="12700"/>
                  </a:lnTo>
                  <a:lnTo>
                    <a:pt x="396240" y="5080"/>
                  </a:lnTo>
                  <a:lnTo>
                    <a:pt x="387350" y="1270"/>
                  </a:lnTo>
                  <a:lnTo>
                    <a:pt x="373380" y="0"/>
                  </a:lnTo>
                  <a:lnTo>
                    <a:pt x="363220" y="1270"/>
                  </a:lnTo>
                  <a:lnTo>
                    <a:pt x="353060" y="5080"/>
                  </a:lnTo>
                  <a:lnTo>
                    <a:pt x="344170" y="10160"/>
                  </a:lnTo>
                  <a:lnTo>
                    <a:pt x="335280" y="16510"/>
                  </a:lnTo>
                  <a:lnTo>
                    <a:pt x="325120" y="24130"/>
                  </a:lnTo>
                  <a:lnTo>
                    <a:pt x="314960" y="33020"/>
                  </a:lnTo>
                  <a:lnTo>
                    <a:pt x="304800" y="41910"/>
                  </a:lnTo>
                  <a:lnTo>
                    <a:pt x="284480" y="62230"/>
                  </a:lnTo>
                  <a:lnTo>
                    <a:pt x="252730" y="92710"/>
                  </a:lnTo>
                  <a:lnTo>
                    <a:pt x="243840" y="104140"/>
                  </a:lnTo>
                  <a:lnTo>
                    <a:pt x="234950" y="116840"/>
                  </a:lnTo>
                  <a:lnTo>
                    <a:pt x="227330" y="129540"/>
                  </a:lnTo>
                  <a:lnTo>
                    <a:pt x="220980" y="142240"/>
                  </a:lnTo>
                  <a:lnTo>
                    <a:pt x="214630" y="153670"/>
                  </a:lnTo>
                  <a:lnTo>
                    <a:pt x="210820" y="165100"/>
                  </a:lnTo>
                  <a:lnTo>
                    <a:pt x="205740" y="176530"/>
                  </a:lnTo>
                  <a:lnTo>
                    <a:pt x="201930" y="189230"/>
                  </a:lnTo>
                  <a:lnTo>
                    <a:pt x="198120" y="203200"/>
                  </a:lnTo>
                  <a:lnTo>
                    <a:pt x="196850" y="215900"/>
                  </a:lnTo>
                  <a:lnTo>
                    <a:pt x="196850" y="229870"/>
                  </a:lnTo>
                  <a:lnTo>
                    <a:pt x="198120" y="243840"/>
                  </a:lnTo>
                  <a:lnTo>
                    <a:pt x="199390" y="256540"/>
                  </a:lnTo>
                  <a:lnTo>
                    <a:pt x="201930" y="267970"/>
                  </a:lnTo>
                  <a:lnTo>
                    <a:pt x="210820" y="303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88740" y="1715770"/>
            <a:ext cx="4796791" cy="905511"/>
            <a:chOff x="3888740" y="1715770"/>
            <a:chExt cx="4796791" cy="905511"/>
          </a:xfrm>
        </p:grpSpPr>
        <p:sp>
          <p:nvSpPr>
            <p:cNvPr id="50" name="Freeform 49"/>
            <p:cNvSpPr/>
            <p:nvPr/>
          </p:nvSpPr>
          <p:spPr>
            <a:xfrm>
              <a:off x="8464550" y="2042160"/>
              <a:ext cx="220981" cy="11431"/>
            </a:xfrm>
            <a:custGeom>
              <a:avLst/>
              <a:gdLst/>
              <a:ahLst/>
              <a:cxnLst/>
              <a:rect l="0" t="0" r="0" b="0"/>
              <a:pathLst>
                <a:path w="220981" h="11431">
                  <a:moveTo>
                    <a:pt x="220980" y="11430"/>
                  </a:moveTo>
                  <a:lnTo>
                    <a:pt x="193040" y="11430"/>
                  </a:lnTo>
                  <a:lnTo>
                    <a:pt x="179070" y="10160"/>
                  </a:lnTo>
                  <a:lnTo>
                    <a:pt x="163830" y="7620"/>
                  </a:lnTo>
                  <a:lnTo>
                    <a:pt x="148590" y="5080"/>
                  </a:lnTo>
                  <a:lnTo>
                    <a:pt x="132080" y="3810"/>
                  </a:lnTo>
                  <a:lnTo>
                    <a:pt x="114300" y="2540"/>
                  </a:lnTo>
                  <a:lnTo>
                    <a:pt x="97790" y="1270"/>
                  </a:lnTo>
                  <a:lnTo>
                    <a:pt x="59690" y="127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888740" y="1715770"/>
              <a:ext cx="3839211" cy="905511"/>
            </a:xfrm>
            <a:custGeom>
              <a:avLst/>
              <a:gdLst/>
              <a:ahLst/>
              <a:cxnLst/>
              <a:rect l="0" t="0" r="0" b="0"/>
              <a:pathLst>
                <a:path w="3839211" h="905511">
                  <a:moveTo>
                    <a:pt x="3839210" y="220980"/>
                  </a:moveTo>
                  <a:lnTo>
                    <a:pt x="3745230" y="195580"/>
                  </a:lnTo>
                  <a:lnTo>
                    <a:pt x="3652520" y="176530"/>
                  </a:lnTo>
                  <a:lnTo>
                    <a:pt x="3534410" y="156210"/>
                  </a:lnTo>
                  <a:lnTo>
                    <a:pt x="3416300" y="135890"/>
                  </a:lnTo>
                  <a:lnTo>
                    <a:pt x="3298190" y="113030"/>
                  </a:lnTo>
                  <a:lnTo>
                    <a:pt x="3206750" y="100330"/>
                  </a:lnTo>
                  <a:lnTo>
                    <a:pt x="3112770" y="87630"/>
                  </a:lnTo>
                  <a:lnTo>
                    <a:pt x="3017520" y="69850"/>
                  </a:lnTo>
                  <a:lnTo>
                    <a:pt x="2923540" y="57150"/>
                  </a:lnTo>
                  <a:lnTo>
                    <a:pt x="2794000" y="43180"/>
                  </a:lnTo>
                  <a:lnTo>
                    <a:pt x="2693670" y="35560"/>
                  </a:lnTo>
                  <a:lnTo>
                    <a:pt x="2597150" y="29210"/>
                  </a:lnTo>
                  <a:lnTo>
                    <a:pt x="2501900" y="24130"/>
                  </a:lnTo>
                  <a:lnTo>
                    <a:pt x="2404110" y="19050"/>
                  </a:lnTo>
                  <a:lnTo>
                    <a:pt x="2303780" y="12700"/>
                  </a:lnTo>
                  <a:lnTo>
                    <a:pt x="2208530" y="11430"/>
                  </a:lnTo>
                  <a:lnTo>
                    <a:pt x="2113280" y="7620"/>
                  </a:lnTo>
                  <a:lnTo>
                    <a:pt x="2018030" y="2540"/>
                  </a:lnTo>
                  <a:lnTo>
                    <a:pt x="1922780" y="1270"/>
                  </a:lnTo>
                  <a:lnTo>
                    <a:pt x="1553210" y="0"/>
                  </a:lnTo>
                  <a:lnTo>
                    <a:pt x="1419860" y="8890"/>
                  </a:lnTo>
                  <a:lnTo>
                    <a:pt x="1319530" y="10160"/>
                  </a:lnTo>
                  <a:lnTo>
                    <a:pt x="1221740" y="11430"/>
                  </a:lnTo>
                  <a:lnTo>
                    <a:pt x="1122680" y="19050"/>
                  </a:lnTo>
                  <a:lnTo>
                    <a:pt x="1024890" y="26670"/>
                  </a:lnTo>
                  <a:lnTo>
                    <a:pt x="904240" y="38100"/>
                  </a:lnTo>
                  <a:lnTo>
                    <a:pt x="789940" y="59690"/>
                  </a:lnTo>
                  <a:lnTo>
                    <a:pt x="680720" y="82550"/>
                  </a:lnTo>
                  <a:lnTo>
                    <a:pt x="570230" y="107950"/>
                  </a:lnTo>
                  <a:lnTo>
                    <a:pt x="490220" y="134620"/>
                  </a:lnTo>
                  <a:lnTo>
                    <a:pt x="415290" y="161290"/>
                  </a:lnTo>
                  <a:lnTo>
                    <a:pt x="346710" y="190500"/>
                  </a:lnTo>
                  <a:lnTo>
                    <a:pt x="288290" y="218440"/>
                  </a:lnTo>
                  <a:lnTo>
                    <a:pt x="245110" y="245110"/>
                  </a:lnTo>
                  <a:lnTo>
                    <a:pt x="209550" y="269240"/>
                  </a:lnTo>
                  <a:lnTo>
                    <a:pt x="170180" y="290830"/>
                  </a:lnTo>
                  <a:lnTo>
                    <a:pt x="134620" y="318770"/>
                  </a:lnTo>
                  <a:lnTo>
                    <a:pt x="107950" y="342900"/>
                  </a:lnTo>
                  <a:lnTo>
                    <a:pt x="69850" y="379730"/>
                  </a:lnTo>
                  <a:lnTo>
                    <a:pt x="46990" y="403860"/>
                  </a:lnTo>
                  <a:lnTo>
                    <a:pt x="31750" y="422910"/>
                  </a:lnTo>
                  <a:lnTo>
                    <a:pt x="17780" y="449580"/>
                  </a:lnTo>
                  <a:lnTo>
                    <a:pt x="10160" y="464820"/>
                  </a:lnTo>
                  <a:lnTo>
                    <a:pt x="6350" y="480060"/>
                  </a:lnTo>
                  <a:lnTo>
                    <a:pt x="2540" y="494030"/>
                  </a:lnTo>
                  <a:lnTo>
                    <a:pt x="0" y="508000"/>
                  </a:lnTo>
                  <a:lnTo>
                    <a:pt x="0" y="523240"/>
                  </a:lnTo>
                  <a:lnTo>
                    <a:pt x="1270" y="537210"/>
                  </a:lnTo>
                  <a:lnTo>
                    <a:pt x="2540" y="551180"/>
                  </a:lnTo>
                  <a:lnTo>
                    <a:pt x="8890" y="565150"/>
                  </a:lnTo>
                  <a:lnTo>
                    <a:pt x="27940" y="593090"/>
                  </a:lnTo>
                  <a:lnTo>
                    <a:pt x="55880" y="614680"/>
                  </a:lnTo>
                  <a:lnTo>
                    <a:pt x="100330" y="637540"/>
                  </a:lnTo>
                  <a:lnTo>
                    <a:pt x="157480" y="655320"/>
                  </a:lnTo>
                  <a:lnTo>
                    <a:pt x="238760" y="662940"/>
                  </a:lnTo>
                  <a:lnTo>
                    <a:pt x="355600" y="671830"/>
                  </a:lnTo>
                  <a:lnTo>
                    <a:pt x="467360" y="681990"/>
                  </a:lnTo>
                  <a:lnTo>
                    <a:pt x="741680" y="720090"/>
                  </a:lnTo>
                  <a:lnTo>
                    <a:pt x="914400" y="740410"/>
                  </a:lnTo>
                  <a:lnTo>
                    <a:pt x="1007110" y="745490"/>
                  </a:lnTo>
                  <a:lnTo>
                    <a:pt x="1102360" y="753110"/>
                  </a:lnTo>
                  <a:lnTo>
                    <a:pt x="1400810" y="783590"/>
                  </a:lnTo>
                  <a:lnTo>
                    <a:pt x="1610360" y="795020"/>
                  </a:lnTo>
                  <a:lnTo>
                    <a:pt x="1794510" y="802640"/>
                  </a:lnTo>
                  <a:lnTo>
                    <a:pt x="1905000" y="808990"/>
                  </a:lnTo>
                  <a:lnTo>
                    <a:pt x="2021840" y="814070"/>
                  </a:lnTo>
                  <a:lnTo>
                    <a:pt x="2103120" y="817880"/>
                  </a:lnTo>
                  <a:lnTo>
                    <a:pt x="2221230" y="821690"/>
                  </a:lnTo>
                  <a:lnTo>
                    <a:pt x="2345690" y="828040"/>
                  </a:lnTo>
                  <a:lnTo>
                    <a:pt x="2471420" y="831850"/>
                  </a:lnTo>
                  <a:lnTo>
                    <a:pt x="2555240" y="836930"/>
                  </a:lnTo>
                  <a:lnTo>
                    <a:pt x="2675890" y="847090"/>
                  </a:lnTo>
                  <a:lnTo>
                    <a:pt x="2757170" y="850900"/>
                  </a:lnTo>
                  <a:lnTo>
                    <a:pt x="2838450" y="853440"/>
                  </a:lnTo>
                  <a:lnTo>
                    <a:pt x="2957830" y="861060"/>
                  </a:lnTo>
                  <a:lnTo>
                    <a:pt x="3150870" y="877570"/>
                  </a:lnTo>
                  <a:lnTo>
                    <a:pt x="3271520" y="891540"/>
                  </a:lnTo>
                  <a:lnTo>
                    <a:pt x="3365500" y="905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6854190" y="3406140"/>
            <a:ext cx="2221231" cy="137161"/>
          </a:xfrm>
          <a:custGeom>
            <a:avLst/>
            <a:gdLst/>
            <a:ahLst/>
            <a:cxnLst/>
            <a:rect l="0" t="0" r="0" b="0"/>
            <a:pathLst>
              <a:path w="2221231" h="137161">
                <a:moveTo>
                  <a:pt x="0" y="137160"/>
                </a:moveTo>
                <a:lnTo>
                  <a:pt x="21590" y="132080"/>
                </a:lnTo>
                <a:lnTo>
                  <a:pt x="71120" y="128270"/>
                </a:lnTo>
                <a:lnTo>
                  <a:pt x="129540" y="127000"/>
                </a:lnTo>
                <a:lnTo>
                  <a:pt x="182880" y="123190"/>
                </a:lnTo>
                <a:lnTo>
                  <a:pt x="223520" y="119380"/>
                </a:lnTo>
                <a:lnTo>
                  <a:pt x="292100" y="116840"/>
                </a:lnTo>
                <a:lnTo>
                  <a:pt x="405130" y="116840"/>
                </a:lnTo>
                <a:lnTo>
                  <a:pt x="453390" y="113030"/>
                </a:lnTo>
                <a:lnTo>
                  <a:pt x="502920" y="109220"/>
                </a:lnTo>
                <a:lnTo>
                  <a:pt x="556260" y="106680"/>
                </a:lnTo>
                <a:lnTo>
                  <a:pt x="612140" y="102870"/>
                </a:lnTo>
                <a:lnTo>
                  <a:pt x="638810" y="100330"/>
                </a:lnTo>
                <a:lnTo>
                  <a:pt x="694690" y="97790"/>
                </a:lnTo>
                <a:lnTo>
                  <a:pt x="750570" y="96520"/>
                </a:lnTo>
                <a:lnTo>
                  <a:pt x="896620" y="95250"/>
                </a:lnTo>
                <a:lnTo>
                  <a:pt x="958850" y="91440"/>
                </a:lnTo>
                <a:lnTo>
                  <a:pt x="1021080" y="87630"/>
                </a:lnTo>
                <a:lnTo>
                  <a:pt x="1084580" y="86360"/>
                </a:lnTo>
                <a:lnTo>
                  <a:pt x="1323340" y="85090"/>
                </a:lnTo>
                <a:lnTo>
                  <a:pt x="1803400" y="85090"/>
                </a:lnTo>
                <a:lnTo>
                  <a:pt x="1864360" y="81280"/>
                </a:lnTo>
                <a:lnTo>
                  <a:pt x="1924050" y="77470"/>
                </a:lnTo>
                <a:lnTo>
                  <a:pt x="1973580" y="74930"/>
                </a:lnTo>
                <a:lnTo>
                  <a:pt x="2021840" y="71120"/>
                </a:lnTo>
                <a:lnTo>
                  <a:pt x="2045970" y="68580"/>
                </a:lnTo>
                <a:lnTo>
                  <a:pt x="2103120" y="64770"/>
                </a:lnTo>
                <a:lnTo>
                  <a:pt x="2119630" y="62230"/>
                </a:lnTo>
                <a:lnTo>
                  <a:pt x="2134870" y="58420"/>
                </a:lnTo>
                <a:lnTo>
                  <a:pt x="2186940" y="39370"/>
                </a:lnTo>
                <a:lnTo>
                  <a:pt x="2195830" y="34290"/>
                </a:lnTo>
                <a:lnTo>
                  <a:pt x="2203450" y="26670"/>
                </a:lnTo>
                <a:lnTo>
                  <a:pt x="22212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7842250" y="2500630"/>
            <a:ext cx="2263141" cy="853441"/>
            <a:chOff x="7842250" y="2500630"/>
            <a:chExt cx="2263141" cy="853441"/>
          </a:xfrm>
        </p:grpSpPr>
        <p:sp>
          <p:nvSpPr>
            <p:cNvPr id="54" name="Freeform 53"/>
            <p:cNvSpPr/>
            <p:nvPr/>
          </p:nvSpPr>
          <p:spPr>
            <a:xfrm>
              <a:off x="7842250" y="2725420"/>
              <a:ext cx="469901" cy="302261"/>
            </a:xfrm>
            <a:custGeom>
              <a:avLst/>
              <a:gdLst/>
              <a:ahLst/>
              <a:cxnLst/>
              <a:rect l="0" t="0" r="0" b="0"/>
              <a:pathLst>
                <a:path w="469901" h="302261">
                  <a:moveTo>
                    <a:pt x="327660" y="91440"/>
                  </a:moveTo>
                  <a:lnTo>
                    <a:pt x="316230" y="107950"/>
                  </a:lnTo>
                  <a:lnTo>
                    <a:pt x="309880" y="116840"/>
                  </a:lnTo>
                  <a:lnTo>
                    <a:pt x="302260" y="125730"/>
                  </a:lnTo>
                  <a:lnTo>
                    <a:pt x="293370" y="135890"/>
                  </a:lnTo>
                  <a:lnTo>
                    <a:pt x="274320" y="154940"/>
                  </a:lnTo>
                  <a:lnTo>
                    <a:pt x="264160" y="165100"/>
                  </a:lnTo>
                  <a:lnTo>
                    <a:pt x="251460" y="177800"/>
                  </a:lnTo>
                  <a:lnTo>
                    <a:pt x="237490" y="189230"/>
                  </a:lnTo>
                  <a:lnTo>
                    <a:pt x="205740" y="215900"/>
                  </a:lnTo>
                  <a:lnTo>
                    <a:pt x="172720" y="242570"/>
                  </a:lnTo>
                  <a:lnTo>
                    <a:pt x="154940" y="254000"/>
                  </a:lnTo>
                  <a:lnTo>
                    <a:pt x="137160" y="264160"/>
                  </a:lnTo>
                  <a:lnTo>
                    <a:pt x="73660" y="297180"/>
                  </a:lnTo>
                  <a:lnTo>
                    <a:pt x="58420" y="300990"/>
                  </a:lnTo>
                  <a:lnTo>
                    <a:pt x="44450" y="302260"/>
                  </a:lnTo>
                  <a:lnTo>
                    <a:pt x="30480" y="302260"/>
                  </a:lnTo>
                  <a:lnTo>
                    <a:pt x="19050" y="298450"/>
                  </a:lnTo>
                  <a:lnTo>
                    <a:pt x="11430" y="293370"/>
                  </a:lnTo>
                  <a:lnTo>
                    <a:pt x="3810" y="285750"/>
                  </a:lnTo>
                  <a:lnTo>
                    <a:pt x="1270" y="273050"/>
                  </a:lnTo>
                  <a:lnTo>
                    <a:pt x="0" y="257810"/>
                  </a:lnTo>
                  <a:lnTo>
                    <a:pt x="0" y="241300"/>
                  </a:lnTo>
                  <a:lnTo>
                    <a:pt x="3810" y="224790"/>
                  </a:lnTo>
                  <a:lnTo>
                    <a:pt x="7620" y="209550"/>
                  </a:lnTo>
                  <a:lnTo>
                    <a:pt x="12700" y="195580"/>
                  </a:lnTo>
                  <a:lnTo>
                    <a:pt x="17780" y="180340"/>
                  </a:lnTo>
                  <a:lnTo>
                    <a:pt x="24130" y="166370"/>
                  </a:lnTo>
                  <a:lnTo>
                    <a:pt x="30480" y="151130"/>
                  </a:lnTo>
                  <a:lnTo>
                    <a:pt x="38100" y="138430"/>
                  </a:lnTo>
                  <a:lnTo>
                    <a:pt x="46990" y="127000"/>
                  </a:lnTo>
                  <a:lnTo>
                    <a:pt x="66040" y="102870"/>
                  </a:lnTo>
                  <a:lnTo>
                    <a:pt x="86360" y="76200"/>
                  </a:lnTo>
                  <a:lnTo>
                    <a:pt x="95250" y="64770"/>
                  </a:lnTo>
                  <a:lnTo>
                    <a:pt x="104140" y="54610"/>
                  </a:lnTo>
                  <a:lnTo>
                    <a:pt x="111760" y="45720"/>
                  </a:lnTo>
                  <a:lnTo>
                    <a:pt x="127000" y="30480"/>
                  </a:lnTo>
                  <a:lnTo>
                    <a:pt x="156210" y="0"/>
                  </a:lnTo>
                  <a:lnTo>
                    <a:pt x="160020" y="1270"/>
                  </a:lnTo>
                  <a:lnTo>
                    <a:pt x="163830" y="7620"/>
                  </a:lnTo>
                  <a:lnTo>
                    <a:pt x="165100" y="17780"/>
                  </a:lnTo>
                  <a:lnTo>
                    <a:pt x="168910" y="29210"/>
                  </a:lnTo>
                  <a:lnTo>
                    <a:pt x="173990" y="39370"/>
                  </a:lnTo>
                  <a:lnTo>
                    <a:pt x="180340" y="49530"/>
                  </a:lnTo>
                  <a:lnTo>
                    <a:pt x="190500" y="55880"/>
                  </a:lnTo>
                  <a:lnTo>
                    <a:pt x="204470" y="60960"/>
                  </a:lnTo>
                  <a:lnTo>
                    <a:pt x="220980" y="64770"/>
                  </a:lnTo>
                  <a:lnTo>
                    <a:pt x="237490" y="64770"/>
                  </a:lnTo>
                  <a:lnTo>
                    <a:pt x="251460" y="64770"/>
                  </a:lnTo>
                  <a:lnTo>
                    <a:pt x="266700" y="63500"/>
                  </a:lnTo>
                  <a:lnTo>
                    <a:pt x="280670" y="60960"/>
                  </a:lnTo>
                  <a:lnTo>
                    <a:pt x="295910" y="58420"/>
                  </a:lnTo>
                  <a:lnTo>
                    <a:pt x="323850" y="52070"/>
                  </a:lnTo>
                  <a:lnTo>
                    <a:pt x="351790" y="45720"/>
                  </a:lnTo>
                  <a:lnTo>
                    <a:pt x="365760" y="41910"/>
                  </a:lnTo>
                  <a:lnTo>
                    <a:pt x="388620" y="35560"/>
                  </a:lnTo>
                  <a:lnTo>
                    <a:pt x="402590" y="33020"/>
                  </a:lnTo>
                  <a:lnTo>
                    <a:pt x="417830" y="31750"/>
                  </a:lnTo>
                  <a:lnTo>
                    <a:pt x="433070" y="30480"/>
                  </a:lnTo>
                  <a:lnTo>
                    <a:pt x="445770" y="33020"/>
                  </a:lnTo>
                  <a:lnTo>
                    <a:pt x="457200" y="38100"/>
                  </a:lnTo>
                  <a:lnTo>
                    <a:pt x="466090" y="45720"/>
                  </a:lnTo>
                  <a:lnTo>
                    <a:pt x="469900" y="55880"/>
                  </a:lnTo>
                  <a:lnTo>
                    <a:pt x="467360" y="68580"/>
                  </a:lnTo>
                  <a:lnTo>
                    <a:pt x="463550" y="83820"/>
                  </a:lnTo>
                  <a:lnTo>
                    <a:pt x="458470" y="96520"/>
                  </a:lnTo>
                  <a:lnTo>
                    <a:pt x="452120" y="109220"/>
                  </a:lnTo>
                  <a:lnTo>
                    <a:pt x="445770" y="120650"/>
                  </a:lnTo>
                  <a:lnTo>
                    <a:pt x="439420" y="132080"/>
                  </a:lnTo>
                  <a:lnTo>
                    <a:pt x="433070" y="143510"/>
                  </a:lnTo>
                  <a:lnTo>
                    <a:pt x="411480" y="1752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432800" y="2500630"/>
              <a:ext cx="73661" cy="400051"/>
            </a:xfrm>
            <a:custGeom>
              <a:avLst/>
              <a:gdLst/>
              <a:ahLst/>
              <a:cxnLst/>
              <a:rect l="0" t="0" r="0" b="0"/>
              <a:pathLst>
                <a:path w="73661" h="400051">
                  <a:moveTo>
                    <a:pt x="73660" y="0"/>
                  </a:moveTo>
                  <a:lnTo>
                    <a:pt x="73660" y="99060"/>
                  </a:lnTo>
                  <a:lnTo>
                    <a:pt x="73660" y="121920"/>
                  </a:lnTo>
                  <a:lnTo>
                    <a:pt x="71120" y="142240"/>
                  </a:lnTo>
                  <a:lnTo>
                    <a:pt x="68580" y="161290"/>
                  </a:lnTo>
                  <a:lnTo>
                    <a:pt x="66040" y="179070"/>
                  </a:lnTo>
                  <a:lnTo>
                    <a:pt x="62230" y="195580"/>
                  </a:lnTo>
                  <a:lnTo>
                    <a:pt x="39370" y="313690"/>
                  </a:lnTo>
                  <a:lnTo>
                    <a:pt x="35560" y="327660"/>
                  </a:lnTo>
                  <a:lnTo>
                    <a:pt x="31750" y="341630"/>
                  </a:lnTo>
                  <a:lnTo>
                    <a:pt x="29210" y="354330"/>
                  </a:lnTo>
                  <a:lnTo>
                    <a:pt x="21590" y="37719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80120" y="2532380"/>
              <a:ext cx="53341" cy="389891"/>
            </a:xfrm>
            <a:custGeom>
              <a:avLst/>
              <a:gdLst/>
              <a:ahLst/>
              <a:cxnLst/>
              <a:rect l="0" t="0" r="0" b="0"/>
              <a:pathLst>
                <a:path w="53341" h="389891">
                  <a:moveTo>
                    <a:pt x="53340" y="0"/>
                  </a:moveTo>
                  <a:lnTo>
                    <a:pt x="53340" y="27940"/>
                  </a:lnTo>
                  <a:lnTo>
                    <a:pt x="52070" y="45720"/>
                  </a:lnTo>
                  <a:lnTo>
                    <a:pt x="48260" y="90170"/>
                  </a:lnTo>
                  <a:lnTo>
                    <a:pt x="45720" y="111760"/>
                  </a:lnTo>
                  <a:lnTo>
                    <a:pt x="44450" y="132080"/>
                  </a:lnTo>
                  <a:lnTo>
                    <a:pt x="44450" y="151130"/>
                  </a:lnTo>
                  <a:lnTo>
                    <a:pt x="41910" y="168910"/>
                  </a:lnTo>
                  <a:lnTo>
                    <a:pt x="40640" y="185420"/>
                  </a:lnTo>
                  <a:lnTo>
                    <a:pt x="38100" y="200660"/>
                  </a:lnTo>
                  <a:lnTo>
                    <a:pt x="35560" y="217170"/>
                  </a:lnTo>
                  <a:lnTo>
                    <a:pt x="34290" y="233680"/>
                  </a:lnTo>
                  <a:lnTo>
                    <a:pt x="34290" y="250190"/>
                  </a:lnTo>
                  <a:lnTo>
                    <a:pt x="31750" y="265430"/>
                  </a:lnTo>
                  <a:lnTo>
                    <a:pt x="29210" y="279400"/>
                  </a:lnTo>
                  <a:lnTo>
                    <a:pt x="20320" y="32004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402320" y="2692400"/>
              <a:ext cx="400051" cy="222251"/>
            </a:xfrm>
            <a:custGeom>
              <a:avLst/>
              <a:gdLst/>
              <a:ahLst/>
              <a:cxnLst/>
              <a:rect l="0" t="0" r="0" b="0"/>
              <a:pathLst>
                <a:path w="400051" h="222251">
                  <a:moveTo>
                    <a:pt x="0" y="82550"/>
                  </a:moveTo>
                  <a:lnTo>
                    <a:pt x="5080" y="99060"/>
                  </a:lnTo>
                  <a:lnTo>
                    <a:pt x="11430" y="106680"/>
                  </a:lnTo>
                  <a:lnTo>
                    <a:pt x="20320" y="113030"/>
                  </a:lnTo>
                  <a:lnTo>
                    <a:pt x="30480" y="120650"/>
                  </a:lnTo>
                  <a:lnTo>
                    <a:pt x="44450" y="125730"/>
                  </a:lnTo>
                  <a:lnTo>
                    <a:pt x="60960" y="128270"/>
                  </a:lnTo>
                  <a:lnTo>
                    <a:pt x="78740" y="130810"/>
                  </a:lnTo>
                  <a:lnTo>
                    <a:pt x="96520" y="132080"/>
                  </a:lnTo>
                  <a:lnTo>
                    <a:pt x="111760" y="133350"/>
                  </a:lnTo>
                  <a:lnTo>
                    <a:pt x="142240" y="134620"/>
                  </a:lnTo>
                  <a:lnTo>
                    <a:pt x="170180" y="134620"/>
                  </a:lnTo>
                  <a:lnTo>
                    <a:pt x="184150" y="133350"/>
                  </a:lnTo>
                  <a:lnTo>
                    <a:pt x="195580" y="132080"/>
                  </a:lnTo>
                  <a:lnTo>
                    <a:pt x="208280" y="129540"/>
                  </a:lnTo>
                  <a:lnTo>
                    <a:pt x="233680" y="123190"/>
                  </a:lnTo>
                  <a:lnTo>
                    <a:pt x="246380" y="120650"/>
                  </a:lnTo>
                  <a:lnTo>
                    <a:pt x="259080" y="116840"/>
                  </a:lnTo>
                  <a:lnTo>
                    <a:pt x="281940" y="110490"/>
                  </a:lnTo>
                  <a:lnTo>
                    <a:pt x="292100" y="105410"/>
                  </a:lnTo>
                  <a:lnTo>
                    <a:pt x="300990" y="100330"/>
                  </a:lnTo>
                  <a:lnTo>
                    <a:pt x="308610" y="93980"/>
                  </a:lnTo>
                  <a:lnTo>
                    <a:pt x="317500" y="87630"/>
                  </a:lnTo>
                  <a:lnTo>
                    <a:pt x="325120" y="81280"/>
                  </a:lnTo>
                  <a:lnTo>
                    <a:pt x="331470" y="74930"/>
                  </a:lnTo>
                  <a:lnTo>
                    <a:pt x="340360" y="66040"/>
                  </a:lnTo>
                  <a:lnTo>
                    <a:pt x="349250" y="54610"/>
                  </a:lnTo>
                  <a:lnTo>
                    <a:pt x="359410" y="43180"/>
                  </a:lnTo>
                  <a:lnTo>
                    <a:pt x="364490" y="31750"/>
                  </a:lnTo>
                  <a:lnTo>
                    <a:pt x="367030" y="20320"/>
                  </a:lnTo>
                  <a:lnTo>
                    <a:pt x="367030" y="8890"/>
                  </a:lnTo>
                  <a:lnTo>
                    <a:pt x="363220" y="3810"/>
                  </a:lnTo>
                  <a:lnTo>
                    <a:pt x="355600" y="0"/>
                  </a:lnTo>
                  <a:lnTo>
                    <a:pt x="345440" y="0"/>
                  </a:lnTo>
                  <a:lnTo>
                    <a:pt x="334010" y="2540"/>
                  </a:lnTo>
                  <a:lnTo>
                    <a:pt x="322580" y="7620"/>
                  </a:lnTo>
                  <a:lnTo>
                    <a:pt x="308610" y="15240"/>
                  </a:lnTo>
                  <a:lnTo>
                    <a:pt x="297180" y="25400"/>
                  </a:lnTo>
                  <a:lnTo>
                    <a:pt x="285750" y="35560"/>
                  </a:lnTo>
                  <a:lnTo>
                    <a:pt x="274320" y="48260"/>
                  </a:lnTo>
                  <a:lnTo>
                    <a:pt x="265430" y="63500"/>
                  </a:lnTo>
                  <a:lnTo>
                    <a:pt x="259080" y="80010"/>
                  </a:lnTo>
                  <a:lnTo>
                    <a:pt x="252730" y="97790"/>
                  </a:lnTo>
                  <a:lnTo>
                    <a:pt x="250190" y="118110"/>
                  </a:lnTo>
                  <a:lnTo>
                    <a:pt x="250190" y="137160"/>
                  </a:lnTo>
                  <a:lnTo>
                    <a:pt x="250190" y="157480"/>
                  </a:lnTo>
                  <a:lnTo>
                    <a:pt x="254000" y="175260"/>
                  </a:lnTo>
                  <a:lnTo>
                    <a:pt x="257810" y="189230"/>
                  </a:lnTo>
                  <a:lnTo>
                    <a:pt x="262890" y="203200"/>
                  </a:lnTo>
                  <a:lnTo>
                    <a:pt x="270510" y="212090"/>
                  </a:lnTo>
                  <a:lnTo>
                    <a:pt x="280670" y="218440"/>
                  </a:lnTo>
                  <a:lnTo>
                    <a:pt x="292100" y="222250"/>
                  </a:lnTo>
                  <a:lnTo>
                    <a:pt x="303530" y="222250"/>
                  </a:lnTo>
                  <a:lnTo>
                    <a:pt x="314960" y="219710"/>
                  </a:lnTo>
                  <a:lnTo>
                    <a:pt x="325120" y="215900"/>
                  </a:lnTo>
                  <a:lnTo>
                    <a:pt x="335280" y="210820"/>
                  </a:lnTo>
                  <a:lnTo>
                    <a:pt x="342900" y="203200"/>
                  </a:lnTo>
                  <a:lnTo>
                    <a:pt x="360680" y="185420"/>
                  </a:lnTo>
                  <a:lnTo>
                    <a:pt x="400050" y="146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839200" y="2679700"/>
              <a:ext cx="119381" cy="220981"/>
            </a:xfrm>
            <a:custGeom>
              <a:avLst/>
              <a:gdLst/>
              <a:ahLst/>
              <a:cxnLst/>
              <a:rect l="0" t="0" r="0" b="0"/>
              <a:pathLst>
                <a:path w="119381" h="220981">
                  <a:moveTo>
                    <a:pt x="46990" y="0"/>
                  </a:moveTo>
                  <a:lnTo>
                    <a:pt x="40640" y="16510"/>
                  </a:lnTo>
                  <a:lnTo>
                    <a:pt x="38100" y="29210"/>
                  </a:lnTo>
                  <a:lnTo>
                    <a:pt x="35560" y="44450"/>
                  </a:lnTo>
                  <a:lnTo>
                    <a:pt x="31750" y="60960"/>
                  </a:lnTo>
                  <a:lnTo>
                    <a:pt x="29210" y="76200"/>
                  </a:lnTo>
                  <a:lnTo>
                    <a:pt x="25400" y="88900"/>
                  </a:lnTo>
                  <a:lnTo>
                    <a:pt x="21590" y="101600"/>
                  </a:lnTo>
                  <a:lnTo>
                    <a:pt x="19050" y="116840"/>
                  </a:lnTo>
                  <a:lnTo>
                    <a:pt x="11430" y="152400"/>
                  </a:lnTo>
                  <a:lnTo>
                    <a:pt x="7620" y="168910"/>
                  </a:lnTo>
                  <a:lnTo>
                    <a:pt x="5080" y="182880"/>
                  </a:lnTo>
                  <a:lnTo>
                    <a:pt x="1270" y="195580"/>
                  </a:lnTo>
                  <a:lnTo>
                    <a:pt x="0" y="196850"/>
                  </a:lnTo>
                  <a:lnTo>
                    <a:pt x="0" y="191770"/>
                  </a:lnTo>
                  <a:lnTo>
                    <a:pt x="1270" y="180340"/>
                  </a:lnTo>
                  <a:lnTo>
                    <a:pt x="3810" y="168910"/>
                  </a:lnTo>
                  <a:lnTo>
                    <a:pt x="6350" y="158750"/>
                  </a:lnTo>
                  <a:lnTo>
                    <a:pt x="8890" y="148590"/>
                  </a:lnTo>
                  <a:lnTo>
                    <a:pt x="15240" y="127000"/>
                  </a:lnTo>
                  <a:lnTo>
                    <a:pt x="19050" y="116840"/>
                  </a:lnTo>
                  <a:lnTo>
                    <a:pt x="25400" y="91440"/>
                  </a:lnTo>
                  <a:lnTo>
                    <a:pt x="29210" y="78740"/>
                  </a:lnTo>
                  <a:lnTo>
                    <a:pt x="34290" y="68580"/>
                  </a:lnTo>
                  <a:lnTo>
                    <a:pt x="39370" y="58420"/>
                  </a:lnTo>
                  <a:lnTo>
                    <a:pt x="45720" y="49530"/>
                  </a:lnTo>
                  <a:lnTo>
                    <a:pt x="53340" y="41910"/>
                  </a:lnTo>
                  <a:lnTo>
                    <a:pt x="60960" y="33020"/>
                  </a:lnTo>
                  <a:lnTo>
                    <a:pt x="71120" y="25400"/>
                  </a:lnTo>
                  <a:lnTo>
                    <a:pt x="78740" y="22860"/>
                  </a:lnTo>
                  <a:lnTo>
                    <a:pt x="87630" y="24130"/>
                  </a:lnTo>
                  <a:lnTo>
                    <a:pt x="95250" y="26670"/>
                  </a:lnTo>
                  <a:lnTo>
                    <a:pt x="101600" y="33020"/>
                  </a:lnTo>
                  <a:lnTo>
                    <a:pt x="106680" y="41910"/>
                  </a:lnTo>
                  <a:lnTo>
                    <a:pt x="110490" y="52070"/>
                  </a:lnTo>
                  <a:lnTo>
                    <a:pt x="114300" y="67310"/>
                  </a:lnTo>
                  <a:lnTo>
                    <a:pt x="116840" y="83820"/>
                  </a:lnTo>
                  <a:lnTo>
                    <a:pt x="118110" y="101600"/>
                  </a:lnTo>
                  <a:lnTo>
                    <a:pt x="118110" y="118110"/>
                  </a:lnTo>
                  <a:lnTo>
                    <a:pt x="119380" y="148590"/>
                  </a:lnTo>
                  <a:lnTo>
                    <a:pt x="118110" y="163830"/>
                  </a:lnTo>
                  <a:lnTo>
                    <a:pt x="114300" y="177800"/>
                  </a:lnTo>
                  <a:lnTo>
                    <a:pt x="9906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08110" y="2665730"/>
              <a:ext cx="364491" cy="392431"/>
            </a:xfrm>
            <a:custGeom>
              <a:avLst/>
              <a:gdLst/>
              <a:ahLst/>
              <a:cxnLst/>
              <a:rect l="0" t="0" r="0" b="0"/>
              <a:pathLst>
                <a:path w="364491" h="392431">
                  <a:moveTo>
                    <a:pt x="35560" y="45720"/>
                  </a:moveTo>
                  <a:lnTo>
                    <a:pt x="35560" y="68580"/>
                  </a:lnTo>
                  <a:lnTo>
                    <a:pt x="34290" y="81280"/>
                  </a:lnTo>
                  <a:lnTo>
                    <a:pt x="33020" y="95250"/>
                  </a:lnTo>
                  <a:lnTo>
                    <a:pt x="30480" y="110490"/>
                  </a:lnTo>
                  <a:lnTo>
                    <a:pt x="27940" y="123190"/>
                  </a:lnTo>
                  <a:lnTo>
                    <a:pt x="24130" y="135890"/>
                  </a:lnTo>
                  <a:lnTo>
                    <a:pt x="11430" y="187960"/>
                  </a:lnTo>
                  <a:lnTo>
                    <a:pt x="7620" y="193040"/>
                  </a:lnTo>
                  <a:lnTo>
                    <a:pt x="3810" y="193040"/>
                  </a:lnTo>
                  <a:lnTo>
                    <a:pt x="1270" y="189230"/>
                  </a:lnTo>
                  <a:lnTo>
                    <a:pt x="0" y="181610"/>
                  </a:lnTo>
                  <a:lnTo>
                    <a:pt x="0" y="170180"/>
                  </a:lnTo>
                  <a:lnTo>
                    <a:pt x="1270" y="156210"/>
                  </a:lnTo>
                  <a:lnTo>
                    <a:pt x="3810" y="144780"/>
                  </a:lnTo>
                  <a:lnTo>
                    <a:pt x="6350" y="132080"/>
                  </a:lnTo>
                  <a:lnTo>
                    <a:pt x="8890" y="120650"/>
                  </a:lnTo>
                  <a:lnTo>
                    <a:pt x="12700" y="110490"/>
                  </a:lnTo>
                  <a:lnTo>
                    <a:pt x="19050" y="88900"/>
                  </a:lnTo>
                  <a:lnTo>
                    <a:pt x="22860" y="78740"/>
                  </a:lnTo>
                  <a:lnTo>
                    <a:pt x="29210" y="69850"/>
                  </a:lnTo>
                  <a:lnTo>
                    <a:pt x="34290" y="62230"/>
                  </a:lnTo>
                  <a:lnTo>
                    <a:pt x="40640" y="54610"/>
                  </a:lnTo>
                  <a:lnTo>
                    <a:pt x="46990" y="46990"/>
                  </a:lnTo>
                  <a:lnTo>
                    <a:pt x="54610" y="39370"/>
                  </a:lnTo>
                  <a:lnTo>
                    <a:pt x="62230" y="33020"/>
                  </a:lnTo>
                  <a:lnTo>
                    <a:pt x="71120" y="27940"/>
                  </a:lnTo>
                  <a:lnTo>
                    <a:pt x="80010" y="24130"/>
                  </a:lnTo>
                  <a:lnTo>
                    <a:pt x="90170" y="19050"/>
                  </a:lnTo>
                  <a:lnTo>
                    <a:pt x="100330" y="15240"/>
                  </a:lnTo>
                  <a:lnTo>
                    <a:pt x="110490" y="11430"/>
                  </a:lnTo>
                  <a:lnTo>
                    <a:pt x="120650" y="10160"/>
                  </a:lnTo>
                  <a:lnTo>
                    <a:pt x="130810" y="10160"/>
                  </a:lnTo>
                  <a:lnTo>
                    <a:pt x="140970" y="11430"/>
                  </a:lnTo>
                  <a:lnTo>
                    <a:pt x="152400" y="15240"/>
                  </a:lnTo>
                  <a:lnTo>
                    <a:pt x="162560" y="19050"/>
                  </a:lnTo>
                  <a:lnTo>
                    <a:pt x="172720" y="24130"/>
                  </a:lnTo>
                  <a:lnTo>
                    <a:pt x="180340" y="33020"/>
                  </a:lnTo>
                  <a:lnTo>
                    <a:pt x="184150" y="43180"/>
                  </a:lnTo>
                  <a:lnTo>
                    <a:pt x="187960" y="54610"/>
                  </a:lnTo>
                  <a:lnTo>
                    <a:pt x="187960" y="68580"/>
                  </a:lnTo>
                  <a:lnTo>
                    <a:pt x="187960" y="86360"/>
                  </a:lnTo>
                  <a:lnTo>
                    <a:pt x="186690" y="104140"/>
                  </a:lnTo>
                  <a:lnTo>
                    <a:pt x="184150" y="120650"/>
                  </a:lnTo>
                  <a:lnTo>
                    <a:pt x="181610" y="137160"/>
                  </a:lnTo>
                  <a:lnTo>
                    <a:pt x="179070" y="152400"/>
                  </a:lnTo>
                  <a:lnTo>
                    <a:pt x="177800" y="167640"/>
                  </a:lnTo>
                  <a:lnTo>
                    <a:pt x="179070" y="181610"/>
                  </a:lnTo>
                  <a:lnTo>
                    <a:pt x="180340" y="195580"/>
                  </a:lnTo>
                  <a:lnTo>
                    <a:pt x="182880" y="203200"/>
                  </a:lnTo>
                  <a:lnTo>
                    <a:pt x="187960" y="205740"/>
                  </a:lnTo>
                  <a:lnTo>
                    <a:pt x="193040" y="205740"/>
                  </a:lnTo>
                  <a:lnTo>
                    <a:pt x="201930" y="200660"/>
                  </a:lnTo>
                  <a:lnTo>
                    <a:pt x="212090" y="195580"/>
                  </a:lnTo>
                  <a:lnTo>
                    <a:pt x="223520" y="187960"/>
                  </a:lnTo>
                  <a:lnTo>
                    <a:pt x="233680" y="179070"/>
                  </a:lnTo>
                  <a:lnTo>
                    <a:pt x="242570" y="170180"/>
                  </a:lnTo>
                  <a:lnTo>
                    <a:pt x="250190" y="160020"/>
                  </a:lnTo>
                  <a:lnTo>
                    <a:pt x="259080" y="149860"/>
                  </a:lnTo>
                  <a:lnTo>
                    <a:pt x="266700" y="139700"/>
                  </a:lnTo>
                  <a:lnTo>
                    <a:pt x="274320" y="129540"/>
                  </a:lnTo>
                  <a:lnTo>
                    <a:pt x="281940" y="119380"/>
                  </a:lnTo>
                  <a:lnTo>
                    <a:pt x="290830" y="109220"/>
                  </a:lnTo>
                  <a:lnTo>
                    <a:pt x="300990" y="97790"/>
                  </a:lnTo>
                  <a:lnTo>
                    <a:pt x="309880" y="87630"/>
                  </a:lnTo>
                  <a:lnTo>
                    <a:pt x="317500" y="77470"/>
                  </a:lnTo>
                  <a:lnTo>
                    <a:pt x="325120" y="67310"/>
                  </a:lnTo>
                  <a:lnTo>
                    <a:pt x="331470" y="55880"/>
                  </a:lnTo>
                  <a:lnTo>
                    <a:pt x="337820" y="45720"/>
                  </a:lnTo>
                  <a:lnTo>
                    <a:pt x="341630" y="35560"/>
                  </a:lnTo>
                  <a:lnTo>
                    <a:pt x="347980" y="25400"/>
                  </a:lnTo>
                  <a:lnTo>
                    <a:pt x="354330" y="13970"/>
                  </a:lnTo>
                  <a:lnTo>
                    <a:pt x="360680" y="3810"/>
                  </a:lnTo>
                  <a:lnTo>
                    <a:pt x="363220" y="0"/>
                  </a:lnTo>
                  <a:lnTo>
                    <a:pt x="364490" y="1270"/>
                  </a:lnTo>
                  <a:lnTo>
                    <a:pt x="361950" y="12700"/>
                  </a:lnTo>
                  <a:lnTo>
                    <a:pt x="359410" y="20320"/>
                  </a:lnTo>
                  <a:lnTo>
                    <a:pt x="356870" y="27940"/>
                  </a:lnTo>
                  <a:lnTo>
                    <a:pt x="354330" y="41910"/>
                  </a:lnTo>
                  <a:lnTo>
                    <a:pt x="347980" y="73660"/>
                  </a:lnTo>
                  <a:lnTo>
                    <a:pt x="342900" y="88900"/>
                  </a:lnTo>
                  <a:lnTo>
                    <a:pt x="337820" y="102870"/>
                  </a:lnTo>
                  <a:lnTo>
                    <a:pt x="331470" y="115570"/>
                  </a:lnTo>
                  <a:lnTo>
                    <a:pt x="327660" y="128270"/>
                  </a:lnTo>
                  <a:lnTo>
                    <a:pt x="325120" y="142240"/>
                  </a:lnTo>
                  <a:lnTo>
                    <a:pt x="323850" y="154940"/>
                  </a:lnTo>
                  <a:lnTo>
                    <a:pt x="321310" y="168910"/>
                  </a:lnTo>
                  <a:lnTo>
                    <a:pt x="318770" y="182880"/>
                  </a:lnTo>
                  <a:lnTo>
                    <a:pt x="314960" y="196850"/>
                  </a:lnTo>
                  <a:lnTo>
                    <a:pt x="312420" y="209550"/>
                  </a:lnTo>
                  <a:lnTo>
                    <a:pt x="308610" y="222250"/>
                  </a:lnTo>
                  <a:lnTo>
                    <a:pt x="306070" y="233680"/>
                  </a:lnTo>
                  <a:lnTo>
                    <a:pt x="292100" y="284480"/>
                  </a:lnTo>
                  <a:lnTo>
                    <a:pt x="284480" y="307340"/>
                  </a:lnTo>
                  <a:lnTo>
                    <a:pt x="274320" y="340360"/>
                  </a:lnTo>
                  <a:lnTo>
                    <a:pt x="269240" y="350520"/>
                  </a:lnTo>
                  <a:lnTo>
                    <a:pt x="264160" y="361950"/>
                  </a:lnTo>
                  <a:lnTo>
                    <a:pt x="257810" y="372110"/>
                  </a:lnTo>
                  <a:lnTo>
                    <a:pt x="250190" y="379730"/>
                  </a:lnTo>
                  <a:lnTo>
                    <a:pt x="238760" y="387350"/>
                  </a:lnTo>
                  <a:lnTo>
                    <a:pt x="227330" y="392430"/>
                  </a:lnTo>
                  <a:lnTo>
                    <a:pt x="214630" y="392430"/>
                  </a:lnTo>
                  <a:lnTo>
                    <a:pt x="201930" y="389890"/>
                  </a:lnTo>
                  <a:lnTo>
                    <a:pt x="189230" y="383540"/>
                  </a:lnTo>
                  <a:lnTo>
                    <a:pt x="177800" y="374650"/>
                  </a:lnTo>
                  <a:lnTo>
                    <a:pt x="167640" y="364490"/>
                  </a:lnTo>
                  <a:lnTo>
                    <a:pt x="158750" y="353060"/>
                  </a:lnTo>
                  <a:lnTo>
                    <a:pt x="152400" y="340360"/>
                  </a:lnTo>
                  <a:lnTo>
                    <a:pt x="146050" y="327660"/>
                  </a:lnTo>
                  <a:lnTo>
                    <a:pt x="140970" y="314960"/>
                  </a:lnTo>
                  <a:lnTo>
                    <a:pt x="139700" y="300990"/>
                  </a:lnTo>
                  <a:lnTo>
                    <a:pt x="140970" y="287020"/>
                  </a:lnTo>
                  <a:lnTo>
                    <a:pt x="144780" y="273050"/>
                  </a:lnTo>
                  <a:lnTo>
                    <a:pt x="152400" y="262890"/>
                  </a:lnTo>
                  <a:lnTo>
                    <a:pt x="161290" y="255270"/>
                  </a:lnTo>
                  <a:lnTo>
                    <a:pt x="171450" y="248920"/>
                  </a:lnTo>
                  <a:lnTo>
                    <a:pt x="184150" y="242570"/>
                  </a:lnTo>
                  <a:lnTo>
                    <a:pt x="196850" y="237490"/>
                  </a:lnTo>
                  <a:lnTo>
                    <a:pt x="209550" y="233680"/>
                  </a:lnTo>
                  <a:lnTo>
                    <a:pt x="224790" y="232410"/>
                  </a:lnTo>
                  <a:lnTo>
                    <a:pt x="240030" y="232410"/>
                  </a:lnTo>
                  <a:lnTo>
                    <a:pt x="320040" y="23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05520" y="2923540"/>
              <a:ext cx="175261" cy="250191"/>
            </a:xfrm>
            <a:custGeom>
              <a:avLst/>
              <a:gdLst/>
              <a:ahLst/>
              <a:cxnLst/>
              <a:rect l="0" t="0" r="0" b="0"/>
              <a:pathLst>
                <a:path w="175261" h="250191">
                  <a:moveTo>
                    <a:pt x="165100" y="40640"/>
                  </a:moveTo>
                  <a:lnTo>
                    <a:pt x="153670" y="24130"/>
                  </a:lnTo>
                  <a:lnTo>
                    <a:pt x="147320" y="16510"/>
                  </a:lnTo>
                  <a:lnTo>
                    <a:pt x="142240" y="8890"/>
                  </a:lnTo>
                  <a:lnTo>
                    <a:pt x="135890" y="2540"/>
                  </a:lnTo>
                  <a:lnTo>
                    <a:pt x="127000" y="0"/>
                  </a:lnTo>
                  <a:lnTo>
                    <a:pt x="115570" y="1270"/>
                  </a:lnTo>
                  <a:lnTo>
                    <a:pt x="104140" y="3810"/>
                  </a:lnTo>
                  <a:lnTo>
                    <a:pt x="93980" y="7620"/>
                  </a:lnTo>
                  <a:lnTo>
                    <a:pt x="85090" y="12700"/>
                  </a:lnTo>
                  <a:lnTo>
                    <a:pt x="76200" y="19050"/>
                  </a:lnTo>
                  <a:lnTo>
                    <a:pt x="68580" y="25400"/>
                  </a:lnTo>
                  <a:lnTo>
                    <a:pt x="60960" y="31750"/>
                  </a:lnTo>
                  <a:lnTo>
                    <a:pt x="53340" y="38100"/>
                  </a:lnTo>
                  <a:lnTo>
                    <a:pt x="45720" y="45720"/>
                  </a:lnTo>
                  <a:lnTo>
                    <a:pt x="39370" y="54610"/>
                  </a:lnTo>
                  <a:lnTo>
                    <a:pt x="31750" y="63500"/>
                  </a:lnTo>
                  <a:lnTo>
                    <a:pt x="24130" y="76200"/>
                  </a:lnTo>
                  <a:lnTo>
                    <a:pt x="17780" y="90170"/>
                  </a:lnTo>
                  <a:lnTo>
                    <a:pt x="10160" y="105410"/>
                  </a:lnTo>
                  <a:lnTo>
                    <a:pt x="5080" y="121920"/>
                  </a:lnTo>
                  <a:lnTo>
                    <a:pt x="2540" y="140970"/>
                  </a:lnTo>
                  <a:lnTo>
                    <a:pt x="0" y="160020"/>
                  </a:lnTo>
                  <a:lnTo>
                    <a:pt x="1270" y="176530"/>
                  </a:lnTo>
                  <a:lnTo>
                    <a:pt x="3810" y="190500"/>
                  </a:lnTo>
                  <a:lnTo>
                    <a:pt x="8890" y="204470"/>
                  </a:lnTo>
                  <a:lnTo>
                    <a:pt x="15240" y="215900"/>
                  </a:lnTo>
                  <a:lnTo>
                    <a:pt x="22860" y="227330"/>
                  </a:lnTo>
                  <a:lnTo>
                    <a:pt x="31750" y="238760"/>
                  </a:lnTo>
                  <a:lnTo>
                    <a:pt x="41910" y="245110"/>
                  </a:lnTo>
                  <a:lnTo>
                    <a:pt x="53340" y="248920"/>
                  </a:lnTo>
                  <a:lnTo>
                    <a:pt x="66040" y="250190"/>
                  </a:lnTo>
                  <a:lnTo>
                    <a:pt x="78740" y="246380"/>
                  </a:lnTo>
                  <a:lnTo>
                    <a:pt x="92710" y="241300"/>
                  </a:lnTo>
                  <a:lnTo>
                    <a:pt x="105410" y="233680"/>
                  </a:lnTo>
                  <a:lnTo>
                    <a:pt x="119380" y="224790"/>
                  </a:lnTo>
                  <a:lnTo>
                    <a:pt x="133350" y="213360"/>
                  </a:lnTo>
                  <a:lnTo>
                    <a:pt x="17526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856980" y="2880360"/>
              <a:ext cx="71121" cy="260351"/>
            </a:xfrm>
            <a:custGeom>
              <a:avLst/>
              <a:gdLst/>
              <a:ahLst/>
              <a:cxnLst/>
              <a:rect l="0" t="0" r="0" b="0"/>
              <a:pathLst>
                <a:path w="71121" h="260351">
                  <a:moveTo>
                    <a:pt x="71120" y="0"/>
                  </a:moveTo>
                  <a:lnTo>
                    <a:pt x="66040" y="21590"/>
                  </a:lnTo>
                  <a:lnTo>
                    <a:pt x="62230" y="34290"/>
                  </a:lnTo>
                  <a:lnTo>
                    <a:pt x="57150" y="48260"/>
                  </a:lnTo>
                  <a:lnTo>
                    <a:pt x="50800" y="63500"/>
                  </a:lnTo>
                  <a:lnTo>
                    <a:pt x="45720" y="78740"/>
                  </a:lnTo>
                  <a:lnTo>
                    <a:pt x="41910" y="93980"/>
                  </a:lnTo>
                  <a:lnTo>
                    <a:pt x="33020" y="120650"/>
                  </a:lnTo>
                  <a:lnTo>
                    <a:pt x="22860" y="156210"/>
                  </a:lnTo>
                  <a:lnTo>
                    <a:pt x="5080" y="209550"/>
                  </a:lnTo>
                  <a:lnTo>
                    <a:pt x="2540" y="222250"/>
                  </a:lnTo>
                  <a:lnTo>
                    <a:pt x="0" y="234950"/>
                  </a:lnTo>
                  <a:lnTo>
                    <a:pt x="0" y="247650"/>
                  </a:lnTo>
                  <a:lnTo>
                    <a:pt x="5080" y="255270"/>
                  </a:lnTo>
                  <a:lnTo>
                    <a:pt x="13970" y="259080"/>
                  </a:lnTo>
                  <a:lnTo>
                    <a:pt x="26670" y="260350"/>
                  </a:lnTo>
                  <a:lnTo>
                    <a:pt x="36830" y="259080"/>
                  </a:lnTo>
                  <a:lnTo>
                    <a:pt x="45720" y="255270"/>
                  </a:lnTo>
                  <a:lnTo>
                    <a:pt x="7112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924290" y="2962910"/>
              <a:ext cx="485141" cy="384811"/>
            </a:xfrm>
            <a:custGeom>
              <a:avLst/>
              <a:gdLst/>
              <a:ahLst/>
              <a:cxnLst/>
              <a:rect l="0" t="0" r="0" b="0"/>
              <a:pathLst>
                <a:path w="485141" h="384811">
                  <a:moveTo>
                    <a:pt x="130810" y="11430"/>
                  </a:moveTo>
                  <a:lnTo>
                    <a:pt x="113030" y="6350"/>
                  </a:lnTo>
                  <a:lnTo>
                    <a:pt x="106680" y="7620"/>
                  </a:lnTo>
                  <a:lnTo>
                    <a:pt x="99060" y="10160"/>
                  </a:lnTo>
                  <a:lnTo>
                    <a:pt x="91440" y="13970"/>
                  </a:lnTo>
                  <a:lnTo>
                    <a:pt x="82550" y="21590"/>
                  </a:lnTo>
                  <a:lnTo>
                    <a:pt x="71120" y="31750"/>
                  </a:lnTo>
                  <a:lnTo>
                    <a:pt x="49530" y="52070"/>
                  </a:lnTo>
                  <a:lnTo>
                    <a:pt x="31750" y="68580"/>
                  </a:lnTo>
                  <a:lnTo>
                    <a:pt x="24130" y="78740"/>
                  </a:lnTo>
                  <a:lnTo>
                    <a:pt x="19050" y="87630"/>
                  </a:lnTo>
                  <a:lnTo>
                    <a:pt x="13970" y="97790"/>
                  </a:lnTo>
                  <a:lnTo>
                    <a:pt x="8890" y="107950"/>
                  </a:lnTo>
                  <a:lnTo>
                    <a:pt x="5080" y="118110"/>
                  </a:lnTo>
                  <a:lnTo>
                    <a:pt x="1270" y="12827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1270" y="165100"/>
                  </a:lnTo>
                  <a:lnTo>
                    <a:pt x="7620" y="173990"/>
                  </a:lnTo>
                  <a:lnTo>
                    <a:pt x="17780" y="179070"/>
                  </a:lnTo>
                  <a:lnTo>
                    <a:pt x="30480" y="182880"/>
                  </a:lnTo>
                  <a:lnTo>
                    <a:pt x="41910" y="182880"/>
                  </a:lnTo>
                  <a:lnTo>
                    <a:pt x="52070" y="181610"/>
                  </a:lnTo>
                  <a:lnTo>
                    <a:pt x="59690" y="177800"/>
                  </a:lnTo>
                  <a:lnTo>
                    <a:pt x="68580" y="172720"/>
                  </a:lnTo>
                  <a:lnTo>
                    <a:pt x="76200" y="166370"/>
                  </a:lnTo>
                  <a:lnTo>
                    <a:pt x="83820" y="161290"/>
                  </a:lnTo>
                  <a:lnTo>
                    <a:pt x="92710" y="152400"/>
                  </a:lnTo>
                  <a:lnTo>
                    <a:pt x="101600" y="142240"/>
                  </a:lnTo>
                  <a:lnTo>
                    <a:pt x="110490" y="129540"/>
                  </a:lnTo>
                  <a:lnTo>
                    <a:pt x="118110" y="118110"/>
                  </a:lnTo>
                  <a:lnTo>
                    <a:pt x="124460" y="107950"/>
                  </a:lnTo>
                  <a:lnTo>
                    <a:pt x="129540" y="96520"/>
                  </a:lnTo>
                  <a:lnTo>
                    <a:pt x="134620" y="85090"/>
                  </a:lnTo>
                  <a:lnTo>
                    <a:pt x="139700" y="72390"/>
                  </a:lnTo>
                  <a:lnTo>
                    <a:pt x="143510" y="59690"/>
                  </a:lnTo>
                  <a:lnTo>
                    <a:pt x="143510" y="55880"/>
                  </a:lnTo>
                  <a:lnTo>
                    <a:pt x="140970" y="59690"/>
                  </a:lnTo>
                  <a:lnTo>
                    <a:pt x="137160" y="68580"/>
                  </a:lnTo>
                  <a:lnTo>
                    <a:pt x="134620" y="80010"/>
                  </a:lnTo>
                  <a:lnTo>
                    <a:pt x="133350" y="93980"/>
                  </a:lnTo>
                  <a:lnTo>
                    <a:pt x="132080" y="107950"/>
                  </a:lnTo>
                  <a:lnTo>
                    <a:pt x="132080" y="123190"/>
                  </a:lnTo>
                  <a:lnTo>
                    <a:pt x="130810" y="152400"/>
                  </a:lnTo>
                  <a:lnTo>
                    <a:pt x="133350" y="163830"/>
                  </a:lnTo>
                  <a:lnTo>
                    <a:pt x="137160" y="173990"/>
                  </a:lnTo>
                  <a:lnTo>
                    <a:pt x="140970" y="182880"/>
                  </a:lnTo>
                  <a:lnTo>
                    <a:pt x="148590" y="187960"/>
                  </a:lnTo>
                  <a:lnTo>
                    <a:pt x="156210" y="190500"/>
                  </a:lnTo>
                  <a:lnTo>
                    <a:pt x="165100" y="190500"/>
                  </a:lnTo>
                  <a:lnTo>
                    <a:pt x="173990" y="187960"/>
                  </a:lnTo>
                  <a:lnTo>
                    <a:pt x="181610" y="184150"/>
                  </a:lnTo>
                  <a:lnTo>
                    <a:pt x="195580" y="173990"/>
                  </a:lnTo>
                  <a:lnTo>
                    <a:pt x="203200" y="167640"/>
                  </a:lnTo>
                  <a:lnTo>
                    <a:pt x="210820" y="161290"/>
                  </a:lnTo>
                  <a:lnTo>
                    <a:pt x="224790" y="148590"/>
                  </a:lnTo>
                  <a:lnTo>
                    <a:pt x="232410" y="140970"/>
                  </a:lnTo>
                  <a:lnTo>
                    <a:pt x="238760" y="133350"/>
                  </a:lnTo>
                  <a:lnTo>
                    <a:pt x="246380" y="124460"/>
                  </a:lnTo>
                  <a:lnTo>
                    <a:pt x="252730" y="115570"/>
                  </a:lnTo>
                  <a:lnTo>
                    <a:pt x="266700" y="95250"/>
                  </a:lnTo>
                  <a:lnTo>
                    <a:pt x="274320" y="85090"/>
                  </a:lnTo>
                  <a:lnTo>
                    <a:pt x="280670" y="76200"/>
                  </a:lnTo>
                  <a:lnTo>
                    <a:pt x="288290" y="67310"/>
                  </a:lnTo>
                  <a:lnTo>
                    <a:pt x="294640" y="59690"/>
                  </a:lnTo>
                  <a:lnTo>
                    <a:pt x="308610" y="44450"/>
                  </a:lnTo>
                  <a:lnTo>
                    <a:pt x="316230" y="36830"/>
                  </a:lnTo>
                  <a:lnTo>
                    <a:pt x="320040" y="38100"/>
                  </a:lnTo>
                  <a:lnTo>
                    <a:pt x="321310" y="44450"/>
                  </a:lnTo>
                  <a:lnTo>
                    <a:pt x="320040" y="54610"/>
                  </a:lnTo>
                  <a:lnTo>
                    <a:pt x="320040" y="91440"/>
                  </a:lnTo>
                  <a:lnTo>
                    <a:pt x="321310" y="104140"/>
                  </a:lnTo>
                  <a:lnTo>
                    <a:pt x="322580" y="118110"/>
                  </a:lnTo>
                  <a:lnTo>
                    <a:pt x="325120" y="132080"/>
                  </a:lnTo>
                  <a:lnTo>
                    <a:pt x="331470" y="140970"/>
                  </a:lnTo>
                  <a:lnTo>
                    <a:pt x="340360" y="147320"/>
                  </a:lnTo>
                  <a:lnTo>
                    <a:pt x="351790" y="151130"/>
                  </a:lnTo>
                  <a:lnTo>
                    <a:pt x="360680" y="151130"/>
                  </a:lnTo>
                  <a:lnTo>
                    <a:pt x="369570" y="149860"/>
                  </a:lnTo>
                  <a:lnTo>
                    <a:pt x="377190" y="146050"/>
                  </a:lnTo>
                  <a:lnTo>
                    <a:pt x="384810" y="140970"/>
                  </a:lnTo>
                  <a:lnTo>
                    <a:pt x="400050" y="129540"/>
                  </a:lnTo>
                  <a:lnTo>
                    <a:pt x="407670" y="119380"/>
                  </a:lnTo>
                  <a:lnTo>
                    <a:pt x="417830" y="106680"/>
                  </a:lnTo>
                  <a:lnTo>
                    <a:pt x="426720" y="92710"/>
                  </a:lnTo>
                  <a:lnTo>
                    <a:pt x="434340" y="80010"/>
                  </a:lnTo>
                  <a:lnTo>
                    <a:pt x="440690" y="67310"/>
                  </a:lnTo>
                  <a:lnTo>
                    <a:pt x="445770" y="55880"/>
                  </a:lnTo>
                  <a:lnTo>
                    <a:pt x="452120" y="45720"/>
                  </a:lnTo>
                  <a:lnTo>
                    <a:pt x="458470" y="36830"/>
                  </a:lnTo>
                  <a:lnTo>
                    <a:pt x="464820" y="29210"/>
                  </a:lnTo>
                  <a:lnTo>
                    <a:pt x="469900" y="19050"/>
                  </a:lnTo>
                  <a:lnTo>
                    <a:pt x="474980" y="10160"/>
                  </a:lnTo>
                  <a:lnTo>
                    <a:pt x="478790" y="0"/>
                  </a:lnTo>
                  <a:lnTo>
                    <a:pt x="482600" y="0"/>
                  </a:lnTo>
                  <a:lnTo>
                    <a:pt x="483870" y="5080"/>
                  </a:lnTo>
                  <a:lnTo>
                    <a:pt x="485140" y="13970"/>
                  </a:lnTo>
                  <a:lnTo>
                    <a:pt x="485140" y="24130"/>
                  </a:lnTo>
                  <a:lnTo>
                    <a:pt x="483870" y="34290"/>
                  </a:lnTo>
                  <a:lnTo>
                    <a:pt x="481330" y="44450"/>
                  </a:lnTo>
                  <a:lnTo>
                    <a:pt x="478790" y="54610"/>
                  </a:lnTo>
                  <a:lnTo>
                    <a:pt x="476250" y="64770"/>
                  </a:lnTo>
                  <a:lnTo>
                    <a:pt x="473710" y="74930"/>
                  </a:lnTo>
                  <a:lnTo>
                    <a:pt x="471170" y="86360"/>
                  </a:lnTo>
                  <a:lnTo>
                    <a:pt x="469900" y="99060"/>
                  </a:lnTo>
                  <a:lnTo>
                    <a:pt x="468630" y="111760"/>
                  </a:lnTo>
                  <a:lnTo>
                    <a:pt x="467360" y="125730"/>
                  </a:lnTo>
                  <a:lnTo>
                    <a:pt x="464820" y="139700"/>
                  </a:lnTo>
                  <a:lnTo>
                    <a:pt x="462280" y="152400"/>
                  </a:lnTo>
                  <a:lnTo>
                    <a:pt x="455930" y="180340"/>
                  </a:lnTo>
                  <a:lnTo>
                    <a:pt x="441960" y="236220"/>
                  </a:lnTo>
                  <a:lnTo>
                    <a:pt x="438150" y="248920"/>
                  </a:lnTo>
                  <a:lnTo>
                    <a:pt x="431800" y="261620"/>
                  </a:lnTo>
                  <a:lnTo>
                    <a:pt x="426720" y="273050"/>
                  </a:lnTo>
                  <a:lnTo>
                    <a:pt x="421640" y="284480"/>
                  </a:lnTo>
                  <a:lnTo>
                    <a:pt x="416560" y="294640"/>
                  </a:lnTo>
                  <a:lnTo>
                    <a:pt x="412750" y="306070"/>
                  </a:lnTo>
                  <a:lnTo>
                    <a:pt x="407670" y="316230"/>
                  </a:lnTo>
                  <a:lnTo>
                    <a:pt x="401320" y="327660"/>
                  </a:lnTo>
                  <a:lnTo>
                    <a:pt x="394970" y="337820"/>
                  </a:lnTo>
                  <a:lnTo>
                    <a:pt x="386080" y="349250"/>
                  </a:lnTo>
                  <a:lnTo>
                    <a:pt x="375920" y="359410"/>
                  </a:lnTo>
                  <a:lnTo>
                    <a:pt x="364490" y="369570"/>
                  </a:lnTo>
                  <a:lnTo>
                    <a:pt x="350520" y="377190"/>
                  </a:lnTo>
                  <a:lnTo>
                    <a:pt x="335280" y="381000"/>
                  </a:lnTo>
                  <a:lnTo>
                    <a:pt x="320040" y="384810"/>
                  </a:lnTo>
                  <a:lnTo>
                    <a:pt x="307340" y="384810"/>
                  </a:lnTo>
                  <a:lnTo>
                    <a:pt x="295910" y="382270"/>
                  </a:lnTo>
                  <a:lnTo>
                    <a:pt x="26670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481820" y="2795270"/>
              <a:ext cx="130811" cy="353061"/>
            </a:xfrm>
            <a:custGeom>
              <a:avLst/>
              <a:gdLst/>
              <a:ahLst/>
              <a:cxnLst/>
              <a:rect l="0" t="0" r="0" b="0"/>
              <a:pathLst>
                <a:path w="130811" h="353061">
                  <a:moveTo>
                    <a:pt x="130810" y="0"/>
                  </a:moveTo>
                  <a:lnTo>
                    <a:pt x="119380" y="11430"/>
                  </a:lnTo>
                  <a:lnTo>
                    <a:pt x="113030" y="20320"/>
                  </a:lnTo>
                  <a:lnTo>
                    <a:pt x="104140" y="33020"/>
                  </a:lnTo>
                  <a:lnTo>
                    <a:pt x="72390" y="82550"/>
                  </a:lnTo>
                  <a:lnTo>
                    <a:pt x="64770" y="96520"/>
                  </a:lnTo>
                  <a:lnTo>
                    <a:pt x="57150" y="111760"/>
                  </a:lnTo>
                  <a:lnTo>
                    <a:pt x="43180" y="142240"/>
                  </a:lnTo>
                  <a:lnTo>
                    <a:pt x="29210" y="171450"/>
                  </a:lnTo>
                  <a:lnTo>
                    <a:pt x="22860" y="185420"/>
                  </a:lnTo>
                  <a:lnTo>
                    <a:pt x="17780" y="200660"/>
                  </a:lnTo>
                  <a:lnTo>
                    <a:pt x="13970" y="214630"/>
                  </a:lnTo>
                  <a:lnTo>
                    <a:pt x="8890" y="228600"/>
                  </a:lnTo>
                  <a:lnTo>
                    <a:pt x="1270" y="256540"/>
                  </a:lnTo>
                  <a:lnTo>
                    <a:pt x="0" y="271780"/>
                  </a:lnTo>
                  <a:lnTo>
                    <a:pt x="0" y="288290"/>
                  </a:lnTo>
                  <a:lnTo>
                    <a:pt x="1270" y="304800"/>
                  </a:lnTo>
                  <a:lnTo>
                    <a:pt x="5080" y="317500"/>
                  </a:lnTo>
                  <a:lnTo>
                    <a:pt x="8890" y="328930"/>
                  </a:lnTo>
                  <a:lnTo>
                    <a:pt x="15240" y="339090"/>
                  </a:lnTo>
                  <a:lnTo>
                    <a:pt x="22860" y="345440"/>
                  </a:lnTo>
                  <a:lnTo>
                    <a:pt x="33020" y="349250"/>
                  </a:lnTo>
                  <a:lnTo>
                    <a:pt x="44450" y="353060"/>
                  </a:lnTo>
                  <a:lnTo>
                    <a:pt x="55880" y="353060"/>
                  </a:lnTo>
                  <a:lnTo>
                    <a:pt x="67310" y="353060"/>
                  </a:lnTo>
                  <a:lnTo>
                    <a:pt x="120650" y="337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644380" y="2785110"/>
              <a:ext cx="83821" cy="316231"/>
            </a:xfrm>
            <a:custGeom>
              <a:avLst/>
              <a:gdLst/>
              <a:ahLst/>
              <a:cxnLst/>
              <a:rect l="0" t="0" r="0" b="0"/>
              <a:pathLst>
                <a:path w="83821" h="316231">
                  <a:moveTo>
                    <a:pt x="83820" y="0"/>
                  </a:moveTo>
                  <a:lnTo>
                    <a:pt x="78740" y="22860"/>
                  </a:lnTo>
                  <a:lnTo>
                    <a:pt x="72390" y="49530"/>
                  </a:lnTo>
                  <a:lnTo>
                    <a:pt x="66040" y="78740"/>
                  </a:lnTo>
                  <a:lnTo>
                    <a:pt x="59690" y="107950"/>
                  </a:lnTo>
                  <a:lnTo>
                    <a:pt x="55880" y="121920"/>
                  </a:lnTo>
                  <a:lnTo>
                    <a:pt x="41910" y="170180"/>
                  </a:lnTo>
                  <a:lnTo>
                    <a:pt x="38100" y="184150"/>
                  </a:lnTo>
                  <a:lnTo>
                    <a:pt x="31750" y="208280"/>
                  </a:lnTo>
                  <a:lnTo>
                    <a:pt x="20320" y="241300"/>
                  </a:lnTo>
                  <a:lnTo>
                    <a:pt x="17780" y="252730"/>
                  </a:lnTo>
                  <a:lnTo>
                    <a:pt x="13970" y="26416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664700" y="2806700"/>
              <a:ext cx="137161" cy="314961"/>
            </a:xfrm>
            <a:custGeom>
              <a:avLst/>
              <a:gdLst/>
              <a:ahLst/>
              <a:cxnLst/>
              <a:rect l="0" t="0" r="0" b="0"/>
              <a:pathLst>
                <a:path w="137161" h="314961">
                  <a:moveTo>
                    <a:pt x="137160" y="0"/>
                  </a:moveTo>
                  <a:lnTo>
                    <a:pt x="132080" y="16510"/>
                  </a:lnTo>
                  <a:lnTo>
                    <a:pt x="129540" y="26670"/>
                  </a:lnTo>
                  <a:lnTo>
                    <a:pt x="123190" y="49530"/>
                  </a:lnTo>
                  <a:lnTo>
                    <a:pt x="101600" y="129540"/>
                  </a:lnTo>
                  <a:lnTo>
                    <a:pt x="97790" y="142240"/>
                  </a:lnTo>
                  <a:lnTo>
                    <a:pt x="91440" y="154940"/>
                  </a:lnTo>
                  <a:lnTo>
                    <a:pt x="86360" y="166370"/>
                  </a:lnTo>
                  <a:lnTo>
                    <a:pt x="81280" y="179070"/>
                  </a:lnTo>
                  <a:lnTo>
                    <a:pt x="76200" y="191770"/>
                  </a:lnTo>
                  <a:lnTo>
                    <a:pt x="72390" y="204470"/>
                  </a:lnTo>
                  <a:lnTo>
                    <a:pt x="67310" y="215900"/>
                  </a:lnTo>
                  <a:lnTo>
                    <a:pt x="60960" y="226060"/>
                  </a:lnTo>
                  <a:lnTo>
                    <a:pt x="54610" y="234950"/>
                  </a:lnTo>
                  <a:lnTo>
                    <a:pt x="49530" y="243840"/>
                  </a:lnTo>
                  <a:lnTo>
                    <a:pt x="44450" y="254000"/>
                  </a:lnTo>
                  <a:lnTo>
                    <a:pt x="40640" y="264160"/>
                  </a:lnTo>
                  <a:lnTo>
                    <a:pt x="35560" y="273050"/>
                  </a:lnTo>
                  <a:lnTo>
                    <a:pt x="29210" y="280670"/>
                  </a:lnTo>
                  <a:lnTo>
                    <a:pt x="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632950" y="2945130"/>
              <a:ext cx="201931" cy="140971"/>
            </a:xfrm>
            <a:custGeom>
              <a:avLst/>
              <a:gdLst/>
              <a:ahLst/>
              <a:cxnLst/>
              <a:rect l="0" t="0" r="0" b="0"/>
              <a:pathLst>
                <a:path w="201931" h="140971">
                  <a:moveTo>
                    <a:pt x="0" y="29210"/>
                  </a:moveTo>
                  <a:lnTo>
                    <a:pt x="17780" y="40640"/>
                  </a:lnTo>
                  <a:lnTo>
                    <a:pt x="25400" y="45720"/>
                  </a:lnTo>
                  <a:lnTo>
                    <a:pt x="35560" y="49530"/>
                  </a:lnTo>
                  <a:lnTo>
                    <a:pt x="44450" y="53340"/>
                  </a:lnTo>
                  <a:lnTo>
                    <a:pt x="55880" y="57150"/>
                  </a:lnTo>
                  <a:lnTo>
                    <a:pt x="67310" y="60960"/>
                  </a:lnTo>
                  <a:lnTo>
                    <a:pt x="80010" y="64770"/>
                  </a:lnTo>
                  <a:lnTo>
                    <a:pt x="93980" y="67310"/>
                  </a:lnTo>
                  <a:lnTo>
                    <a:pt x="106680" y="68580"/>
                  </a:lnTo>
                  <a:lnTo>
                    <a:pt x="120650" y="69850"/>
                  </a:lnTo>
                  <a:lnTo>
                    <a:pt x="133350" y="68580"/>
                  </a:lnTo>
                  <a:lnTo>
                    <a:pt x="144780" y="67310"/>
                  </a:lnTo>
                  <a:lnTo>
                    <a:pt x="156210" y="66040"/>
                  </a:lnTo>
                  <a:lnTo>
                    <a:pt x="166370" y="62230"/>
                  </a:lnTo>
                  <a:lnTo>
                    <a:pt x="175260" y="57150"/>
                  </a:lnTo>
                  <a:lnTo>
                    <a:pt x="184150" y="50800"/>
                  </a:lnTo>
                  <a:lnTo>
                    <a:pt x="190500" y="44450"/>
                  </a:lnTo>
                  <a:lnTo>
                    <a:pt x="196850" y="35560"/>
                  </a:lnTo>
                  <a:lnTo>
                    <a:pt x="201930" y="26670"/>
                  </a:lnTo>
                  <a:lnTo>
                    <a:pt x="201930" y="17780"/>
                  </a:lnTo>
                  <a:lnTo>
                    <a:pt x="200660" y="10160"/>
                  </a:lnTo>
                  <a:lnTo>
                    <a:pt x="196850" y="2540"/>
                  </a:lnTo>
                  <a:lnTo>
                    <a:pt x="193040" y="0"/>
                  </a:lnTo>
                  <a:lnTo>
                    <a:pt x="186690" y="0"/>
                  </a:lnTo>
                  <a:lnTo>
                    <a:pt x="181610" y="3810"/>
                  </a:lnTo>
                  <a:lnTo>
                    <a:pt x="175260" y="10160"/>
                  </a:lnTo>
                  <a:lnTo>
                    <a:pt x="167640" y="19050"/>
                  </a:lnTo>
                  <a:lnTo>
                    <a:pt x="161290" y="29210"/>
                  </a:lnTo>
                  <a:lnTo>
                    <a:pt x="154940" y="40640"/>
                  </a:lnTo>
                  <a:lnTo>
                    <a:pt x="140970" y="67310"/>
                  </a:lnTo>
                  <a:lnTo>
                    <a:pt x="135890" y="80010"/>
                  </a:lnTo>
                  <a:lnTo>
                    <a:pt x="133350" y="93980"/>
                  </a:lnTo>
                  <a:lnTo>
                    <a:pt x="130810" y="107950"/>
                  </a:lnTo>
                  <a:lnTo>
                    <a:pt x="132080" y="119380"/>
                  </a:lnTo>
                  <a:lnTo>
                    <a:pt x="134620" y="129540"/>
                  </a:lnTo>
                  <a:lnTo>
                    <a:pt x="139700" y="138430"/>
                  </a:lnTo>
                  <a:lnTo>
                    <a:pt x="147320" y="140970"/>
                  </a:lnTo>
                  <a:lnTo>
                    <a:pt x="156210" y="138430"/>
                  </a:lnTo>
                  <a:lnTo>
                    <a:pt x="190500" y="124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64090" y="2932430"/>
              <a:ext cx="127001" cy="140971"/>
            </a:xfrm>
            <a:custGeom>
              <a:avLst/>
              <a:gdLst/>
              <a:ahLst/>
              <a:cxnLst/>
              <a:rect l="0" t="0" r="0" b="0"/>
              <a:pathLst>
                <a:path w="127001" h="140971">
                  <a:moveTo>
                    <a:pt x="74930" y="0"/>
                  </a:moveTo>
                  <a:lnTo>
                    <a:pt x="63500" y="27940"/>
                  </a:lnTo>
                  <a:lnTo>
                    <a:pt x="58420" y="40640"/>
                  </a:lnTo>
                  <a:lnTo>
                    <a:pt x="45720" y="68580"/>
                  </a:lnTo>
                  <a:lnTo>
                    <a:pt x="25400" y="109220"/>
                  </a:lnTo>
                  <a:lnTo>
                    <a:pt x="19050" y="120650"/>
                  </a:lnTo>
                  <a:lnTo>
                    <a:pt x="11430" y="130810"/>
                  </a:lnTo>
                  <a:lnTo>
                    <a:pt x="5080" y="139700"/>
                  </a:lnTo>
                  <a:lnTo>
                    <a:pt x="1270" y="140970"/>
                  </a:lnTo>
                  <a:lnTo>
                    <a:pt x="0" y="137160"/>
                  </a:lnTo>
                  <a:lnTo>
                    <a:pt x="0" y="130810"/>
                  </a:lnTo>
                  <a:lnTo>
                    <a:pt x="1270" y="121920"/>
                  </a:lnTo>
                  <a:lnTo>
                    <a:pt x="3810" y="113030"/>
                  </a:lnTo>
                  <a:lnTo>
                    <a:pt x="6350" y="104140"/>
                  </a:lnTo>
                  <a:lnTo>
                    <a:pt x="11430" y="92710"/>
                  </a:lnTo>
                  <a:lnTo>
                    <a:pt x="19050" y="80010"/>
                  </a:lnTo>
                  <a:lnTo>
                    <a:pt x="26670" y="67310"/>
                  </a:lnTo>
                  <a:lnTo>
                    <a:pt x="34290" y="57150"/>
                  </a:lnTo>
                  <a:lnTo>
                    <a:pt x="41910" y="46990"/>
                  </a:lnTo>
                  <a:lnTo>
                    <a:pt x="49530" y="39370"/>
                  </a:lnTo>
                  <a:lnTo>
                    <a:pt x="58420" y="30480"/>
                  </a:lnTo>
                  <a:lnTo>
                    <a:pt x="67310" y="22860"/>
                  </a:lnTo>
                  <a:lnTo>
                    <a:pt x="76200" y="15240"/>
                  </a:lnTo>
                  <a:lnTo>
                    <a:pt x="85090" y="12700"/>
                  </a:lnTo>
                  <a:lnTo>
                    <a:pt x="93980" y="12700"/>
                  </a:lnTo>
                  <a:lnTo>
                    <a:pt x="101600" y="16510"/>
                  </a:lnTo>
                  <a:lnTo>
                    <a:pt x="107950" y="21590"/>
                  </a:lnTo>
                  <a:lnTo>
                    <a:pt x="113030" y="27940"/>
                  </a:lnTo>
                  <a:lnTo>
                    <a:pt x="12700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645650" y="2721610"/>
              <a:ext cx="198121" cy="548641"/>
            </a:xfrm>
            <a:custGeom>
              <a:avLst/>
              <a:gdLst/>
              <a:ahLst/>
              <a:cxnLst/>
              <a:rect l="0" t="0" r="0" b="0"/>
              <a:pathLst>
                <a:path w="198121" h="548641">
                  <a:moveTo>
                    <a:pt x="198120" y="0"/>
                  </a:moveTo>
                  <a:lnTo>
                    <a:pt x="198120" y="22860"/>
                  </a:lnTo>
                  <a:lnTo>
                    <a:pt x="196850" y="33020"/>
                  </a:lnTo>
                  <a:lnTo>
                    <a:pt x="195580" y="43180"/>
                  </a:lnTo>
                  <a:lnTo>
                    <a:pt x="193040" y="53340"/>
                  </a:lnTo>
                  <a:lnTo>
                    <a:pt x="189230" y="66040"/>
                  </a:lnTo>
                  <a:lnTo>
                    <a:pt x="184150" y="80010"/>
                  </a:lnTo>
                  <a:lnTo>
                    <a:pt x="177800" y="96520"/>
                  </a:lnTo>
                  <a:lnTo>
                    <a:pt x="172720" y="109220"/>
                  </a:lnTo>
                  <a:lnTo>
                    <a:pt x="165100" y="119380"/>
                  </a:lnTo>
                  <a:lnTo>
                    <a:pt x="146050" y="148590"/>
                  </a:lnTo>
                  <a:lnTo>
                    <a:pt x="138430" y="158750"/>
                  </a:lnTo>
                  <a:lnTo>
                    <a:pt x="132080" y="167640"/>
                  </a:lnTo>
                  <a:lnTo>
                    <a:pt x="124460" y="176530"/>
                  </a:lnTo>
                  <a:lnTo>
                    <a:pt x="118110" y="184150"/>
                  </a:lnTo>
                  <a:lnTo>
                    <a:pt x="107950" y="193040"/>
                  </a:lnTo>
                  <a:lnTo>
                    <a:pt x="97790" y="203200"/>
                  </a:lnTo>
                  <a:lnTo>
                    <a:pt x="85090" y="212090"/>
                  </a:lnTo>
                  <a:lnTo>
                    <a:pt x="71120" y="222250"/>
                  </a:lnTo>
                  <a:lnTo>
                    <a:pt x="57150" y="232410"/>
                  </a:lnTo>
                  <a:lnTo>
                    <a:pt x="40640" y="242570"/>
                  </a:lnTo>
                  <a:lnTo>
                    <a:pt x="26670" y="251460"/>
                  </a:lnTo>
                  <a:lnTo>
                    <a:pt x="13970" y="257810"/>
                  </a:lnTo>
                  <a:lnTo>
                    <a:pt x="1270" y="262890"/>
                  </a:lnTo>
                  <a:lnTo>
                    <a:pt x="0" y="266700"/>
                  </a:lnTo>
                  <a:lnTo>
                    <a:pt x="3810" y="269240"/>
                  </a:lnTo>
                  <a:lnTo>
                    <a:pt x="12700" y="270510"/>
                  </a:lnTo>
                  <a:lnTo>
                    <a:pt x="21590" y="274320"/>
                  </a:lnTo>
                  <a:lnTo>
                    <a:pt x="31750" y="279400"/>
                  </a:lnTo>
                  <a:lnTo>
                    <a:pt x="41910" y="284480"/>
                  </a:lnTo>
                  <a:lnTo>
                    <a:pt x="49530" y="292100"/>
                  </a:lnTo>
                  <a:lnTo>
                    <a:pt x="55880" y="299720"/>
                  </a:lnTo>
                  <a:lnTo>
                    <a:pt x="60960" y="308610"/>
                  </a:lnTo>
                  <a:lnTo>
                    <a:pt x="64770" y="320040"/>
                  </a:lnTo>
                  <a:lnTo>
                    <a:pt x="67310" y="331470"/>
                  </a:lnTo>
                  <a:lnTo>
                    <a:pt x="68580" y="344170"/>
                  </a:lnTo>
                  <a:lnTo>
                    <a:pt x="69850" y="358140"/>
                  </a:lnTo>
                  <a:lnTo>
                    <a:pt x="71120" y="373380"/>
                  </a:lnTo>
                  <a:lnTo>
                    <a:pt x="71120" y="405130"/>
                  </a:lnTo>
                  <a:lnTo>
                    <a:pt x="72390" y="434340"/>
                  </a:lnTo>
                  <a:lnTo>
                    <a:pt x="71120" y="449580"/>
                  </a:lnTo>
                  <a:lnTo>
                    <a:pt x="68580" y="463550"/>
                  </a:lnTo>
                  <a:lnTo>
                    <a:pt x="66040" y="477520"/>
                  </a:lnTo>
                  <a:lnTo>
                    <a:pt x="64770" y="491490"/>
                  </a:lnTo>
                  <a:lnTo>
                    <a:pt x="63500" y="505460"/>
                  </a:lnTo>
                  <a:lnTo>
                    <a:pt x="62230" y="548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939020" y="2985770"/>
              <a:ext cx="41911" cy="167641"/>
            </a:xfrm>
            <a:custGeom>
              <a:avLst/>
              <a:gdLst/>
              <a:ahLst/>
              <a:cxnLst/>
              <a:rect l="0" t="0" r="0" b="0"/>
              <a:pathLst>
                <a:path w="41911" h="167641">
                  <a:moveTo>
                    <a:pt x="41910" y="0"/>
                  </a:moveTo>
                  <a:lnTo>
                    <a:pt x="41910" y="21590"/>
                  </a:lnTo>
                  <a:lnTo>
                    <a:pt x="40640" y="33020"/>
                  </a:lnTo>
                  <a:lnTo>
                    <a:pt x="39370" y="45720"/>
                  </a:lnTo>
                  <a:lnTo>
                    <a:pt x="36830" y="58420"/>
                  </a:lnTo>
                  <a:lnTo>
                    <a:pt x="30480" y="85090"/>
                  </a:lnTo>
                  <a:lnTo>
                    <a:pt x="27940" y="99060"/>
                  </a:lnTo>
                  <a:lnTo>
                    <a:pt x="24130" y="111760"/>
                  </a:lnTo>
                  <a:lnTo>
                    <a:pt x="20320" y="123190"/>
                  </a:lnTo>
                  <a:lnTo>
                    <a:pt x="0" y="167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0044430" y="30695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897110" y="2647950"/>
              <a:ext cx="208281" cy="706121"/>
            </a:xfrm>
            <a:custGeom>
              <a:avLst/>
              <a:gdLst/>
              <a:ahLst/>
              <a:cxnLst/>
              <a:rect l="0" t="0" r="0" b="0"/>
              <a:pathLst>
                <a:path w="208281" h="706121">
                  <a:moveTo>
                    <a:pt x="125730" y="0"/>
                  </a:moveTo>
                  <a:lnTo>
                    <a:pt x="137160" y="17780"/>
                  </a:lnTo>
                  <a:lnTo>
                    <a:pt x="142240" y="27940"/>
                  </a:lnTo>
                  <a:lnTo>
                    <a:pt x="148590" y="40640"/>
                  </a:lnTo>
                  <a:lnTo>
                    <a:pt x="154940" y="55880"/>
                  </a:lnTo>
                  <a:lnTo>
                    <a:pt x="162560" y="68580"/>
                  </a:lnTo>
                  <a:lnTo>
                    <a:pt x="168910" y="81280"/>
                  </a:lnTo>
                  <a:lnTo>
                    <a:pt x="175260" y="92710"/>
                  </a:lnTo>
                  <a:lnTo>
                    <a:pt x="181610" y="105410"/>
                  </a:lnTo>
                  <a:lnTo>
                    <a:pt x="186690" y="118110"/>
                  </a:lnTo>
                  <a:lnTo>
                    <a:pt x="190500" y="132080"/>
                  </a:lnTo>
                  <a:lnTo>
                    <a:pt x="194310" y="144780"/>
                  </a:lnTo>
                  <a:lnTo>
                    <a:pt x="195580" y="158750"/>
                  </a:lnTo>
                  <a:lnTo>
                    <a:pt x="196850" y="172720"/>
                  </a:lnTo>
                  <a:lnTo>
                    <a:pt x="199390" y="187960"/>
                  </a:lnTo>
                  <a:lnTo>
                    <a:pt x="204470" y="219710"/>
                  </a:lnTo>
                  <a:lnTo>
                    <a:pt x="207010" y="237490"/>
                  </a:lnTo>
                  <a:lnTo>
                    <a:pt x="208280" y="254000"/>
                  </a:lnTo>
                  <a:lnTo>
                    <a:pt x="208280" y="271780"/>
                  </a:lnTo>
                  <a:lnTo>
                    <a:pt x="208280" y="289560"/>
                  </a:lnTo>
                  <a:lnTo>
                    <a:pt x="205740" y="308610"/>
                  </a:lnTo>
                  <a:lnTo>
                    <a:pt x="204470" y="328930"/>
                  </a:lnTo>
                  <a:lnTo>
                    <a:pt x="201930" y="347980"/>
                  </a:lnTo>
                  <a:lnTo>
                    <a:pt x="195580" y="384810"/>
                  </a:lnTo>
                  <a:lnTo>
                    <a:pt x="185420" y="438150"/>
                  </a:lnTo>
                  <a:lnTo>
                    <a:pt x="179070" y="471170"/>
                  </a:lnTo>
                  <a:lnTo>
                    <a:pt x="175260" y="486410"/>
                  </a:lnTo>
                  <a:lnTo>
                    <a:pt x="170180" y="500380"/>
                  </a:lnTo>
                  <a:lnTo>
                    <a:pt x="165100" y="515620"/>
                  </a:lnTo>
                  <a:lnTo>
                    <a:pt x="158750" y="529590"/>
                  </a:lnTo>
                  <a:lnTo>
                    <a:pt x="152400" y="542290"/>
                  </a:lnTo>
                  <a:lnTo>
                    <a:pt x="146050" y="554990"/>
                  </a:lnTo>
                  <a:lnTo>
                    <a:pt x="139700" y="566420"/>
                  </a:lnTo>
                  <a:lnTo>
                    <a:pt x="132080" y="577850"/>
                  </a:lnTo>
                  <a:lnTo>
                    <a:pt x="123190" y="589280"/>
                  </a:lnTo>
                  <a:lnTo>
                    <a:pt x="113030" y="599440"/>
                  </a:lnTo>
                  <a:lnTo>
                    <a:pt x="104140" y="610870"/>
                  </a:lnTo>
                  <a:lnTo>
                    <a:pt x="96520" y="621030"/>
                  </a:lnTo>
                  <a:lnTo>
                    <a:pt x="88900" y="632460"/>
                  </a:lnTo>
                  <a:lnTo>
                    <a:pt x="80010" y="641350"/>
                  </a:lnTo>
                  <a:lnTo>
                    <a:pt x="71120" y="650240"/>
                  </a:lnTo>
                  <a:lnTo>
                    <a:pt x="60960" y="657860"/>
                  </a:lnTo>
                  <a:lnTo>
                    <a:pt x="52070" y="665480"/>
                  </a:lnTo>
                  <a:lnTo>
                    <a:pt x="44450" y="673100"/>
                  </a:lnTo>
                  <a:lnTo>
                    <a:pt x="0" y="706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21640" y="4217670"/>
            <a:ext cx="1473201" cy="599441"/>
            <a:chOff x="421640" y="4217670"/>
            <a:chExt cx="1473201" cy="599441"/>
          </a:xfrm>
        </p:grpSpPr>
        <p:sp>
          <p:nvSpPr>
            <p:cNvPr id="73" name="Freeform 72"/>
            <p:cNvSpPr/>
            <p:nvPr/>
          </p:nvSpPr>
          <p:spPr>
            <a:xfrm>
              <a:off x="421640" y="4217670"/>
              <a:ext cx="1473201" cy="67311"/>
            </a:xfrm>
            <a:custGeom>
              <a:avLst/>
              <a:gdLst/>
              <a:ahLst/>
              <a:cxnLst/>
              <a:rect l="0" t="0" r="0" b="0"/>
              <a:pathLst>
                <a:path w="1473201" h="67311">
                  <a:moveTo>
                    <a:pt x="1473200" y="30480"/>
                  </a:moveTo>
                  <a:lnTo>
                    <a:pt x="1456690" y="25400"/>
                  </a:lnTo>
                  <a:lnTo>
                    <a:pt x="1446530" y="22860"/>
                  </a:lnTo>
                  <a:lnTo>
                    <a:pt x="1423670" y="16510"/>
                  </a:lnTo>
                  <a:lnTo>
                    <a:pt x="1407160" y="13970"/>
                  </a:lnTo>
                  <a:lnTo>
                    <a:pt x="1388110" y="12700"/>
                  </a:lnTo>
                  <a:lnTo>
                    <a:pt x="1367790" y="11430"/>
                  </a:lnTo>
                  <a:lnTo>
                    <a:pt x="1347470" y="10160"/>
                  </a:lnTo>
                  <a:lnTo>
                    <a:pt x="1328420" y="7620"/>
                  </a:lnTo>
                  <a:lnTo>
                    <a:pt x="1310640" y="5080"/>
                  </a:lnTo>
                  <a:lnTo>
                    <a:pt x="1291590" y="3810"/>
                  </a:lnTo>
                  <a:lnTo>
                    <a:pt x="1250950" y="1270"/>
                  </a:lnTo>
                  <a:lnTo>
                    <a:pt x="1212850" y="0"/>
                  </a:lnTo>
                  <a:lnTo>
                    <a:pt x="1078230" y="0"/>
                  </a:lnTo>
                  <a:lnTo>
                    <a:pt x="1059180" y="1270"/>
                  </a:lnTo>
                  <a:lnTo>
                    <a:pt x="1038860" y="2540"/>
                  </a:lnTo>
                  <a:lnTo>
                    <a:pt x="1018540" y="5080"/>
                  </a:lnTo>
                  <a:lnTo>
                    <a:pt x="999490" y="6350"/>
                  </a:lnTo>
                  <a:lnTo>
                    <a:pt x="962660" y="8890"/>
                  </a:lnTo>
                  <a:lnTo>
                    <a:pt x="942340" y="10160"/>
                  </a:lnTo>
                  <a:lnTo>
                    <a:pt x="897890" y="15240"/>
                  </a:lnTo>
                  <a:lnTo>
                    <a:pt x="876300" y="16510"/>
                  </a:lnTo>
                  <a:lnTo>
                    <a:pt x="838200" y="19050"/>
                  </a:lnTo>
                  <a:lnTo>
                    <a:pt x="797560" y="20320"/>
                  </a:lnTo>
                  <a:lnTo>
                    <a:pt x="756920" y="21590"/>
                  </a:lnTo>
                  <a:lnTo>
                    <a:pt x="736600" y="22860"/>
                  </a:lnTo>
                  <a:lnTo>
                    <a:pt x="715010" y="25400"/>
                  </a:lnTo>
                  <a:lnTo>
                    <a:pt x="694690" y="27940"/>
                  </a:lnTo>
                  <a:lnTo>
                    <a:pt x="657860" y="29210"/>
                  </a:lnTo>
                  <a:lnTo>
                    <a:pt x="640080" y="31750"/>
                  </a:lnTo>
                  <a:lnTo>
                    <a:pt x="621030" y="33020"/>
                  </a:lnTo>
                  <a:lnTo>
                    <a:pt x="603250" y="36830"/>
                  </a:lnTo>
                  <a:lnTo>
                    <a:pt x="585470" y="38100"/>
                  </a:lnTo>
                  <a:lnTo>
                    <a:pt x="551180" y="40640"/>
                  </a:lnTo>
                  <a:lnTo>
                    <a:pt x="515620" y="40640"/>
                  </a:lnTo>
                  <a:lnTo>
                    <a:pt x="445770" y="41910"/>
                  </a:lnTo>
                  <a:lnTo>
                    <a:pt x="427990" y="43180"/>
                  </a:lnTo>
                  <a:lnTo>
                    <a:pt x="410210" y="44450"/>
                  </a:lnTo>
                  <a:lnTo>
                    <a:pt x="392430" y="46990"/>
                  </a:lnTo>
                  <a:lnTo>
                    <a:pt x="375920" y="48260"/>
                  </a:lnTo>
                  <a:lnTo>
                    <a:pt x="345440" y="50800"/>
                  </a:lnTo>
                  <a:lnTo>
                    <a:pt x="330200" y="52070"/>
                  </a:lnTo>
                  <a:lnTo>
                    <a:pt x="313690" y="54610"/>
                  </a:lnTo>
                  <a:lnTo>
                    <a:pt x="295910" y="57150"/>
                  </a:lnTo>
                  <a:lnTo>
                    <a:pt x="280670" y="59690"/>
                  </a:lnTo>
                  <a:lnTo>
                    <a:pt x="250190" y="60960"/>
                  </a:lnTo>
                  <a:lnTo>
                    <a:pt x="232410" y="62230"/>
                  </a:lnTo>
                  <a:lnTo>
                    <a:pt x="190500" y="67310"/>
                  </a:lnTo>
                  <a:lnTo>
                    <a:pt x="156210" y="67310"/>
                  </a:lnTo>
                  <a:lnTo>
                    <a:pt x="143510" y="66040"/>
                  </a:lnTo>
                  <a:lnTo>
                    <a:pt x="115570" y="64770"/>
                  </a:lnTo>
                  <a:lnTo>
                    <a:pt x="69850" y="6350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15670" y="4427220"/>
              <a:ext cx="85091" cy="389891"/>
            </a:xfrm>
            <a:custGeom>
              <a:avLst/>
              <a:gdLst/>
              <a:ahLst/>
              <a:cxnLst/>
              <a:rect l="0" t="0" r="0" b="0"/>
              <a:pathLst>
                <a:path w="85091" h="389891">
                  <a:moveTo>
                    <a:pt x="0" y="0"/>
                  </a:moveTo>
                  <a:lnTo>
                    <a:pt x="11430" y="17780"/>
                  </a:lnTo>
                  <a:lnTo>
                    <a:pt x="16510" y="26670"/>
                  </a:lnTo>
                  <a:lnTo>
                    <a:pt x="20320" y="38100"/>
                  </a:lnTo>
                  <a:lnTo>
                    <a:pt x="35560" y="83820"/>
                  </a:lnTo>
                  <a:lnTo>
                    <a:pt x="38100" y="95250"/>
                  </a:lnTo>
                  <a:lnTo>
                    <a:pt x="39370" y="107950"/>
                  </a:lnTo>
                  <a:lnTo>
                    <a:pt x="40640" y="121920"/>
                  </a:lnTo>
                  <a:lnTo>
                    <a:pt x="40640" y="134620"/>
                  </a:lnTo>
                  <a:lnTo>
                    <a:pt x="41910" y="162560"/>
                  </a:lnTo>
                  <a:lnTo>
                    <a:pt x="41910" y="257810"/>
                  </a:lnTo>
                  <a:lnTo>
                    <a:pt x="43180" y="273050"/>
                  </a:lnTo>
                  <a:lnTo>
                    <a:pt x="45720" y="288290"/>
                  </a:lnTo>
                  <a:lnTo>
                    <a:pt x="48260" y="300990"/>
                  </a:lnTo>
                  <a:lnTo>
                    <a:pt x="53340" y="327660"/>
                  </a:lnTo>
                  <a:lnTo>
                    <a:pt x="57150" y="341630"/>
                  </a:lnTo>
                  <a:lnTo>
                    <a:pt x="60960" y="353060"/>
                  </a:lnTo>
                  <a:lnTo>
                    <a:pt x="67310" y="363220"/>
                  </a:lnTo>
                  <a:lnTo>
                    <a:pt x="8509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295400" y="479679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560830" y="4199890"/>
            <a:ext cx="4113531" cy="585471"/>
            <a:chOff x="1560830" y="4199890"/>
            <a:chExt cx="4113531" cy="585471"/>
          </a:xfrm>
        </p:grpSpPr>
        <p:sp>
          <p:nvSpPr>
            <p:cNvPr id="77" name="Freeform 76"/>
            <p:cNvSpPr/>
            <p:nvPr/>
          </p:nvSpPr>
          <p:spPr>
            <a:xfrm>
              <a:off x="1560830" y="4378960"/>
              <a:ext cx="260351" cy="406401"/>
            </a:xfrm>
            <a:custGeom>
              <a:avLst/>
              <a:gdLst/>
              <a:ahLst/>
              <a:cxnLst/>
              <a:rect l="0" t="0" r="0" b="0"/>
              <a:pathLst>
                <a:path w="260351" h="406401">
                  <a:moveTo>
                    <a:pt x="260350" y="91440"/>
                  </a:moveTo>
                  <a:lnTo>
                    <a:pt x="246380" y="31750"/>
                  </a:lnTo>
                  <a:lnTo>
                    <a:pt x="240030" y="22860"/>
                  </a:lnTo>
                  <a:lnTo>
                    <a:pt x="232410" y="15240"/>
                  </a:lnTo>
                  <a:lnTo>
                    <a:pt x="224790" y="8890"/>
                  </a:lnTo>
                  <a:lnTo>
                    <a:pt x="214630" y="5080"/>
                  </a:lnTo>
                  <a:lnTo>
                    <a:pt x="203200" y="1270"/>
                  </a:lnTo>
                  <a:lnTo>
                    <a:pt x="190500" y="0"/>
                  </a:lnTo>
                  <a:lnTo>
                    <a:pt x="177800" y="0"/>
                  </a:lnTo>
                  <a:lnTo>
                    <a:pt x="163830" y="1270"/>
                  </a:lnTo>
                  <a:lnTo>
                    <a:pt x="151130" y="2540"/>
                  </a:lnTo>
                  <a:lnTo>
                    <a:pt x="139700" y="6350"/>
                  </a:lnTo>
                  <a:lnTo>
                    <a:pt x="129540" y="11430"/>
                  </a:lnTo>
                  <a:lnTo>
                    <a:pt x="120650" y="16510"/>
                  </a:lnTo>
                  <a:lnTo>
                    <a:pt x="111760" y="22860"/>
                  </a:lnTo>
                  <a:lnTo>
                    <a:pt x="104140" y="29210"/>
                  </a:lnTo>
                  <a:lnTo>
                    <a:pt x="96520" y="35560"/>
                  </a:lnTo>
                  <a:lnTo>
                    <a:pt x="88900" y="41910"/>
                  </a:lnTo>
                  <a:lnTo>
                    <a:pt x="74930" y="55880"/>
                  </a:lnTo>
                  <a:lnTo>
                    <a:pt x="67310" y="64770"/>
                  </a:lnTo>
                  <a:lnTo>
                    <a:pt x="60960" y="73660"/>
                  </a:lnTo>
                  <a:lnTo>
                    <a:pt x="53340" y="82550"/>
                  </a:lnTo>
                  <a:lnTo>
                    <a:pt x="39370" y="102870"/>
                  </a:lnTo>
                  <a:lnTo>
                    <a:pt x="33020" y="113030"/>
                  </a:lnTo>
                  <a:lnTo>
                    <a:pt x="26670" y="123190"/>
                  </a:lnTo>
                  <a:lnTo>
                    <a:pt x="21590" y="133350"/>
                  </a:lnTo>
                  <a:lnTo>
                    <a:pt x="16510" y="143510"/>
                  </a:lnTo>
                  <a:lnTo>
                    <a:pt x="12700" y="153670"/>
                  </a:lnTo>
                  <a:lnTo>
                    <a:pt x="5080" y="175260"/>
                  </a:lnTo>
                  <a:lnTo>
                    <a:pt x="2540" y="190500"/>
                  </a:lnTo>
                  <a:lnTo>
                    <a:pt x="1270" y="208280"/>
                  </a:lnTo>
                  <a:lnTo>
                    <a:pt x="0" y="228600"/>
                  </a:lnTo>
                  <a:lnTo>
                    <a:pt x="0" y="246380"/>
                  </a:lnTo>
                  <a:lnTo>
                    <a:pt x="1270" y="261620"/>
                  </a:lnTo>
                  <a:lnTo>
                    <a:pt x="3810" y="274320"/>
                  </a:lnTo>
                  <a:lnTo>
                    <a:pt x="6350" y="287020"/>
                  </a:lnTo>
                  <a:lnTo>
                    <a:pt x="8890" y="298450"/>
                  </a:lnTo>
                  <a:lnTo>
                    <a:pt x="12700" y="309880"/>
                  </a:lnTo>
                  <a:lnTo>
                    <a:pt x="17780" y="322580"/>
                  </a:lnTo>
                  <a:lnTo>
                    <a:pt x="25400" y="335280"/>
                  </a:lnTo>
                  <a:lnTo>
                    <a:pt x="33020" y="349250"/>
                  </a:lnTo>
                  <a:lnTo>
                    <a:pt x="41910" y="358140"/>
                  </a:lnTo>
                  <a:lnTo>
                    <a:pt x="52070" y="367030"/>
                  </a:lnTo>
                  <a:lnTo>
                    <a:pt x="62230" y="373380"/>
                  </a:lnTo>
                  <a:lnTo>
                    <a:pt x="74930" y="379730"/>
                  </a:lnTo>
                  <a:lnTo>
                    <a:pt x="88900" y="386080"/>
                  </a:lnTo>
                  <a:lnTo>
                    <a:pt x="104140" y="393700"/>
                  </a:lnTo>
                  <a:lnTo>
                    <a:pt x="119380" y="397510"/>
                  </a:lnTo>
                  <a:lnTo>
                    <a:pt x="135890" y="401320"/>
                  </a:lnTo>
                  <a:lnTo>
                    <a:pt x="153670" y="402590"/>
                  </a:lnTo>
                  <a:lnTo>
                    <a:pt x="168910" y="403860"/>
                  </a:lnTo>
                  <a:lnTo>
                    <a:pt x="184150" y="405130"/>
                  </a:lnTo>
                  <a:lnTo>
                    <a:pt x="2286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910080" y="4396740"/>
              <a:ext cx="290831" cy="356871"/>
            </a:xfrm>
            <a:custGeom>
              <a:avLst/>
              <a:gdLst/>
              <a:ahLst/>
              <a:cxnLst/>
              <a:rect l="0" t="0" r="0" b="0"/>
              <a:pathLst>
                <a:path w="290831" h="356871">
                  <a:moveTo>
                    <a:pt x="6350" y="356870"/>
                  </a:moveTo>
                  <a:lnTo>
                    <a:pt x="0" y="335280"/>
                  </a:lnTo>
                  <a:lnTo>
                    <a:pt x="2540" y="322580"/>
                  </a:lnTo>
                  <a:lnTo>
                    <a:pt x="7620" y="308610"/>
                  </a:lnTo>
                  <a:lnTo>
                    <a:pt x="13970" y="293370"/>
                  </a:lnTo>
                  <a:lnTo>
                    <a:pt x="19050" y="278130"/>
                  </a:lnTo>
                  <a:lnTo>
                    <a:pt x="24130" y="264160"/>
                  </a:lnTo>
                  <a:lnTo>
                    <a:pt x="29210" y="248920"/>
                  </a:lnTo>
                  <a:lnTo>
                    <a:pt x="35560" y="234950"/>
                  </a:lnTo>
                  <a:lnTo>
                    <a:pt x="43180" y="220980"/>
                  </a:lnTo>
                  <a:lnTo>
                    <a:pt x="52070" y="207010"/>
                  </a:lnTo>
                  <a:lnTo>
                    <a:pt x="59690" y="193040"/>
                  </a:lnTo>
                  <a:lnTo>
                    <a:pt x="74930" y="163830"/>
                  </a:lnTo>
                  <a:lnTo>
                    <a:pt x="96520" y="121920"/>
                  </a:lnTo>
                  <a:lnTo>
                    <a:pt x="104140" y="109220"/>
                  </a:lnTo>
                  <a:lnTo>
                    <a:pt x="111760" y="97790"/>
                  </a:lnTo>
                  <a:lnTo>
                    <a:pt x="118110" y="86360"/>
                  </a:lnTo>
                  <a:lnTo>
                    <a:pt x="125730" y="73660"/>
                  </a:lnTo>
                  <a:lnTo>
                    <a:pt x="139700" y="46990"/>
                  </a:lnTo>
                  <a:lnTo>
                    <a:pt x="147320" y="33020"/>
                  </a:lnTo>
                  <a:lnTo>
                    <a:pt x="156210" y="20320"/>
                  </a:lnTo>
                  <a:lnTo>
                    <a:pt x="166370" y="6350"/>
                  </a:lnTo>
                  <a:lnTo>
                    <a:pt x="176530" y="0"/>
                  </a:lnTo>
                  <a:lnTo>
                    <a:pt x="185420" y="0"/>
                  </a:lnTo>
                  <a:lnTo>
                    <a:pt x="196850" y="3810"/>
                  </a:lnTo>
                  <a:lnTo>
                    <a:pt x="204470" y="12700"/>
                  </a:lnTo>
                  <a:lnTo>
                    <a:pt x="210820" y="25400"/>
                  </a:lnTo>
                  <a:lnTo>
                    <a:pt x="229870" y="80010"/>
                  </a:lnTo>
                  <a:lnTo>
                    <a:pt x="232410" y="92710"/>
                  </a:lnTo>
                  <a:lnTo>
                    <a:pt x="233680" y="106680"/>
                  </a:lnTo>
                  <a:lnTo>
                    <a:pt x="234950" y="119380"/>
                  </a:lnTo>
                  <a:lnTo>
                    <a:pt x="237490" y="133350"/>
                  </a:lnTo>
                  <a:lnTo>
                    <a:pt x="240030" y="147320"/>
                  </a:lnTo>
                  <a:lnTo>
                    <a:pt x="242570" y="161290"/>
                  </a:lnTo>
                  <a:lnTo>
                    <a:pt x="245110" y="175260"/>
                  </a:lnTo>
                  <a:lnTo>
                    <a:pt x="246380" y="189230"/>
                  </a:lnTo>
                  <a:lnTo>
                    <a:pt x="246380" y="203200"/>
                  </a:lnTo>
                  <a:lnTo>
                    <a:pt x="248920" y="215900"/>
                  </a:lnTo>
                  <a:lnTo>
                    <a:pt x="250190" y="228600"/>
                  </a:lnTo>
                  <a:lnTo>
                    <a:pt x="252730" y="240030"/>
                  </a:lnTo>
                  <a:lnTo>
                    <a:pt x="256540" y="250190"/>
                  </a:lnTo>
                  <a:lnTo>
                    <a:pt x="262890" y="273050"/>
                  </a:lnTo>
                  <a:lnTo>
                    <a:pt x="269240" y="293370"/>
                  </a:lnTo>
                  <a:lnTo>
                    <a:pt x="29083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00250" y="4554220"/>
              <a:ext cx="179071" cy="20321"/>
            </a:xfrm>
            <a:custGeom>
              <a:avLst/>
              <a:gdLst/>
              <a:ahLst/>
              <a:cxnLst/>
              <a:rect l="0" t="0" r="0" b="0"/>
              <a:pathLst>
                <a:path w="179071" h="20321">
                  <a:moveTo>
                    <a:pt x="0" y="20320"/>
                  </a:moveTo>
                  <a:lnTo>
                    <a:pt x="27940" y="20320"/>
                  </a:lnTo>
                  <a:lnTo>
                    <a:pt x="39370" y="20320"/>
                  </a:lnTo>
                  <a:lnTo>
                    <a:pt x="50800" y="17780"/>
                  </a:lnTo>
                  <a:lnTo>
                    <a:pt x="62230" y="15240"/>
                  </a:lnTo>
                  <a:lnTo>
                    <a:pt x="74930" y="13970"/>
                  </a:lnTo>
                  <a:lnTo>
                    <a:pt x="87630" y="12700"/>
                  </a:lnTo>
                  <a:lnTo>
                    <a:pt x="100330" y="11430"/>
                  </a:lnTo>
                  <a:lnTo>
                    <a:pt x="114300" y="10160"/>
                  </a:lnTo>
                  <a:lnTo>
                    <a:pt x="130810" y="762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11120" y="4544060"/>
              <a:ext cx="431801" cy="39371"/>
            </a:xfrm>
            <a:custGeom>
              <a:avLst/>
              <a:gdLst/>
              <a:ahLst/>
              <a:cxnLst/>
              <a:rect l="0" t="0" r="0" b="0"/>
              <a:pathLst>
                <a:path w="431801" h="39371">
                  <a:moveTo>
                    <a:pt x="0" y="0"/>
                  </a:moveTo>
                  <a:lnTo>
                    <a:pt x="27940" y="10160"/>
                  </a:lnTo>
                  <a:lnTo>
                    <a:pt x="43180" y="15240"/>
                  </a:lnTo>
                  <a:lnTo>
                    <a:pt x="60960" y="19050"/>
                  </a:lnTo>
                  <a:lnTo>
                    <a:pt x="78740" y="22860"/>
                  </a:lnTo>
                  <a:lnTo>
                    <a:pt x="99060" y="26670"/>
                  </a:lnTo>
                  <a:lnTo>
                    <a:pt x="143510" y="34290"/>
                  </a:lnTo>
                  <a:lnTo>
                    <a:pt x="163830" y="36830"/>
                  </a:lnTo>
                  <a:lnTo>
                    <a:pt x="181610" y="38100"/>
                  </a:lnTo>
                  <a:lnTo>
                    <a:pt x="198120" y="39370"/>
                  </a:lnTo>
                  <a:lnTo>
                    <a:pt x="215900" y="39370"/>
                  </a:lnTo>
                  <a:lnTo>
                    <a:pt x="234950" y="38100"/>
                  </a:lnTo>
                  <a:lnTo>
                    <a:pt x="255270" y="35560"/>
                  </a:lnTo>
                  <a:lnTo>
                    <a:pt x="273050" y="34290"/>
                  </a:lnTo>
                  <a:lnTo>
                    <a:pt x="289560" y="33020"/>
                  </a:lnTo>
                  <a:lnTo>
                    <a:pt x="304800" y="31750"/>
                  </a:lnTo>
                  <a:lnTo>
                    <a:pt x="339090" y="31750"/>
                  </a:lnTo>
                  <a:lnTo>
                    <a:pt x="355600" y="31750"/>
                  </a:lnTo>
                  <a:lnTo>
                    <a:pt x="370840" y="30480"/>
                  </a:lnTo>
                  <a:lnTo>
                    <a:pt x="431800" y="203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870200" y="4433570"/>
              <a:ext cx="170181" cy="320041"/>
            </a:xfrm>
            <a:custGeom>
              <a:avLst/>
              <a:gdLst/>
              <a:ahLst/>
              <a:cxnLst/>
              <a:rect l="0" t="0" r="0" b="0"/>
              <a:pathLst>
                <a:path w="170181" h="320041">
                  <a:moveTo>
                    <a:pt x="35560" y="36830"/>
                  </a:moveTo>
                  <a:lnTo>
                    <a:pt x="24130" y="25400"/>
                  </a:lnTo>
                  <a:lnTo>
                    <a:pt x="17780" y="20320"/>
                  </a:lnTo>
                  <a:lnTo>
                    <a:pt x="10160" y="16510"/>
                  </a:lnTo>
                  <a:lnTo>
                    <a:pt x="1270" y="12700"/>
                  </a:lnTo>
                  <a:lnTo>
                    <a:pt x="0" y="8890"/>
                  </a:lnTo>
                  <a:lnTo>
                    <a:pt x="3810" y="5080"/>
                  </a:lnTo>
                  <a:lnTo>
                    <a:pt x="10160" y="1270"/>
                  </a:lnTo>
                  <a:lnTo>
                    <a:pt x="21590" y="0"/>
                  </a:lnTo>
                  <a:lnTo>
                    <a:pt x="34290" y="0"/>
                  </a:lnTo>
                  <a:lnTo>
                    <a:pt x="48260" y="2540"/>
                  </a:lnTo>
                  <a:lnTo>
                    <a:pt x="62230" y="3810"/>
                  </a:lnTo>
                  <a:lnTo>
                    <a:pt x="73660" y="6350"/>
                  </a:lnTo>
                  <a:lnTo>
                    <a:pt x="86360" y="8890"/>
                  </a:lnTo>
                  <a:lnTo>
                    <a:pt x="99060" y="15240"/>
                  </a:lnTo>
                  <a:lnTo>
                    <a:pt x="111760" y="21590"/>
                  </a:lnTo>
                  <a:lnTo>
                    <a:pt x="124460" y="30480"/>
                  </a:lnTo>
                  <a:lnTo>
                    <a:pt x="137160" y="39370"/>
                  </a:lnTo>
                  <a:lnTo>
                    <a:pt x="148590" y="48260"/>
                  </a:lnTo>
                  <a:lnTo>
                    <a:pt x="160020" y="58420"/>
                  </a:lnTo>
                  <a:lnTo>
                    <a:pt x="166370" y="71120"/>
                  </a:lnTo>
                  <a:lnTo>
                    <a:pt x="170180" y="85090"/>
                  </a:lnTo>
                  <a:lnTo>
                    <a:pt x="170180" y="100330"/>
                  </a:lnTo>
                  <a:lnTo>
                    <a:pt x="170180" y="114300"/>
                  </a:lnTo>
                  <a:lnTo>
                    <a:pt x="168910" y="127000"/>
                  </a:lnTo>
                  <a:lnTo>
                    <a:pt x="166370" y="138430"/>
                  </a:lnTo>
                  <a:lnTo>
                    <a:pt x="162560" y="149860"/>
                  </a:lnTo>
                  <a:lnTo>
                    <a:pt x="157480" y="161290"/>
                  </a:lnTo>
                  <a:lnTo>
                    <a:pt x="152400" y="172720"/>
                  </a:lnTo>
                  <a:lnTo>
                    <a:pt x="146050" y="182880"/>
                  </a:lnTo>
                  <a:lnTo>
                    <a:pt x="139700" y="194310"/>
                  </a:lnTo>
                  <a:lnTo>
                    <a:pt x="133350" y="204470"/>
                  </a:lnTo>
                  <a:lnTo>
                    <a:pt x="125730" y="214630"/>
                  </a:lnTo>
                  <a:lnTo>
                    <a:pt x="116840" y="226060"/>
                  </a:lnTo>
                  <a:lnTo>
                    <a:pt x="106680" y="236220"/>
                  </a:lnTo>
                  <a:lnTo>
                    <a:pt x="90170" y="254000"/>
                  </a:lnTo>
                  <a:lnTo>
                    <a:pt x="67310" y="278130"/>
                  </a:lnTo>
                  <a:lnTo>
                    <a:pt x="60960" y="284480"/>
                  </a:lnTo>
                  <a:lnTo>
                    <a:pt x="52070" y="292100"/>
                  </a:lnTo>
                  <a:lnTo>
                    <a:pt x="43180" y="299720"/>
                  </a:lnTo>
                  <a:lnTo>
                    <a:pt x="3810" y="320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38830" y="4199890"/>
              <a:ext cx="241301" cy="501651"/>
            </a:xfrm>
            <a:custGeom>
              <a:avLst/>
              <a:gdLst/>
              <a:ahLst/>
              <a:cxnLst/>
              <a:rect l="0" t="0" r="0" b="0"/>
              <a:pathLst>
                <a:path w="241301" h="501651">
                  <a:moveTo>
                    <a:pt x="241300" y="27940"/>
                  </a:moveTo>
                  <a:lnTo>
                    <a:pt x="234950" y="11430"/>
                  </a:lnTo>
                  <a:lnTo>
                    <a:pt x="228600" y="6350"/>
                  </a:lnTo>
                  <a:lnTo>
                    <a:pt x="219710" y="2540"/>
                  </a:lnTo>
                  <a:lnTo>
                    <a:pt x="209550" y="0"/>
                  </a:lnTo>
                  <a:lnTo>
                    <a:pt x="196850" y="2540"/>
                  </a:lnTo>
                  <a:lnTo>
                    <a:pt x="181610" y="7620"/>
                  </a:lnTo>
                  <a:lnTo>
                    <a:pt x="166370" y="13970"/>
                  </a:lnTo>
                  <a:lnTo>
                    <a:pt x="152400" y="21590"/>
                  </a:lnTo>
                  <a:lnTo>
                    <a:pt x="139700" y="27940"/>
                  </a:lnTo>
                  <a:lnTo>
                    <a:pt x="128270" y="35560"/>
                  </a:lnTo>
                  <a:lnTo>
                    <a:pt x="114300" y="41910"/>
                  </a:lnTo>
                  <a:lnTo>
                    <a:pt x="99060" y="49530"/>
                  </a:lnTo>
                  <a:lnTo>
                    <a:pt x="82550" y="55880"/>
                  </a:lnTo>
                  <a:lnTo>
                    <a:pt x="69850" y="63500"/>
                  </a:lnTo>
                  <a:lnTo>
                    <a:pt x="59690" y="73660"/>
                  </a:lnTo>
                  <a:lnTo>
                    <a:pt x="49530" y="82550"/>
                  </a:lnTo>
                  <a:lnTo>
                    <a:pt x="41910" y="92710"/>
                  </a:lnTo>
                  <a:lnTo>
                    <a:pt x="35560" y="102870"/>
                  </a:lnTo>
                  <a:lnTo>
                    <a:pt x="30480" y="113030"/>
                  </a:lnTo>
                  <a:lnTo>
                    <a:pt x="25400" y="123190"/>
                  </a:lnTo>
                  <a:lnTo>
                    <a:pt x="21590" y="133350"/>
                  </a:lnTo>
                  <a:lnTo>
                    <a:pt x="17780" y="143510"/>
                  </a:lnTo>
                  <a:lnTo>
                    <a:pt x="15240" y="154940"/>
                  </a:lnTo>
                  <a:lnTo>
                    <a:pt x="12700" y="167640"/>
                  </a:lnTo>
                  <a:lnTo>
                    <a:pt x="11430" y="180340"/>
                  </a:lnTo>
                  <a:lnTo>
                    <a:pt x="10160" y="193040"/>
                  </a:lnTo>
                  <a:lnTo>
                    <a:pt x="7620" y="204470"/>
                  </a:lnTo>
                  <a:lnTo>
                    <a:pt x="3810" y="215900"/>
                  </a:lnTo>
                  <a:lnTo>
                    <a:pt x="2540" y="228600"/>
                  </a:lnTo>
                  <a:lnTo>
                    <a:pt x="1270" y="241300"/>
                  </a:lnTo>
                  <a:lnTo>
                    <a:pt x="0" y="254000"/>
                  </a:lnTo>
                  <a:lnTo>
                    <a:pt x="1270" y="269240"/>
                  </a:lnTo>
                  <a:lnTo>
                    <a:pt x="2540" y="284480"/>
                  </a:lnTo>
                  <a:lnTo>
                    <a:pt x="5080" y="300990"/>
                  </a:lnTo>
                  <a:lnTo>
                    <a:pt x="6350" y="316230"/>
                  </a:lnTo>
                  <a:lnTo>
                    <a:pt x="7620" y="331470"/>
                  </a:lnTo>
                  <a:lnTo>
                    <a:pt x="7620" y="345440"/>
                  </a:lnTo>
                  <a:lnTo>
                    <a:pt x="8890" y="359410"/>
                  </a:lnTo>
                  <a:lnTo>
                    <a:pt x="11430" y="372110"/>
                  </a:lnTo>
                  <a:lnTo>
                    <a:pt x="13970" y="383540"/>
                  </a:lnTo>
                  <a:lnTo>
                    <a:pt x="17780" y="394970"/>
                  </a:lnTo>
                  <a:lnTo>
                    <a:pt x="20320" y="405130"/>
                  </a:lnTo>
                  <a:lnTo>
                    <a:pt x="24130" y="416560"/>
                  </a:lnTo>
                  <a:lnTo>
                    <a:pt x="25400" y="427990"/>
                  </a:lnTo>
                  <a:lnTo>
                    <a:pt x="27940" y="440690"/>
                  </a:lnTo>
                  <a:lnTo>
                    <a:pt x="30480" y="501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95650" y="4480560"/>
              <a:ext cx="873761" cy="247651"/>
            </a:xfrm>
            <a:custGeom>
              <a:avLst/>
              <a:gdLst/>
              <a:ahLst/>
              <a:cxnLst/>
              <a:rect l="0" t="0" r="0" b="0"/>
              <a:pathLst>
                <a:path w="873761" h="247651">
                  <a:moveTo>
                    <a:pt x="0" y="31750"/>
                  </a:moveTo>
                  <a:lnTo>
                    <a:pt x="16510" y="20320"/>
                  </a:lnTo>
                  <a:lnTo>
                    <a:pt x="40640" y="15240"/>
                  </a:lnTo>
                  <a:lnTo>
                    <a:pt x="54610" y="12700"/>
                  </a:lnTo>
                  <a:lnTo>
                    <a:pt x="80010" y="15240"/>
                  </a:lnTo>
                  <a:lnTo>
                    <a:pt x="102870" y="19050"/>
                  </a:lnTo>
                  <a:lnTo>
                    <a:pt x="125730" y="25400"/>
                  </a:lnTo>
                  <a:lnTo>
                    <a:pt x="147320" y="31750"/>
                  </a:lnTo>
                  <a:lnTo>
                    <a:pt x="157480" y="35560"/>
                  </a:lnTo>
                  <a:lnTo>
                    <a:pt x="167640" y="39370"/>
                  </a:lnTo>
                  <a:lnTo>
                    <a:pt x="179070" y="45720"/>
                  </a:lnTo>
                  <a:lnTo>
                    <a:pt x="189230" y="50800"/>
                  </a:lnTo>
                  <a:lnTo>
                    <a:pt x="198120" y="57150"/>
                  </a:lnTo>
                  <a:lnTo>
                    <a:pt x="207010" y="63500"/>
                  </a:lnTo>
                  <a:lnTo>
                    <a:pt x="214630" y="71120"/>
                  </a:lnTo>
                  <a:lnTo>
                    <a:pt x="223520" y="81280"/>
                  </a:lnTo>
                  <a:lnTo>
                    <a:pt x="229870" y="93980"/>
                  </a:lnTo>
                  <a:lnTo>
                    <a:pt x="237490" y="107950"/>
                  </a:lnTo>
                  <a:lnTo>
                    <a:pt x="243840" y="120650"/>
                  </a:lnTo>
                  <a:lnTo>
                    <a:pt x="248920" y="133350"/>
                  </a:lnTo>
                  <a:lnTo>
                    <a:pt x="254000" y="144780"/>
                  </a:lnTo>
                  <a:lnTo>
                    <a:pt x="256540" y="157480"/>
                  </a:lnTo>
                  <a:lnTo>
                    <a:pt x="259080" y="170180"/>
                  </a:lnTo>
                  <a:lnTo>
                    <a:pt x="260350" y="184150"/>
                  </a:lnTo>
                  <a:lnTo>
                    <a:pt x="260350" y="189230"/>
                  </a:lnTo>
                  <a:lnTo>
                    <a:pt x="259080" y="189230"/>
                  </a:lnTo>
                  <a:lnTo>
                    <a:pt x="256540" y="185420"/>
                  </a:lnTo>
                  <a:lnTo>
                    <a:pt x="255270" y="177800"/>
                  </a:lnTo>
                  <a:lnTo>
                    <a:pt x="254000" y="166370"/>
                  </a:lnTo>
                  <a:lnTo>
                    <a:pt x="254000" y="152400"/>
                  </a:lnTo>
                  <a:lnTo>
                    <a:pt x="254000" y="140970"/>
                  </a:lnTo>
                  <a:lnTo>
                    <a:pt x="256540" y="128270"/>
                  </a:lnTo>
                  <a:lnTo>
                    <a:pt x="257810" y="116840"/>
                  </a:lnTo>
                  <a:lnTo>
                    <a:pt x="262890" y="105410"/>
                  </a:lnTo>
                  <a:lnTo>
                    <a:pt x="270510" y="92710"/>
                  </a:lnTo>
                  <a:lnTo>
                    <a:pt x="278130" y="78740"/>
                  </a:lnTo>
                  <a:lnTo>
                    <a:pt x="287020" y="66040"/>
                  </a:lnTo>
                  <a:lnTo>
                    <a:pt x="297180" y="54610"/>
                  </a:lnTo>
                  <a:lnTo>
                    <a:pt x="306070" y="43180"/>
                  </a:lnTo>
                  <a:lnTo>
                    <a:pt x="318770" y="35560"/>
                  </a:lnTo>
                  <a:lnTo>
                    <a:pt x="332740" y="30480"/>
                  </a:lnTo>
                  <a:lnTo>
                    <a:pt x="347980" y="27940"/>
                  </a:lnTo>
                  <a:lnTo>
                    <a:pt x="374650" y="26670"/>
                  </a:lnTo>
                  <a:lnTo>
                    <a:pt x="386080" y="27940"/>
                  </a:lnTo>
                  <a:lnTo>
                    <a:pt x="396240" y="31750"/>
                  </a:lnTo>
                  <a:lnTo>
                    <a:pt x="406400" y="36830"/>
                  </a:lnTo>
                  <a:lnTo>
                    <a:pt x="414020" y="41910"/>
                  </a:lnTo>
                  <a:lnTo>
                    <a:pt x="422910" y="48260"/>
                  </a:lnTo>
                  <a:lnTo>
                    <a:pt x="430530" y="53340"/>
                  </a:lnTo>
                  <a:lnTo>
                    <a:pt x="438150" y="60960"/>
                  </a:lnTo>
                  <a:lnTo>
                    <a:pt x="444500" y="67310"/>
                  </a:lnTo>
                  <a:lnTo>
                    <a:pt x="459740" y="81280"/>
                  </a:lnTo>
                  <a:lnTo>
                    <a:pt x="468630" y="88900"/>
                  </a:lnTo>
                  <a:lnTo>
                    <a:pt x="480060" y="97790"/>
                  </a:lnTo>
                  <a:lnTo>
                    <a:pt x="491490" y="106680"/>
                  </a:lnTo>
                  <a:lnTo>
                    <a:pt x="502920" y="114300"/>
                  </a:lnTo>
                  <a:lnTo>
                    <a:pt x="514350" y="120650"/>
                  </a:lnTo>
                  <a:lnTo>
                    <a:pt x="525780" y="125730"/>
                  </a:lnTo>
                  <a:lnTo>
                    <a:pt x="535940" y="128270"/>
                  </a:lnTo>
                  <a:lnTo>
                    <a:pt x="557530" y="128270"/>
                  </a:lnTo>
                  <a:lnTo>
                    <a:pt x="579120" y="120650"/>
                  </a:lnTo>
                  <a:lnTo>
                    <a:pt x="589280" y="115570"/>
                  </a:lnTo>
                  <a:lnTo>
                    <a:pt x="598170" y="107950"/>
                  </a:lnTo>
                  <a:lnTo>
                    <a:pt x="607060" y="97790"/>
                  </a:lnTo>
                  <a:lnTo>
                    <a:pt x="615950" y="86360"/>
                  </a:lnTo>
                  <a:lnTo>
                    <a:pt x="622300" y="74930"/>
                  </a:lnTo>
                  <a:lnTo>
                    <a:pt x="627380" y="63500"/>
                  </a:lnTo>
                  <a:lnTo>
                    <a:pt x="632460" y="53340"/>
                  </a:lnTo>
                  <a:lnTo>
                    <a:pt x="633730" y="41910"/>
                  </a:lnTo>
                  <a:lnTo>
                    <a:pt x="635000" y="31750"/>
                  </a:lnTo>
                  <a:lnTo>
                    <a:pt x="633730" y="21590"/>
                  </a:lnTo>
                  <a:lnTo>
                    <a:pt x="629920" y="12700"/>
                  </a:lnTo>
                  <a:lnTo>
                    <a:pt x="623570" y="6350"/>
                  </a:lnTo>
                  <a:lnTo>
                    <a:pt x="615950" y="0"/>
                  </a:lnTo>
                  <a:lnTo>
                    <a:pt x="605790" y="0"/>
                  </a:lnTo>
                  <a:lnTo>
                    <a:pt x="594360" y="3810"/>
                  </a:lnTo>
                  <a:lnTo>
                    <a:pt x="581660" y="8890"/>
                  </a:lnTo>
                  <a:lnTo>
                    <a:pt x="570230" y="17780"/>
                  </a:lnTo>
                  <a:lnTo>
                    <a:pt x="558800" y="27940"/>
                  </a:lnTo>
                  <a:lnTo>
                    <a:pt x="548640" y="39370"/>
                  </a:lnTo>
                  <a:lnTo>
                    <a:pt x="539750" y="53340"/>
                  </a:lnTo>
                  <a:lnTo>
                    <a:pt x="533400" y="68580"/>
                  </a:lnTo>
                  <a:lnTo>
                    <a:pt x="527050" y="83820"/>
                  </a:lnTo>
                  <a:lnTo>
                    <a:pt x="524510" y="100330"/>
                  </a:lnTo>
                  <a:lnTo>
                    <a:pt x="524510" y="116840"/>
                  </a:lnTo>
                  <a:lnTo>
                    <a:pt x="524510" y="134620"/>
                  </a:lnTo>
                  <a:lnTo>
                    <a:pt x="528320" y="149860"/>
                  </a:lnTo>
                  <a:lnTo>
                    <a:pt x="534670" y="165100"/>
                  </a:lnTo>
                  <a:lnTo>
                    <a:pt x="542290" y="180340"/>
                  </a:lnTo>
                  <a:lnTo>
                    <a:pt x="553720" y="191770"/>
                  </a:lnTo>
                  <a:lnTo>
                    <a:pt x="566420" y="200660"/>
                  </a:lnTo>
                  <a:lnTo>
                    <a:pt x="581660" y="207010"/>
                  </a:lnTo>
                  <a:lnTo>
                    <a:pt x="596900" y="210820"/>
                  </a:lnTo>
                  <a:lnTo>
                    <a:pt x="613410" y="212090"/>
                  </a:lnTo>
                  <a:lnTo>
                    <a:pt x="629920" y="210820"/>
                  </a:lnTo>
                  <a:lnTo>
                    <a:pt x="646430" y="208280"/>
                  </a:lnTo>
                  <a:lnTo>
                    <a:pt x="664210" y="204470"/>
                  </a:lnTo>
                  <a:lnTo>
                    <a:pt x="680720" y="199390"/>
                  </a:lnTo>
                  <a:lnTo>
                    <a:pt x="695960" y="194310"/>
                  </a:lnTo>
                  <a:lnTo>
                    <a:pt x="709930" y="187960"/>
                  </a:lnTo>
                  <a:lnTo>
                    <a:pt x="722630" y="181610"/>
                  </a:lnTo>
                  <a:lnTo>
                    <a:pt x="732790" y="173990"/>
                  </a:lnTo>
                  <a:lnTo>
                    <a:pt x="742950" y="165100"/>
                  </a:lnTo>
                  <a:lnTo>
                    <a:pt x="759460" y="147320"/>
                  </a:lnTo>
                  <a:lnTo>
                    <a:pt x="788670" y="116840"/>
                  </a:lnTo>
                  <a:lnTo>
                    <a:pt x="796290" y="109220"/>
                  </a:lnTo>
                  <a:lnTo>
                    <a:pt x="802640" y="100330"/>
                  </a:lnTo>
                  <a:lnTo>
                    <a:pt x="807720" y="91440"/>
                  </a:lnTo>
                  <a:lnTo>
                    <a:pt x="811530" y="82550"/>
                  </a:lnTo>
                  <a:lnTo>
                    <a:pt x="816610" y="71120"/>
                  </a:lnTo>
                  <a:lnTo>
                    <a:pt x="820420" y="58420"/>
                  </a:lnTo>
                  <a:lnTo>
                    <a:pt x="824230" y="45720"/>
                  </a:lnTo>
                  <a:lnTo>
                    <a:pt x="824230" y="35560"/>
                  </a:lnTo>
                  <a:lnTo>
                    <a:pt x="821690" y="25400"/>
                  </a:lnTo>
                  <a:lnTo>
                    <a:pt x="817880" y="17780"/>
                  </a:lnTo>
                  <a:lnTo>
                    <a:pt x="810260" y="12700"/>
                  </a:lnTo>
                  <a:lnTo>
                    <a:pt x="801370" y="10160"/>
                  </a:lnTo>
                  <a:lnTo>
                    <a:pt x="789940" y="10160"/>
                  </a:lnTo>
                  <a:lnTo>
                    <a:pt x="779780" y="15240"/>
                  </a:lnTo>
                  <a:lnTo>
                    <a:pt x="768350" y="22860"/>
                  </a:lnTo>
                  <a:lnTo>
                    <a:pt x="758190" y="33020"/>
                  </a:lnTo>
                  <a:lnTo>
                    <a:pt x="749300" y="43180"/>
                  </a:lnTo>
                  <a:lnTo>
                    <a:pt x="742950" y="53340"/>
                  </a:lnTo>
                  <a:lnTo>
                    <a:pt x="737870" y="63500"/>
                  </a:lnTo>
                  <a:lnTo>
                    <a:pt x="732790" y="73660"/>
                  </a:lnTo>
                  <a:lnTo>
                    <a:pt x="727710" y="83820"/>
                  </a:lnTo>
                  <a:lnTo>
                    <a:pt x="723900" y="95250"/>
                  </a:lnTo>
                  <a:lnTo>
                    <a:pt x="716280" y="115570"/>
                  </a:lnTo>
                  <a:lnTo>
                    <a:pt x="712470" y="125730"/>
                  </a:lnTo>
                  <a:lnTo>
                    <a:pt x="711200" y="139700"/>
                  </a:lnTo>
                  <a:lnTo>
                    <a:pt x="711200" y="156210"/>
                  </a:lnTo>
                  <a:lnTo>
                    <a:pt x="712470" y="173990"/>
                  </a:lnTo>
                  <a:lnTo>
                    <a:pt x="716280" y="189230"/>
                  </a:lnTo>
                  <a:lnTo>
                    <a:pt x="721360" y="200660"/>
                  </a:lnTo>
                  <a:lnTo>
                    <a:pt x="726440" y="210820"/>
                  </a:lnTo>
                  <a:lnTo>
                    <a:pt x="732790" y="219710"/>
                  </a:lnTo>
                  <a:lnTo>
                    <a:pt x="741680" y="228600"/>
                  </a:lnTo>
                  <a:lnTo>
                    <a:pt x="750570" y="236220"/>
                  </a:lnTo>
                  <a:lnTo>
                    <a:pt x="763270" y="241300"/>
                  </a:lnTo>
                  <a:lnTo>
                    <a:pt x="778510" y="245110"/>
                  </a:lnTo>
                  <a:lnTo>
                    <a:pt x="796290" y="247650"/>
                  </a:lnTo>
                  <a:lnTo>
                    <a:pt x="812800" y="247650"/>
                  </a:lnTo>
                  <a:lnTo>
                    <a:pt x="828040" y="247650"/>
                  </a:lnTo>
                  <a:lnTo>
                    <a:pt x="87376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11980" y="4406900"/>
              <a:ext cx="236221" cy="242571"/>
            </a:xfrm>
            <a:custGeom>
              <a:avLst/>
              <a:gdLst/>
              <a:ahLst/>
              <a:cxnLst/>
              <a:rect l="0" t="0" r="0" b="0"/>
              <a:pathLst>
                <a:path w="236221" h="242571">
                  <a:moveTo>
                    <a:pt x="147320" y="0"/>
                  </a:moveTo>
                  <a:lnTo>
                    <a:pt x="119380" y="0"/>
                  </a:lnTo>
                  <a:lnTo>
                    <a:pt x="105410" y="1270"/>
                  </a:lnTo>
                  <a:lnTo>
                    <a:pt x="92710" y="2540"/>
                  </a:lnTo>
                  <a:lnTo>
                    <a:pt x="78740" y="5080"/>
                  </a:lnTo>
                  <a:lnTo>
                    <a:pt x="66040" y="10160"/>
                  </a:lnTo>
                  <a:lnTo>
                    <a:pt x="52070" y="17780"/>
                  </a:lnTo>
                  <a:lnTo>
                    <a:pt x="38100" y="25400"/>
                  </a:lnTo>
                  <a:lnTo>
                    <a:pt x="26670" y="33020"/>
                  </a:lnTo>
                  <a:lnTo>
                    <a:pt x="16510" y="40640"/>
                  </a:lnTo>
                  <a:lnTo>
                    <a:pt x="7620" y="48260"/>
                  </a:lnTo>
                  <a:lnTo>
                    <a:pt x="2540" y="57150"/>
                  </a:lnTo>
                  <a:lnTo>
                    <a:pt x="0" y="66040"/>
                  </a:lnTo>
                  <a:lnTo>
                    <a:pt x="0" y="74930"/>
                  </a:lnTo>
                  <a:lnTo>
                    <a:pt x="3810" y="83820"/>
                  </a:lnTo>
                  <a:lnTo>
                    <a:pt x="12700" y="92710"/>
                  </a:lnTo>
                  <a:lnTo>
                    <a:pt x="21590" y="100330"/>
                  </a:lnTo>
                  <a:lnTo>
                    <a:pt x="31750" y="106680"/>
                  </a:lnTo>
                  <a:lnTo>
                    <a:pt x="41910" y="111760"/>
                  </a:lnTo>
                  <a:lnTo>
                    <a:pt x="52070" y="116840"/>
                  </a:lnTo>
                  <a:lnTo>
                    <a:pt x="63500" y="120650"/>
                  </a:lnTo>
                  <a:lnTo>
                    <a:pt x="76200" y="124460"/>
                  </a:lnTo>
                  <a:lnTo>
                    <a:pt x="88900" y="128270"/>
                  </a:lnTo>
                  <a:lnTo>
                    <a:pt x="101600" y="133350"/>
                  </a:lnTo>
                  <a:lnTo>
                    <a:pt x="113030" y="139700"/>
                  </a:lnTo>
                  <a:lnTo>
                    <a:pt x="124460" y="146050"/>
                  </a:lnTo>
                  <a:lnTo>
                    <a:pt x="135890" y="151130"/>
                  </a:lnTo>
                  <a:lnTo>
                    <a:pt x="146050" y="154940"/>
                  </a:lnTo>
                  <a:lnTo>
                    <a:pt x="157480" y="160020"/>
                  </a:lnTo>
                  <a:lnTo>
                    <a:pt x="170180" y="166370"/>
                  </a:lnTo>
                  <a:lnTo>
                    <a:pt x="184150" y="173990"/>
                  </a:lnTo>
                  <a:lnTo>
                    <a:pt x="200660" y="182880"/>
                  </a:lnTo>
                  <a:lnTo>
                    <a:pt x="212090" y="190500"/>
                  </a:lnTo>
                  <a:lnTo>
                    <a:pt x="223520" y="198120"/>
                  </a:lnTo>
                  <a:lnTo>
                    <a:pt x="233680" y="205740"/>
                  </a:lnTo>
                  <a:lnTo>
                    <a:pt x="236220" y="213360"/>
                  </a:lnTo>
                  <a:lnTo>
                    <a:pt x="233680" y="220980"/>
                  </a:lnTo>
                  <a:lnTo>
                    <a:pt x="229870" y="227330"/>
                  </a:lnTo>
                  <a:lnTo>
                    <a:pt x="220980" y="232410"/>
                  </a:lnTo>
                  <a:lnTo>
                    <a:pt x="209550" y="236220"/>
                  </a:lnTo>
                  <a:lnTo>
                    <a:pt x="16764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95190" y="4259580"/>
              <a:ext cx="11431" cy="378461"/>
            </a:xfrm>
            <a:custGeom>
              <a:avLst/>
              <a:gdLst/>
              <a:ahLst/>
              <a:cxnLst/>
              <a:rect l="0" t="0" r="0" b="0"/>
              <a:pathLst>
                <a:path w="11431" h="378461">
                  <a:moveTo>
                    <a:pt x="0" y="0"/>
                  </a:moveTo>
                  <a:lnTo>
                    <a:pt x="0" y="33020"/>
                  </a:lnTo>
                  <a:lnTo>
                    <a:pt x="1270" y="48260"/>
                  </a:lnTo>
                  <a:lnTo>
                    <a:pt x="3810" y="62230"/>
                  </a:lnTo>
                  <a:lnTo>
                    <a:pt x="6350" y="76200"/>
                  </a:lnTo>
                  <a:lnTo>
                    <a:pt x="7620" y="90170"/>
                  </a:lnTo>
                  <a:lnTo>
                    <a:pt x="8890" y="105410"/>
                  </a:lnTo>
                  <a:lnTo>
                    <a:pt x="10160" y="119380"/>
                  </a:lnTo>
                  <a:lnTo>
                    <a:pt x="10160" y="147320"/>
                  </a:lnTo>
                  <a:lnTo>
                    <a:pt x="11430" y="24003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74870" y="4427220"/>
              <a:ext cx="125731" cy="11431"/>
            </a:xfrm>
            <a:custGeom>
              <a:avLst/>
              <a:gdLst/>
              <a:ahLst/>
              <a:cxnLst/>
              <a:rect l="0" t="0" r="0" b="0"/>
              <a:pathLst>
                <a:path w="125731" h="11431">
                  <a:moveTo>
                    <a:pt x="0" y="11430"/>
                  </a:moveTo>
                  <a:lnTo>
                    <a:pt x="21590" y="11430"/>
                  </a:lnTo>
                  <a:lnTo>
                    <a:pt x="35560" y="10160"/>
                  </a:lnTo>
                  <a:lnTo>
                    <a:pt x="52070" y="7620"/>
                  </a:lnTo>
                  <a:lnTo>
                    <a:pt x="1257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846320" y="4396740"/>
              <a:ext cx="322581" cy="220981"/>
            </a:xfrm>
            <a:custGeom>
              <a:avLst/>
              <a:gdLst/>
              <a:ahLst/>
              <a:cxnLst/>
              <a:rect l="0" t="0" r="0" b="0"/>
              <a:pathLst>
                <a:path w="322581" h="220981">
                  <a:moveTo>
                    <a:pt x="228600" y="0"/>
                  </a:moveTo>
                  <a:lnTo>
                    <a:pt x="194310" y="5080"/>
                  </a:lnTo>
                  <a:lnTo>
                    <a:pt x="179070" y="8890"/>
                  </a:lnTo>
                  <a:lnTo>
                    <a:pt x="162560" y="13970"/>
                  </a:lnTo>
                  <a:lnTo>
                    <a:pt x="105410" y="33020"/>
                  </a:lnTo>
                  <a:lnTo>
                    <a:pt x="93980" y="38100"/>
                  </a:lnTo>
                  <a:lnTo>
                    <a:pt x="82550" y="44450"/>
                  </a:lnTo>
                  <a:lnTo>
                    <a:pt x="71120" y="50800"/>
                  </a:lnTo>
                  <a:lnTo>
                    <a:pt x="62230" y="57150"/>
                  </a:lnTo>
                  <a:lnTo>
                    <a:pt x="53340" y="63500"/>
                  </a:lnTo>
                  <a:lnTo>
                    <a:pt x="44450" y="69850"/>
                  </a:lnTo>
                  <a:lnTo>
                    <a:pt x="36830" y="77470"/>
                  </a:lnTo>
                  <a:lnTo>
                    <a:pt x="29210" y="83820"/>
                  </a:lnTo>
                  <a:lnTo>
                    <a:pt x="21590" y="91440"/>
                  </a:lnTo>
                  <a:lnTo>
                    <a:pt x="16510" y="99060"/>
                  </a:lnTo>
                  <a:lnTo>
                    <a:pt x="10160" y="107950"/>
                  </a:lnTo>
                  <a:lnTo>
                    <a:pt x="6350" y="116840"/>
                  </a:lnTo>
                  <a:lnTo>
                    <a:pt x="2540" y="128270"/>
                  </a:lnTo>
                  <a:lnTo>
                    <a:pt x="1270" y="140970"/>
                  </a:lnTo>
                  <a:lnTo>
                    <a:pt x="0" y="153670"/>
                  </a:lnTo>
                  <a:lnTo>
                    <a:pt x="2540" y="163830"/>
                  </a:lnTo>
                  <a:lnTo>
                    <a:pt x="7620" y="173990"/>
                  </a:lnTo>
                  <a:lnTo>
                    <a:pt x="13970" y="181610"/>
                  </a:lnTo>
                  <a:lnTo>
                    <a:pt x="24130" y="189230"/>
                  </a:lnTo>
                  <a:lnTo>
                    <a:pt x="34290" y="194310"/>
                  </a:lnTo>
                  <a:lnTo>
                    <a:pt x="46990" y="199390"/>
                  </a:lnTo>
                  <a:lnTo>
                    <a:pt x="57150" y="200660"/>
                  </a:lnTo>
                  <a:lnTo>
                    <a:pt x="66040" y="199390"/>
                  </a:lnTo>
                  <a:lnTo>
                    <a:pt x="74930" y="195580"/>
                  </a:lnTo>
                  <a:lnTo>
                    <a:pt x="85090" y="190500"/>
                  </a:lnTo>
                  <a:lnTo>
                    <a:pt x="96520" y="182880"/>
                  </a:lnTo>
                  <a:lnTo>
                    <a:pt x="109220" y="173990"/>
                  </a:lnTo>
                  <a:lnTo>
                    <a:pt x="134620" y="154940"/>
                  </a:lnTo>
                  <a:lnTo>
                    <a:pt x="148590" y="146050"/>
                  </a:lnTo>
                  <a:lnTo>
                    <a:pt x="161290" y="134620"/>
                  </a:lnTo>
                  <a:lnTo>
                    <a:pt x="172720" y="121920"/>
                  </a:lnTo>
                  <a:lnTo>
                    <a:pt x="184150" y="109220"/>
                  </a:lnTo>
                  <a:lnTo>
                    <a:pt x="193040" y="97790"/>
                  </a:lnTo>
                  <a:lnTo>
                    <a:pt x="200660" y="85090"/>
                  </a:lnTo>
                  <a:lnTo>
                    <a:pt x="205740" y="74930"/>
                  </a:lnTo>
                  <a:lnTo>
                    <a:pt x="212090" y="63500"/>
                  </a:lnTo>
                  <a:lnTo>
                    <a:pt x="218440" y="52070"/>
                  </a:lnTo>
                  <a:lnTo>
                    <a:pt x="226060" y="41910"/>
                  </a:lnTo>
                  <a:lnTo>
                    <a:pt x="229870" y="40640"/>
                  </a:lnTo>
                  <a:lnTo>
                    <a:pt x="232410" y="45720"/>
                  </a:lnTo>
                  <a:lnTo>
                    <a:pt x="234950" y="54610"/>
                  </a:lnTo>
                  <a:lnTo>
                    <a:pt x="236220" y="67310"/>
                  </a:lnTo>
                  <a:lnTo>
                    <a:pt x="237490" y="83820"/>
                  </a:lnTo>
                  <a:lnTo>
                    <a:pt x="237490" y="101600"/>
                  </a:lnTo>
                  <a:lnTo>
                    <a:pt x="238760" y="116840"/>
                  </a:lnTo>
                  <a:lnTo>
                    <a:pt x="241300" y="129540"/>
                  </a:lnTo>
                  <a:lnTo>
                    <a:pt x="254000" y="187960"/>
                  </a:lnTo>
                  <a:lnTo>
                    <a:pt x="259080" y="200660"/>
                  </a:lnTo>
                  <a:lnTo>
                    <a:pt x="266700" y="209550"/>
                  </a:lnTo>
                  <a:lnTo>
                    <a:pt x="274320" y="217170"/>
                  </a:lnTo>
                  <a:lnTo>
                    <a:pt x="284480" y="219710"/>
                  </a:lnTo>
                  <a:lnTo>
                    <a:pt x="293370" y="220980"/>
                  </a:lnTo>
                  <a:lnTo>
                    <a:pt x="32258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95900" y="4217670"/>
              <a:ext cx="31751" cy="408941"/>
            </a:xfrm>
            <a:custGeom>
              <a:avLst/>
              <a:gdLst/>
              <a:ahLst/>
              <a:cxnLst/>
              <a:rect l="0" t="0" r="0" b="0"/>
              <a:pathLst>
                <a:path w="31751" h="408941">
                  <a:moveTo>
                    <a:pt x="31750" y="0"/>
                  </a:moveTo>
                  <a:lnTo>
                    <a:pt x="25400" y="21590"/>
                  </a:lnTo>
                  <a:lnTo>
                    <a:pt x="24130" y="35560"/>
                  </a:lnTo>
                  <a:lnTo>
                    <a:pt x="22860" y="52070"/>
                  </a:lnTo>
                  <a:lnTo>
                    <a:pt x="21590" y="86360"/>
                  </a:lnTo>
                  <a:lnTo>
                    <a:pt x="21590" y="132080"/>
                  </a:lnTo>
                  <a:lnTo>
                    <a:pt x="21590" y="166370"/>
                  </a:lnTo>
                  <a:lnTo>
                    <a:pt x="20320" y="181610"/>
                  </a:lnTo>
                  <a:lnTo>
                    <a:pt x="17780" y="196850"/>
                  </a:lnTo>
                  <a:lnTo>
                    <a:pt x="15240" y="212090"/>
                  </a:lnTo>
                  <a:lnTo>
                    <a:pt x="13970" y="227330"/>
                  </a:lnTo>
                  <a:lnTo>
                    <a:pt x="12700" y="243840"/>
                  </a:lnTo>
                  <a:lnTo>
                    <a:pt x="11430" y="276860"/>
                  </a:lnTo>
                  <a:lnTo>
                    <a:pt x="10160" y="323850"/>
                  </a:lnTo>
                  <a:lnTo>
                    <a:pt x="10160" y="360680"/>
                  </a:lnTo>
                  <a:lnTo>
                    <a:pt x="8890" y="377190"/>
                  </a:lnTo>
                  <a:lnTo>
                    <a:pt x="7620" y="392430"/>
                  </a:lnTo>
                  <a:lnTo>
                    <a:pt x="5080" y="405130"/>
                  </a:lnTo>
                  <a:lnTo>
                    <a:pt x="3810" y="408940"/>
                  </a:lnTo>
                  <a:lnTo>
                    <a:pt x="2540" y="40767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248910" y="4334510"/>
              <a:ext cx="425451" cy="335281"/>
            </a:xfrm>
            <a:custGeom>
              <a:avLst/>
              <a:gdLst/>
              <a:ahLst/>
              <a:cxnLst/>
              <a:rect l="0" t="0" r="0" b="0"/>
              <a:pathLst>
                <a:path w="425451" h="335281">
                  <a:moveTo>
                    <a:pt x="15240" y="40640"/>
                  </a:moveTo>
                  <a:lnTo>
                    <a:pt x="10160" y="57150"/>
                  </a:lnTo>
                  <a:lnTo>
                    <a:pt x="6350" y="67310"/>
                  </a:lnTo>
                  <a:lnTo>
                    <a:pt x="1270" y="90170"/>
                  </a:lnTo>
                  <a:lnTo>
                    <a:pt x="0" y="102870"/>
                  </a:lnTo>
                  <a:lnTo>
                    <a:pt x="0" y="115570"/>
                  </a:lnTo>
                  <a:lnTo>
                    <a:pt x="1270" y="129540"/>
                  </a:lnTo>
                  <a:lnTo>
                    <a:pt x="5080" y="140970"/>
                  </a:lnTo>
                  <a:lnTo>
                    <a:pt x="10160" y="151130"/>
                  </a:lnTo>
                  <a:lnTo>
                    <a:pt x="15240" y="160020"/>
                  </a:lnTo>
                  <a:lnTo>
                    <a:pt x="24130" y="166370"/>
                  </a:lnTo>
                  <a:lnTo>
                    <a:pt x="36830" y="172720"/>
                  </a:lnTo>
                  <a:lnTo>
                    <a:pt x="50800" y="177800"/>
                  </a:lnTo>
                  <a:lnTo>
                    <a:pt x="68580" y="180340"/>
                  </a:lnTo>
                  <a:lnTo>
                    <a:pt x="87630" y="180340"/>
                  </a:lnTo>
                  <a:lnTo>
                    <a:pt x="109220" y="179070"/>
                  </a:lnTo>
                  <a:lnTo>
                    <a:pt x="127000" y="177800"/>
                  </a:lnTo>
                  <a:lnTo>
                    <a:pt x="142240" y="175260"/>
                  </a:lnTo>
                  <a:lnTo>
                    <a:pt x="156210" y="172720"/>
                  </a:lnTo>
                  <a:lnTo>
                    <a:pt x="184150" y="166370"/>
                  </a:lnTo>
                  <a:lnTo>
                    <a:pt x="198120" y="162560"/>
                  </a:lnTo>
                  <a:lnTo>
                    <a:pt x="210820" y="160020"/>
                  </a:lnTo>
                  <a:lnTo>
                    <a:pt x="234950" y="152400"/>
                  </a:lnTo>
                  <a:lnTo>
                    <a:pt x="245110" y="148590"/>
                  </a:lnTo>
                  <a:lnTo>
                    <a:pt x="256540" y="142240"/>
                  </a:lnTo>
                  <a:lnTo>
                    <a:pt x="267970" y="137160"/>
                  </a:lnTo>
                  <a:lnTo>
                    <a:pt x="278130" y="132080"/>
                  </a:lnTo>
                  <a:lnTo>
                    <a:pt x="288290" y="127000"/>
                  </a:lnTo>
                  <a:lnTo>
                    <a:pt x="299720" y="123190"/>
                  </a:lnTo>
                  <a:lnTo>
                    <a:pt x="308610" y="118110"/>
                  </a:lnTo>
                  <a:lnTo>
                    <a:pt x="317500" y="111760"/>
                  </a:lnTo>
                  <a:lnTo>
                    <a:pt x="325120" y="105410"/>
                  </a:lnTo>
                  <a:lnTo>
                    <a:pt x="332740" y="97790"/>
                  </a:lnTo>
                  <a:lnTo>
                    <a:pt x="340360" y="88900"/>
                  </a:lnTo>
                  <a:lnTo>
                    <a:pt x="347980" y="80010"/>
                  </a:lnTo>
                  <a:lnTo>
                    <a:pt x="354330" y="69850"/>
                  </a:lnTo>
                  <a:lnTo>
                    <a:pt x="359410" y="57150"/>
                  </a:lnTo>
                  <a:lnTo>
                    <a:pt x="364490" y="44450"/>
                  </a:lnTo>
                  <a:lnTo>
                    <a:pt x="363220" y="33020"/>
                  </a:lnTo>
                  <a:lnTo>
                    <a:pt x="359410" y="21590"/>
                  </a:lnTo>
                  <a:lnTo>
                    <a:pt x="354330" y="10160"/>
                  </a:lnTo>
                  <a:lnTo>
                    <a:pt x="345440" y="3810"/>
                  </a:lnTo>
                  <a:lnTo>
                    <a:pt x="334010" y="1270"/>
                  </a:lnTo>
                  <a:lnTo>
                    <a:pt x="322580" y="0"/>
                  </a:lnTo>
                  <a:lnTo>
                    <a:pt x="312420" y="2540"/>
                  </a:lnTo>
                  <a:lnTo>
                    <a:pt x="303530" y="5080"/>
                  </a:lnTo>
                  <a:lnTo>
                    <a:pt x="295910" y="10160"/>
                  </a:lnTo>
                  <a:lnTo>
                    <a:pt x="285750" y="15240"/>
                  </a:lnTo>
                  <a:lnTo>
                    <a:pt x="266700" y="27940"/>
                  </a:lnTo>
                  <a:lnTo>
                    <a:pt x="256540" y="35560"/>
                  </a:lnTo>
                  <a:lnTo>
                    <a:pt x="246380" y="44450"/>
                  </a:lnTo>
                  <a:lnTo>
                    <a:pt x="236220" y="53340"/>
                  </a:lnTo>
                  <a:lnTo>
                    <a:pt x="227330" y="64770"/>
                  </a:lnTo>
                  <a:lnTo>
                    <a:pt x="218440" y="76200"/>
                  </a:lnTo>
                  <a:lnTo>
                    <a:pt x="195580" y="113030"/>
                  </a:lnTo>
                  <a:lnTo>
                    <a:pt x="187960" y="123190"/>
                  </a:lnTo>
                  <a:lnTo>
                    <a:pt x="181610" y="139700"/>
                  </a:lnTo>
                  <a:lnTo>
                    <a:pt x="176530" y="157480"/>
                  </a:lnTo>
                  <a:lnTo>
                    <a:pt x="171450" y="177800"/>
                  </a:lnTo>
                  <a:lnTo>
                    <a:pt x="171450" y="198120"/>
                  </a:lnTo>
                  <a:lnTo>
                    <a:pt x="172720" y="217170"/>
                  </a:lnTo>
                  <a:lnTo>
                    <a:pt x="176530" y="234950"/>
                  </a:lnTo>
                  <a:lnTo>
                    <a:pt x="181610" y="250190"/>
                  </a:lnTo>
                  <a:lnTo>
                    <a:pt x="186690" y="261620"/>
                  </a:lnTo>
                  <a:lnTo>
                    <a:pt x="193040" y="273050"/>
                  </a:lnTo>
                  <a:lnTo>
                    <a:pt x="201930" y="281940"/>
                  </a:lnTo>
                  <a:lnTo>
                    <a:pt x="212090" y="290830"/>
                  </a:lnTo>
                  <a:lnTo>
                    <a:pt x="223520" y="298450"/>
                  </a:lnTo>
                  <a:lnTo>
                    <a:pt x="238760" y="304800"/>
                  </a:lnTo>
                  <a:lnTo>
                    <a:pt x="255270" y="309880"/>
                  </a:lnTo>
                  <a:lnTo>
                    <a:pt x="273050" y="314960"/>
                  </a:lnTo>
                  <a:lnTo>
                    <a:pt x="293370" y="318770"/>
                  </a:lnTo>
                  <a:lnTo>
                    <a:pt x="316230" y="320040"/>
                  </a:lnTo>
                  <a:lnTo>
                    <a:pt x="337820" y="322580"/>
                  </a:lnTo>
                  <a:lnTo>
                    <a:pt x="358140" y="323850"/>
                  </a:lnTo>
                  <a:lnTo>
                    <a:pt x="375920" y="326390"/>
                  </a:lnTo>
                  <a:lnTo>
                    <a:pt x="425450" y="3352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84480" y="4584700"/>
            <a:ext cx="989331" cy="854711"/>
            <a:chOff x="284480" y="4584700"/>
            <a:chExt cx="989331" cy="854711"/>
          </a:xfrm>
        </p:grpSpPr>
        <p:sp>
          <p:nvSpPr>
            <p:cNvPr id="91" name="Freeform 90"/>
            <p:cNvSpPr/>
            <p:nvPr/>
          </p:nvSpPr>
          <p:spPr>
            <a:xfrm>
              <a:off x="284480" y="4584700"/>
              <a:ext cx="284481" cy="198121"/>
            </a:xfrm>
            <a:custGeom>
              <a:avLst/>
              <a:gdLst/>
              <a:ahLst/>
              <a:cxnLst/>
              <a:rect l="0" t="0" r="0" b="0"/>
              <a:pathLst>
                <a:path w="284481" h="198121">
                  <a:moveTo>
                    <a:pt x="52070" y="11430"/>
                  </a:moveTo>
                  <a:lnTo>
                    <a:pt x="40640" y="34290"/>
                  </a:lnTo>
                  <a:lnTo>
                    <a:pt x="36830" y="45720"/>
                  </a:lnTo>
                  <a:lnTo>
                    <a:pt x="33020" y="57150"/>
                  </a:lnTo>
                  <a:lnTo>
                    <a:pt x="21590" y="93980"/>
                  </a:lnTo>
                  <a:lnTo>
                    <a:pt x="17780" y="105410"/>
                  </a:lnTo>
                  <a:lnTo>
                    <a:pt x="13970" y="118110"/>
                  </a:lnTo>
                  <a:lnTo>
                    <a:pt x="10160" y="133350"/>
                  </a:lnTo>
                  <a:lnTo>
                    <a:pt x="6350" y="148590"/>
                  </a:lnTo>
                  <a:lnTo>
                    <a:pt x="5080" y="163830"/>
                  </a:lnTo>
                  <a:lnTo>
                    <a:pt x="2540" y="179070"/>
                  </a:lnTo>
                  <a:lnTo>
                    <a:pt x="1270" y="193040"/>
                  </a:lnTo>
                  <a:lnTo>
                    <a:pt x="1270" y="198120"/>
                  </a:lnTo>
                  <a:lnTo>
                    <a:pt x="1270" y="196850"/>
                  </a:lnTo>
                  <a:lnTo>
                    <a:pt x="0" y="190500"/>
                  </a:lnTo>
                  <a:lnTo>
                    <a:pt x="1270" y="180340"/>
                  </a:lnTo>
                  <a:lnTo>
                    <a:pt x="3810" y="166370"/>
                  </a:lnTo>
                  <a:lnTo>
                    <a:pt x="5080" y="149860"/>
                  </a:lnTo>
                  <a:lnTo>
                    <a:pt x="8890" y="134620"/>
                  </a:lnTo>
                  <a:lnTo>
                    <a:pt x="11430" y="119380"/>
                  </a:lnTo>
                  <a:lnTo>
                    <a:pt x="24130" y="55880"/>
                  </a:lnTo>
                  <a:lnTo>
                    <a:pt x="29210" y="41910"/>
                  </a:lnTo>
                  <a:lnTo>
                    <a:pt x="34290" y="30480"/>
                  </a:lnTo>
                  <a:lnTo>
                    <a:pt x="40640" y="20320"/>
                  </a:lnTo>
                  <a:lnTo>
                    <a:pt x="48260" y="12700"/>
                  </a:lnTo>
                  <a:lnTo>
                    <a:pt x="55880" y="6350"/>
                  </a:lnTo>
                  <a:lnTo>
                    <a:pt x="66040" y="1270"/>
                  </a:lnTo>
                  <a:lnTo>
                    <a:pt x="74930" y="0"/>
                  </a:lnTo>
                  <a:lnTo>
                    <a:pt x="85090" y="1270"/>
                  </a:lnTo>
                  <a:lnTo>
                    <a:pt x="95250" y="5080"/>
                  </a:lnTo>
                  <a:lnTo>
                    <a:pt x="105410" y="11430"/>
                  </a:lnTo>
                  <a:lnTo>
                    <a:pt x="115570" y="21590"/>
                  </a:lnTo>
                  <a:lnTo>
                    <a:pt x="127000" y="31750"/>
                  </a:lnTo>
                  <a:lnTo>
                    <a:pt x="137160" y="44450"/>
                  </a:lnTo>
                  <a:lnTo>
                    <a:pt x="147320" y="59690"/>
                  </a:lnTo>
                  <a:lnTo>
                    <a:pt x="157480" y="74930"/>
                  </a:lnTo>
                  <a:lnTo>
                    <a:pt x="167640" y="90170"/>
                  </a:lnTo>
                  <a:lnTo>
                    <a:pt x="175260" y="105410"/>
                  </a:lnTo>
                  <a:lnTo>
                    <a:pt x="184150" y="119380"/>
                  </a:lnTo>
                  <a:lnTo>
                    <a:pt x="191770" y="130810"/>
                  </a:lnTo>
                  <a:lnTo>
                    <a:pt x="199390" y="142240"/>
                  </a:lnTo>
                  <a:lnTo>
                    <a:pt x="205740" y="151130"/>
                  </a:lnTo>
                  <a:lnTo>
                    <a:pt x="213360" y="153670"/>
                  </a:lnTo>
                  <a:lnTo>
                    <a:pt x="220980" y="152400"/>
                  </a:lnTo>
                  <a:lnTo>
                    <a:pt x="227330" y="147320"/>
                  </a:lnTo>
                  <a:lnTo>
                    <a:pt x="233680" y="138430"/>
                  </a:lnTo>
                  <a:lnTo>
                    <a:pt x="238760" y="127000"/>
                  </a:lnTo>
                  <a:lnTo>
                    <a:pt x="243840" y="113030"/>
                  </a:lnTo>
                  <a:lnTo>
                    <a:pt x="248920" y="99060"/>
                  </a:lnTo>
                  <a:lnTo>
                    <a:pt x="255270" y="85090"/>
                  </a:lnTo>
                  <a:lnTo>
                    <a:pt x="28448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1850" y="5041900"/>
              <a:ext cx="284481" cy="397511"/>
            </a:xfrm>
            <a:custGeom>
              <a:avLst/>
              <a:gdLst/>
              <a:ahLst/>
              <a:cxnLst/>
              <a:rect l="0" t="0" r="0" b="0"/>
              <a:pathLst>
                <a:path w="284481" h="397511">
                  <a:moveTo>
                    <a:pt x="0" y="91440"/>
                  </a:moveTo>
                  <a:lnTo>
                    <a:pt x="11430" y="80010"/>
                  </a:lnTo>
                  <a:lnTo>
                    <a:pt x="16510" y="73660"/>
                  </a:lnTo>
                  <a:lnTo>
                    <a:pt x="22860" y="64770"/>
                  </a:lnTo>
                  <a:lnTo>
                    <a:pt x="29210" y="55880"/>
                  </a:lnTo>
                  <a:lnTo>
                    <a:pt x="38100" y="46990"/>
                  </a:lnTo>
                  <a:lnTo>
                    <a:pt x="48260" y="36830"/>
                  </a:lnTo>
                  <a:lnTo>
                    <a:pt x="60960" y="26670"/>
                  </a:lnTo>
                  <a:lnTo>
                    <a:pt x="72390" y="19050"/>
                  </a:lnTo>
                  <a:lnTo>
                    <a:pt x="82550" y="12700"/>
                  </a:lnTo>
                  <a:lnTo>
                    <a:pt x="93980" y="7620"/>
                  </a:lnTo>
                  <a:lnTo>
                    <a:pt x="106680" y="3810"/>
                  </a:lnTo>
                  <a:lnTo>
                    <a:pt x="121920" y="1270"/>
                  </a:lnTo>
                  <a:lnTo>
                    <a:pt x="137160" y="0"/>
                  </a:lnTo>
                  <a:lnTo>
                    <a:pt x="152400" y="2540"/>
                  </a:lnTo>
                  <a:lnTo>
                    <a:pt x="166370" y="7620"/>
                  </a:lnTo>
                  <a:lnTo>
                    <a:pt x="181610" y="13970"/>
                  </a:lnTo>
                  <a:lnTo>
                    <a:pt x="193040" y="21590"/>
                  </a:lnTo>
                  <a:lnTo>
                    <a:pt x="203200" y="27940"/>
                  </a:lnTo>
                  <a:lnTo>
                    <a:pt x="213360" y="35560"/>
                  </a:lnTo>
                  <a:lnTo>
                    <a:pt x="220980" y="43180"/>
                  </a:lnTo>
                  <a:lnTo>
                    <a:pt x="226060" y="52070"/>
                  </a:lnTo>
                  <a:lnTo>
                    <a:pt x="231140" y="62230"/>
                  </a:lnTo>
                  <a:lnTo>
                    <a:pt x="234950" y="72390"/>
                  </a:lnTo>
                  <a:lnTo>
                    <a:pt x="237490" y="85090"/>
                  </a:lnTo>
                  <a:lnTo>
                    <a:pt x="238760" y="97790"/>
                  </a:lnTo>
                  <a:lnTo>
                    <a:pt x="238760" y="114300"/>
                  </a:lnTo>
                  <a:lnTo>
                    <a:pt x="237490" y="133350"/>
                  </a:lnTo>
                  <a:lnTo>
                    <a:pt x="234950" y="154940"/>
                  </a:lnTo>
                  <a:lnTo>
                    <a:pt x="232410" y="172720"/>
                  </a:lnTo>
                  <a:lnTo>
                    <a:pt x="229870" y="190500"/>
                  </a:lnTo>
                  <a:lnTo>
                    <a:pt x="227330" y="207010"/>
                  </a:lnTo>
                  <a:lnTo>
                    <a:pt x="222250" y="222250"/>
                  </a:lnTo>
                  <a:lnTo>
                    <a:pt x="217170" y="236220"/>
                  </a:lnTo>
                  <a:lnTo>
                    <a:pt x="212090" y="251460"/>
                  </a:lnTo>
                  <a:lnTo>
                    <a:pt x="207010" y="265430"/>
                  </a:lnTo>
                  <a:lnTo>
                    <a:pt x="201930" y="280670"/>
                  </a:lnTo>
                  <a:lnTo>
                    <a:pt x="198120" y="294640"/>
                  </a:lnTo>
                  <a:lnTo>
                    <a:pt x="193040" y="307340"/>
                  </a:lnTo>
                  <a:lnTo>
                    <a:pt x="186690" y="320040"/>
                  </a:lnTo>
                  <a:lnTo>
                    <a:pt x="180340" y="331470"/>
                  </a:lnTo>
                  <a:lnTo>
                    <a:pt x="173990" y="341630"/>
                  </a:lnTo>
                  <a:lnTo>
                    <a:pt x="167640" y="350520"/>
                  </a:lnTo>
                  <a:lnTo>
                    <a:pt x="161290" y="358140"/>
                  </a:lnTo>
                  <a:lnTo>
                    <a:pt x="153670" y="367030"/>
                  </a:lnTo>
                  <a:lnTo>
                    <a:pt x="147320" y="374650"/>
                  </a:lnTo>
                  <a:lnTo>
                    <a:pt x="139700" y="382270"/>
                  </a:lnTo>
                  <a:lnTo>
                    <a:pt x="132080" y="387350"/>
                  </a:lnTo>
                  <a:lnTo>
                    <a:pt x="123190" y="393700"/>
                  </a:lnTo>
                  <a:lnTo>
                    <a:pt x="113030" y="397510"/>
                  </a:lnTo>
                  <a:lnTo>
                    <a:pt x="104140" y="397510"/>
                  </a:lnTo>
                  <a:lnTo>
                    <a:pt x="93980" y="393700"/>
                  </a:lnTo>
                  <a:lnTo>
                    <a:pt x="83820" y="387350"/>
                  </a:lnTo>
                  <a:lnTo>
                    <a:pt x="74930" y="379730"/>
                  </a:lnTo>
                  <a:lnTo>
                    <a:pt x="68580" y="372110"/>
                  </a:lnTo>
                  <a:lnTo>
                    <a:pt x="63500" y="361950"/>
                  </a:lnTo>
                  <a:lnTo>
                    <a:pt x="59690" y="350520"/>
                  </a:lnTo>
                  <a:lnTo>
                    <a:pt x="57150" y="336550"/>
                  </a:lnTo>
                  <a:lnTo>
                    <a:pt x="55880" y="321310"/>
                  </a:lnTo>
                  <a:lnTo>
                    <a:pt x="59690" y="309880"/>
                  </a:lnTo>
                  <a:lnTo>
                    <a:pt x="66040" y="300990"/>
                  </a:lnTo>
                  <a:lnTo>
                    <a:pt x="76200" y="294640"/>
                  </a:lnTo>
                  <a:lnTo>
                    <a:pt x="88900" y="290830"/>
                  </a:lnTo>
                  <a:lnTo>
                    <a:pt x="105410" y="289560"/>
                  </a:lnTo>
                  <a:lnTo>
                    <a:pt x="123190" y="290830"/>
                  </a:lnTo>
                  <a:lnTo>
                    <a:pt x="138430" y="293370"/>
                  </a:lnTo>
                  <a:lnTo>
                    <a:pt x="154940" y="297180"/>
                  </a:lnTo>
                  <a:lnTo>
                    <a:pt x="170180" y="302260"/>
                  </a:lnTo>
                  <a:lnTo>
                    <a:pt x="182880" y="308610"/>
                  </a:lnTo>
                  <a:lnTo>
                    <a:pt x="195580" y="317500"/>
                  </a:lnTo>
                  <a:lnTo>
                    <a:pt x="208280" y="326390"/>
                  </a:lnTo>
                  <a:lnTo>
                    <a:pt x="229870" y="342900"/>
                  </a:lnTo>
                  <a:lnTo>
                    <a:pt x="241300" y="349250"/>
                  </a:lnTo>
                  <a:lnTo>
                    <a:pt x="251460" y="356870"/>
                  </a:lnTo>
                  <a:lnTo>
                    <a:pt x="259080" y="364490"/>
                  </a:lnTo>
                  <a:lnTo>
                    <a:pt x="284480" y="3860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263650" y="539623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779270" y="4574540"/>
            <a:ext cx="8169911" cy="1337311"/>
            <a:chOff x="1779270" y="4574540"/>
            <a:chExt cx="8169911" cy="1337311"/>
          </a:xfrm>
        </p:grpSpPr>
        <p:sp>
          <p:nvSpPr>
            <p:cNvPr id="95" name="Freeform 94"/>
            <p:cNvSpPr/>
            <p:nvPr/>
          </p:nvSpPr>
          <p:spPr>
            <a:xfrm>
              <a:off x="1779270" y="4996180"/>
              <a:ext cx="157481" cy="441961"/>
            </a:xfrm>
            <a:custGeom>
              <a:avLst/>
              <a:gdLst/>
              <a:ahLst/>
              <a:cxnLst/>
              <a:rect l="0" t="0" r="0" b="0"/>
              <a:pathLst>
                <a:path w="157481" h="441961">
                  <a:moveTo>
                    <a:pt x="157480" y="0"/>
                  </a:moveTo>
                  <a:lnTo>
                    <a:pt x="147320" y="11430"/>
                  </a:lnTo>
                  <a:lnTo>
                    <a:pt x="140970" y="20320"/>
                  </a:lnTo>
                  <a:lnTo>
                    <a:pt x="134620" y="31750"/>
                  </a:lnTo>
                  <a:lnTo>
                    <a:pt x="128270" y="45720"/>
                  </a:lnTo>
                  <a:lnTo>
                    <a:pt x="123190" y="58420"/>
                  </a:lnTo>
                  <a:lnTo>
                    <a:pt x="118110" y="71120"/>
                  </a:lnTo>
                  <a:lnTo>
                    <a:pt x="114300" y="82550"/>
                  </a:lnTo>
                  <a:lnTo>
                    <a:pt x="110490" y="95250"/>
                  </a:lnTo>
                  <a:lnTo>
                    <a:pt x="106680" y="107950"/>
                  </a:lnTo>
                  <a:lnTo>
                    <a:pt x="102870" y="120650"/>
                  </a:lnTo>
                  <a:lnTo>
                    <a:pt x="99060" y="135890"/>
                  </a:lnTo>
                  <a:lnTo>
                    <a:pt x="77470" y="228600"/>
                  </a:lnTo>
                  <a:lnTo>
                    <a:pt x="69850" y="261620"/>
                  </a:lnTo>
                  <a:lnTo>
                    <a:pt x="67310" y="276860"/>
                  </a:lnTo>
                  <a:lnTo>
                    <a:pt x="66040" y="292100"/>
                  </a:lnTo>
                  <a:lnTo>
                    <a:pt x="64770" y="307340"/>
                  </a:lnTo>
                  <a:lnTo>
                    <a:pt x="62230" y="321310"/>
                  </a:lnTo>
                  <a:lnTo>
                    <a:pt x="58420" y="336550"/>
                  </a:lnTo>
                  <a:lnTo>
                    <a:pt x="52070" y="350520"/>
                  </a:lnTo>
                  <a:lnTo>
                    <a:pt x="48260" y="364490"/>
                  </a:lnTo>
                  <a:lnTo>
                    <a:pt x="43180" y="378460"/>
                  </a:lnTo>
                  <a:lnTo>
                    <a:pt x="35560" y="406400"/>
                  </a:lnTo>
                  <a:lnTo>
                    <a:pt x="31750" y="41783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842770" y="5017770"/>
              <a:ext cx="294641" cy="400051"/>
            </a:xfrm>
            <a:custGeom>
              <a:avLst/>
              <a:gdLst/>
              <a:ahLst/>
              <a:cxnLst/>
              <a:rect l="0" t="0" r="0" b="0"/>
              <a:pathLst>
                <a:path w="294641" h="400051">
                  <a:moveTo>
                    <a:pt x="0" y="0"/>
                  </a:moveTo>
                  <a:lnTo>
                    <a:pt x="11430" y="16510"/>
                  </a:lnTo>
                  <a:lnTo>
                    <a:pt x="17780" y="25400"/>
                  </a:lnTo>
                  <a:lnTo>
                    <a:pt x="25400" y="34290"/>
                  </a:lnTo>
                  <a:lnTo>
                    <a:pt x="34290" y="43180"/>
                  </a:lnTo>
                  <a:lnTo>
                    <a:pt x="43180" y="53340"/>
                  </a:lnTo>
                  <a:lnTo>
                    <a:pt x="50800" y="63500"/>
                  </a:lnTo>
                  <a:lnTo>
                    <a:pt x="58420" y="73660"/>
                  </a:lnTo>
                  <a:lnTo>
                    <a:pt x="91440" y="116840"/>
                  </a:lnTo>
                  <a:lnTo>
                    <a:pt x="101600" y="128270"/>
                  </a:lnTo>
                  <a:lnTo>
                    <a:pt x="110490" y="139700"/>
                  </a:lnTo>
                  <a:lnTo>
                    <a:pt x="119380" y="148590"/>
                  </a:lnTo>
                  <a:lnTo>
                    <a:pt x="138430" y="168910"/>
                  </a:lnTo>
                  <a:lnTo>
                    <a:pt x="173990" y="204470"/>
                  </a:lnTo>
                  <a:lnTo>
                    <a:pt x="181610" y="213360"/>
                  </a:lnTo>
                  <a:lnTo>
                    <a:pt x="187960" y="223520"/>
                  </a:lnTo>
                  <a:lnTo>
                    <a:pt x="195580" y="232410"/>
                  </a:lnTo>
                  <a:lnTo>
                    <a:pt x="209550" y="252730"/>
                  </a:lnTo>
                  <a:lnTo>
                    <a:pt x="217170" y="262890"/>
                  </a:lnTo>
                  <a:lnTo>
                    <a:pt x="234950" y="287020"/>
                  </a:lnTo>
                  <a:lnTo>
                    <a:pt x="243840" y="299720"/>
                  </a:lnTo>
                  <a:lnTo>
                    <a:pt x="252730" y="313690"/>
                  </a:lnTo>
                  <a:lnTo>
                    <a:pt x="260350" y="326390"/>
                  </a:lnTo>
                  <a:lnTo>
                    <a:pt x="267970" y="340360"/>
                  </a:lnTo>
                  <a:lnTo>
                    <a:pt x="274320" y="353060"/>
                  </a:lnTo>
                  <a:lnTo>
                    <a:pt x="280670" y="365760"/>
                  </a:lnTo>
                  <a:lnTo>
                    <a:pt x="29464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59000" y="4932680"/>
              <a:ext cx="30481" cy="495301"/>
            </a:xfrm>
            <a:custGeom>
              <a:avLst/>
              <a:gdLst/>
              <a:ahLst/>
              <a:cxnLst/>
              <a:rect l="0" t="0" r="0" b="0"/>
              <a:pathLst>
                <a:path w="30481" h="495301">
                  <a:moveTo>
                    <a:pt x="30480" y="0"/>
                  </a:moveTo>
                  <a:lnTo>
                    <a:pt x="25400" y="27940"/>
                  </a:lnTo>
                  <a:lnTo>
                    <a:pt x="24130" y="43180"/>
                  </a:lnTo>
                  <a:lnTo>
                    <a:pt x="22860" y="60960"/>
                  </a:lnTo>
                  <a:lnTo>
                    <a:pt x="21590" y="78740"/>
                  </a:lnTo>
                  <a:lnTo>
                    <a:pt x="20320" y="100330"/>
                  </a:lnTo>
                  <a:lnTo>
                    <a:pt x="13970" y="163830"/>
                  </a:lnTo>
                  <a:lnTo>
                    <a:pt x="12700" y="181610"/>
                  </a:lnTo>
                  <a:lnTo>
                    <a:pt x="11430" y="199390"/>
                  </a:lnTo>
                  <a:lnTo>
                    <a:pt x="10160" y="218440"/>
                  </a:lnTo>
                  <a:lnTo>
                    <a:pt x="5080" y="261620"/>
                  </a:lnTo>
                  <a:lnTo>
                    <a:pt x="3810" y="279400"/>
                  </a:lnTo>
                  <a:lnTo>
                    <a:pt x="5080" y="295910"/>
                  </a:lnTo>
                  <a:lnTo>
                    <a:pt x="6350" y="309880"/>
                  </a:lnTo>
                  <a:lnTo>
                    <a:pt x="6350" y="322580"/>
                  </a:lnTo>
                  <a:lnTo>
                    <a:pt x="5080" y="334010"/>
                  </a:lnTo>
                  <a:lnTo>
                    <a:pt x="3810" y="345440"/>
                  </a:lnTo>
                  <a:lnTo>
                    <a:pt x="2540" y="360680"/>
                  </a:lnTo>
                  <a:lnTo>
                    <a:pt x="1270" y="377190"/>
                  </a:lnTo>
                  <a:lnTo>
                    <a:pt x="0" y="414020"/>
                  </a:lnTo>
                  <a:lnTo>
                    <a:pt x="0" y="431800"/>
                  </a:lnTo>
                  <a:lnTo>
                    <a:pt x="10160" y="495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15540" y="4966970"/>
              <a:ext cx="416561" cy="461011"/>
            </a:xfrm>
            <a:custGeom>
              <a:avLst/>
              <a:gdLst/>
              <a:ahLst/>
              <a:cxnLst/>
              <a:rect l="0" t="0" r="0" b="0"/>
              <a:pathLst>
                <a:path w="416561" h="461011">
                  <a:moveTo>
                    <a:pt x="6350" y="461010"/>
                  </a:moveTo>
                  <a:lnTo>
                    <a:pt x="0" y="444500"/>
                  </a:lnTo>
                  <a:lnTo>
                    <a:pt x="0" y="435610"/>
                  </a:lnTo>
                  <a:lnTo>
                    <a:pt x="1270" y="426720"/>
                  </a:lnTo>
                  <a:lnTo>
                    <a:pt x="10160" y="369570"/>
                  </a:lnTo>
                  <a:lnTo>
                    <a:pt x="12700" y="353060"/>
                  </a:lnTo>
                  <a:lnTo>
                    <a:pt x="13970" y="337820"/>
                  </a:lnTo>
                  <a:lnTo>
                    <a:pt x="15240" y="322580"/>
                  </a:lnTo>
                  <a:lnTo>
                    <a:pt x="16510" y="308610"/>
                  </a:lnTo>
                  <a:lnTo>
                    <a:pt x="19050" y="293370"/>
                  </a:lnTo>
                  <a:lnTo>
                    <a:pt x="21590" y="279400"/>
                  </a:lnTo>
                  <a:lnTo>
                    <a:pt x="27940" y="250190"/>
                  </a:lnTo>
                  <a:lnTo>
                    <a:pt x="30480" y="236220"/>
                  </a:lnTo>
                  <a:lnTo>
                    <a:pt x="33020" y="222250"/>
                  </a:lnTo>
                  <a:lnTo>
                    <a:pt x="34290" y="208280"/>
                  </a:lnTo>
                  <a:lnTo>
                    <a:pt x="35560" y="194310"/>
                  </a:lnTo>
                  <a:lnTo>
                    <a:pt x="38100" y="180340"/>
                  </a:lnTo>
                  <a:lnTo>
                    <a:pt x="39370" y="166370"/>
                  </a:lnTo>
                  <a:lnTo>
                    <a:pt x="43180" y="152400"/>
                  </a:lnTo>
                  <a:lnTo>
                    <a:pt x="45720" y="139700"/>
                  </a:lnTo>
                  <a:lnTo>
                    <a:pt x="48260" y="127000"/>
                  </a:lnTo>
                  <a:lnTo>
                    <a:pt x="55880" y="102870"/>
                  </a:lnTo>
                  <a:lnTo>
                    <a:pt x="62230" y="77470"/>
                  </a:lnTo>
                  <a:lnTo>
                    <a:pt x="67310" y="66040"/>
                  </a:lnTo>
                  <a:lnTo>
                    <a:pt x="72390" y="55880"/>
                  </a:lnTo>
                  <a:lnTo>
                    <a:pt x="78740" y="46990"/>
                  </a:lnTo>
                  <a:lnTo>
                    <a:pt x="85090" y="43180"/>
                  </a:lnTo>
                  <a:lnTo>
                    <a:pt x="91440" y="43180"/>
                  </a:lnTo>
                  <a:lnTo>
                    <a:pt x="97790" y="45720"/>
                  </a:lnTo>
                  <a:lnTo>
                    <a:pt x="104140" y="50800"/>
                  </a:lnTo>
                  <a:lnTo>
                    <a:pt x="111760" y="57150"/>
                  </a:lnTo>
                  <a:lnTo>
                    <a:pt x="118110" y="66040"/>
                  </a:lnTo>
                  <a:lnTo>
                    <a:pt x="125730" y="77470"/>
                  </a:lnTo>
                  <a:lnTo>
                    <a:pt x="132080" y="90170"/>
                  </a:lnTo>
                  <a:lnTo>
                    <a:pt x="139700" y="105410"/>
                  </a:lnTo>
                  <a:lnTo>
                    <a:pt x="144780" y="118110"/>
                  </a:lnTo>
                  <a:lnTo>
                    <a:pt x="149860" y="130810"/>
                  </a:lnTo>
                  <a:lnTo>
                    <a:pt x="172720" y="186690"/>
                  </a:lnTo>
                  <a:lnTo>
                    <a:pt x="179070" y="200660"/>
                  </a:lnTo>
                  <a:lnTo>
                    <a:pt x="185420" y="214630"/>
                  </a:lnTo>
                  <a:lnTo>
                    <a:pt x="193040" y="226060"/>
                  </a:lnTo>
                  <a:lnTo>
                    <a:pt x="199390" y="236220"/>
                  </a:lnTo>
                  <a:lnTo>
                    <a:pt x="205740" y="246380"/>
                  </a:lnTo>
                  <a:lnTo>
                    <a:pt x="213360" y="254000"/>
                  </a:lnTo>
                  <a:lnTo>
                    <a:pt x="220980" y="257810"/>
                  </a:lnTo>
                  <a:lnTo>
                    <a:pt x="229870" y="257810"/>
                  </a:lnTo>
                  <a:lnTo>
                    <a:pt x="240030" y="255270"/>
                  </a:lnTo>
                  <a:lnTo>
                    <a:pt x="246380" y="247650"/>
                  </a:lnTo>
                  <a:lnTo>
                    <a:pt x="250190" y="237490"/>
                  </a:lnTo>
                  <a:lnTo>
                    <a:pt x="252730" y="223520"/>
                  </a:lnTo>
                  <a:lnTo>
                    <a:pt x="256540" y="212090"/>
                  </a:lnTo>
                  <a:lnTo>
                    <a:pt x="259080" y="200660"/>
                  </a:lnTo>
                  <a:lnTo>
                    <a:pt x="262890" y="189230"/>
                  </a:lnTo>
                  <a:lnTo>
                    <a:pt x="265430" y="176530"/>
                  </a:lnTo>
                  <a:lnTo>
                    <a:pt x="266700" y="163830"/>
                  </a:lnTo>
                  <a:lnTo>
                    <a:pt x="266700" y="151130"/>
                  </a:lnTo>
                  <a:lnTo>
                    <a:pt x="269240" y="138430"/>
                  </a:lnTo>
                  <a:lnTo>
                    <a:pt x="271780" y="127000"/>
                  </a:lnTo>
                  <a:lnTo>
                    <a:pt x="274320" y="115570"/>
                  </a:lnTo>
                  <a:lnTo>
                    <a:pt x="276860" y="104140"/>
                  </a:lnTo>
                  <a:lnTo>
                    <a:pt x="283210" y="82550"/>
                  </a:lnTo>
                  <a:lnTo>
                    <a:pt x="293370" y="50800"/>
                  </a:lnTo>
                  <a:lnTo>
                    <a:pt x="298450" y="39370"/>
                  </a:lnTo>
                  <a:lnTo>
                    <a:pt x="303530" y="26670"/>
                  </a:lnTo>
                  <a:lnTo>
                    <a:pt x="309880" y="12700"/>
                  </a:lnTo>
                  <a:lnTo>
                    <a:pt x="317500" y="6350"/>
                  </a:lnTo>
                  <a:lnTo>
                    <a:pt x="326390" y="2540"/>
                  </a:lnTo>
                  <a:lnTo>
                    <a:pt x="335280" y="0"/>
                  </a:lnTo>
                  <a:lnTo>
                    <a:pt x="344170" y="5080"/>
                  </a:lnTo>
                  <a:lnTo>
                    <a:pt x="351790" y="13970"/>
                  </a:lnTo>
                  <a:lnTo>
                    <a:pt x="359410" y="26670"/>
                  </a:lnTo>
                  <a:lnTo>
                    <a:pt x="365760" y="38100"/>
                  </a:lnTo>
                  <a:lnTo>
                    <a:pt x="370840" y="49530"/>
                  </a:lnTo>
                  <a:lnTo>
                    <a:pt x="375920" y="59690"/>
                  </a:lnTo>
                  <a:lnTo>
                    <a:pt x="378460" y="72390"/>
                  </a:lnTo>
                  <a:lnTo>
                    <a:pt x="381000" y="85090"/>
                  </a:lnTo>
                  <a:lnTo>
                    <a:pt x="382270" y="97790"/>
                  </a:lnTo>
                  <a:lnTo>
                    <a:pt x="383540" y="111760"/>
                  </a:lnTo>
                  <a:lnTo>
                    <a:pt x="383540" y="124460"/>
                  </a:lnTo>
                  <a:lnTo>
                    <a:pt x="384810" y="138430"/>
                  </a:lnTo>
                  <a:lnTo>
                    <a:pt x="386080" y="151130"/>
                  </a:lnTo>
                  <a:lnTo>
                    <a:pt x="387350" y="163830"/>
                  </a:lnTo>
                  <a:lnTo>
                    <a:pt x="389890" y="175260"/>
                  </a:lnTo>
                  <a:lnTo>
                    <a:pt x="392430" y="186690"/>
                  </a:lnTo>
                  <a:lnTo>
                    <a:pt x="393700" y="200660"/>
                  </a:lnTo>
                  <a:lnTo>
                    <a:pt x="393700" y="213360"/>
                  </a:lnTo>
                  <a:lnTo>
                    <a:pt x="394970" y="240030"/>
                  </a:lnTo>
                  <a:lnTo>
                    <a:pt x="394970" y="325120"/>
                  </a:lnTo>
                  <a:lnTo>
                    <a:pt x="394970" y="356870"/>
                  </a:lnTo>
                  <a:lnTo>
                    <a:pt x="396240" y="369570"/>
                  </a:lnTo>
                  <a:lnTo>
                    <a:pt x="398780" y="382270"/>
                  </a:lnTo>
                  <a:lnTo>
                    <a:pt x="416560" y="408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001010" y="5111750"/>
              <a:ext cx="273051" cy="20321"/>
            </a:xfrm>
            <a:custGeom>
              <a:avLst/>
              <a:gdLst/>
              <a:ahLst/>
              <a:cxnLst/>
              <a:rect l="0" t="0" r="0" b="0"/>
              <a:pathLst>
                <a:path w="273051" h="20321">
                  <a:moveTo>
                    <a:pt x="0" y="11430"/>
                  </a:moveTo>
                  <a:lnTo>
                    <a:pt x="21590" y="11430"/>
                  </a:lnTo>
                  <a:lnTo>
                    <a:pt x="33020" y="11430"/>
                  </a:lnTo>
                  <a:lnTo>
                    <a:pt x="45720" y="13970"/>
                  </a:lnTo>
                  <a:lnTo>
                    <a:pt x="58420" y="16510"/>
                  </a:lnTo>
                  <a:lnTo>
                    <a:pt x="72390" y="17780"/>
                  </a:lnTo>
                  <a:lnTo>
                    <a:pt x="87630" y="19050"/>
                  </a:lnTo>
                  <a:lnTo>
                    <a:pt x="104140" y="20320"/>
                  </a:lnTo>
                  <a:lnTo>
                    <a:pt x="120650" y="19050"/>
                  </a:lnTo>
                  <a:lnTo>
                    <a:pt x="137160" y="17780"/>
                  </a:lnTo>
                  <a:lnTo>
                    <a:pt x="154940" y="15240"/>
                  </a:lnTo>
                  <a:lnTo>
                    <a:pt x="172720" y="13970"/>
                  </a:lnTo>
                  <a:lnTo>
                    <a:pt x="189230" y="12700"/>
                  </a:lnTo>
                  <a:lnTo>
                    <a:pt x="207010" y="12700"/>
                  </a:lnTo>
                  <a:lnTo>
                    <a:pt x="222250" y="10160"/>
                  </a:lnTo>
                  <a:lnTo>
                    <a:pt x="236220" y="8890"/>
                  </a:lnTo>
                  <a:lnTo>
                    <a:pt x="2730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155950" y="5017770"/>
              <a:ext cx="66041" cy="284481"/>
            </a:xfrm>
            <a:custGeom>
              <a:avLst/>
              <a:gdLst/>
              <a:ahLst/>
              <a:cxnLst/>
              <a:rect l="0" t="0" r="0" b="0"/>
              <a:pathLst>
                <a:path w="66041" h="284481">
                  <a:moveTo>
                    <a:pt x="12700" y="0"/>
                  </a:moveTo>
                  <a:lnTo>
                    <a:pt x="2540" y="10160"/>
                  </a:lnTo>
                  <a:lnTo>
                    <a:pt x="0" y="20320"/>
                  </a:lnTo>
                  <a:lnTo>
                    <a:pt x="0" y="31750"/>
                  </a:lnTo>
                  <a:lnTo>
                    <a:pt x="0" y="45720"/>
                  </a:lnTo>
                  <a:lnTo>
                    <a:pt x="2540" y="60960"/>
                  </a:lnTo>
                  <a:lnTo>
                    <a:pt x="5080" y="76200"/>
                  </a:lnTo>
                  <a:lnTo>
                    <a:pt x="7620" y="92710"/>
                  </a:lnTo>
                  <a:lnTo>
                    <a:pt x="10160" y="107950"/>
                  </a:lnTo>
                  <a:lnTo>
                    <a:pt x="13970" y="120650"/>
                  </a:lnTo>
                  <a:lnTo>
                    <a:pt x="30480" y="186690"/>
                  </a:lnTo>
                  <a:lnTo>
                    <a:pt x="38100" y="213360"/>
                  </a:lnTo>
                  <a:lnTo>
                    <a:pt x="40640" y="227330"/>
                  </a:lnTo>
                  <a:lnTo>
                    <a:pt x="44450" y="238760"/>
                  </a:lnTo>
                  <a:lnTo>
                    <a:pt x="6604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484880" y="4880610"/>
              <a:ext cx="262891" cy="477521"/>
            </a:xfrm>
            <a:custGeom>
              <a:avLst/>
              <a:gdLst/>
              <a:ahLst/>
              <a:cxnLst/>
              <a:rect l="0" t="0" r="0" b="0"/>
              <a:pathLst>
                <a:path w="262891" h="477521">
                  <a:moveTo>
                    <a:pt x="0" y="41910"/>
                  </a:moveTo>
                  <a:lnTo>
                    <a:pt x="11430" y="58420"/>
                  </a:lnTo>
                  <a:lnTo>
                    <a:pt x="15240" y="68580"/>
                  </a:lnTo>
                  <a:lnTo>
                    <a:pt x="20320" y="80010"/>
                  </a:lnTo>
                  <a:lnTo>
                    <a:pt x="24130" y="91440"/>
                  </a:lnTo>
                  <a:lnTo>
                    <a:pt x="27940" y="104140"/>
                  </a:lnTo>
                  <a:lnTo>
                    <a:pt x="34290" y="130810"/>
                  </a:lnTo>
                  <a:lnTo>
                    <a:pt x="36830" y="148590"/>
                  </a:lnTo>
                  <a:lnTo>
                    <a:pt x="39370" y="167640"/>
                  </a:lnTo>
                  <a:lnTo>
                    <a:pt x="40640" y="189230"/>
                  </a:lnTo>
                  <a:lnTo>
                    <a:pt x="41910" y="208280"/>
                  </a:lnTo>
                  <a:lnTo>
                    <a:pt x="44450" y="224790"/>
                  </a:lnTo>
                  <a:lnTo>
                    <a:pt x="46990" y="241300"/>
                  </a:lnTo>
                  <a:lnTo>
                    <a:pt x="49530" y="256540"/>
                  </a:lnTo>
                  <a:lnTo>
                    <a:pt x="50800" y="271780"/>
                  </a:lnTo>
                  <a:lnTo>
                    <a:pt x="50800" y="285750"/>
                  </a:lnTo>
                  <a:lnTo>
                    <a:pt x="53340" y="300990"/>
                  </a:lnTo>
                  <a:lnTo>
                    <a:pt x="54610" y="314960"/>
                  </a:lnTo>
                  <a:lnTo>
                    <a:pt x="58420" y="328930"/>
                  </a:lnTo>
                  <a:lnTo>
                    <a:pt x="60960" y="342900"/>
                  </a:lnTo>
                  <a:lnTo>
                    <a:pt x="63500" y="354330"/>
                  </a:lnTo>
                  <a:lnTo>
                    <a:pt x="67310" y="365760"/>
                  </a:lnTo>
                  <a:lnTo>
                    <a:pt x="73660" y="388620"/>
                  </a:lnTo>
                  <a:lnTo>
                    <a:pt x="87630" y="431800"/>
                  </a:lnTo>
                  <a:lnTo>
                    <a:pt x="92710" y="441960"/>
                  </a:lnTo>
                  <a:lnTo>
                    <a:pt x="97790" y="452120"/>
                  </a:lnTo>
                  <a:lnTo>
                    <a:pt x="104140" y="463550"/>
                  </a:lnTo>
                  <a:lnTo>
                    <a:pt x="114300" y="469900"/>
                  </a:lnTo>
                  <a:lnTo>
                    <a:pt x="125730" y="474980"/>
                  </a:lnTo>
                  <a:lnTo>
                    <a:pt x="139700" y="477520"/>
                  </a:lnTo>
                  <a:lnTo>
                    <a:pt x="153670" y="476250"/>
                  </a:lnTo>
                  <a:lnTo>
                    <a:pt x="165100" y="472440"/>
                  </a:lnTo>
                  <a:lnTo>
                    <a:pt x="176530" y="466090"/>
                  </a:lnTo>
                  <a:lnTo>
                    <a:pt x="185420" y="457200"/>
                  </a:lnTo>
                  <a:lnTo>
                    <a:pt x="193040" y="449580"/>
                  </a:lnTo>
                  <a:lnTo>
                    <a:pt x="199390" y="439420"/>
                  </a:lnTo>
                  <a:lnTo>
                    <a:pt x="204470" y="430530"/>
                  </a:lnTo>
                  <a:lnTo>
                    <a:pt x="208280" y="420370"/>
                  </a:lnTo>
                  <a:lnTo>
                    <a:pt x="212090" y="410210"/>
                  </a:lnTo>
                  <a:lnTo>
                    <a:pt x="218440" y="400050"/>
                  </a:lnTo>
                  <a:lnTo>
                    <a:pt x="223520" y="388620"/>
                  </a:lnTo>
                  <a:lnTo>
                    <a:pt x="229870" y="378460"/>
                  </a:lnTo>
                  <a:lnTo>
                    <a:pt x="234950" y="367030"/>
                  </a:lnTo>
                  <a:lnTo>
                    <a:pt x="240030" y="354330"/>
                  </a:lnTo>
                  <a:lnTo>
                    <a:pt x="243840" y="341630"/>
                  </a:lnTo>
                  <a:lnTo>
                    <a:pt x="247650" y="325120"/>
                  </a:lnTo>
                  <a:lnTo>
                    <a:pt x="251460" y="304800"/>
                  </a:lnTo>
                  <a:lnTo>
                    <a:pt x="255270" y="284480"/>
                  </a:lnTo>
                  <a:lnTo>
                    <a:pt x="257810" y="265430"/>
                  </a:lnTo>
                  <a:lnTo>
                    <a:pt x="260350" y="248920"/>
                  </a:lnTo>
                  <a:lnTo>
                    <a:pt x="261620" y="232410"/>
                  </a:lnTo>
                  <a:lnTo>
                    <a:pt x="261620" y="213360"/>
                  </a:lnTo>
                  <a:lnTo>
                    <a:pt x="262890" y="149860"/>
                  </a:lnTo>
                  <a:lnTo>
                    <a:pt x="262890" y="111760"/>
                  </a:lnTo>
                  <a:lnTo>
                    <a:pt x="261620" y="93980"/>
                  </a:lnTo>
                  <a:lnTo>
                    <a:pt x="260350" y="7747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38270" y="4954270"/>
              <a:ext cx="41911" cy="337821"/>
            </a:xfrm>
            <a:custGeom>
              <a:avLst/>
              <a:gdLst/>
              <a:ahLst/>
              <a:cxnLst/>
              <a:rect l="0" t="0" r="0" b="0"/>
              <a:pathLst>
                <a:path w="41911" h="337821">
                  <a:moveTo>
                    <a:pt x="0" y="0"/>
                  </a:moveTo>
                  <a:lnTo>
                    <a:pt x="5080" y="16510"/>
                  </a:lnTo>
                  <a:lnTo>
                    <a:pt x="7620" y="26670"/>
                  </a:lnTo>
                  <a:lnTo>
                    <a:pt x="17780" y="62230"/>
                  </a:lnTo>
                  <a:lnTo>
                    <a:pt x="24130" y="88900"/>
                  </a:lnTo>
                  <a:lnTo>
                    <a:pt x="27940" y="105410"/>
                  </a:lnTo>
                  <a:lnTo>
                    <a:pt x="34290" y="147320"/>
                  </a:lnTo>
                  <a:lnTo>
                    <a:pt x="36830" y="168910"/>
                  </a:lnTo>
                  <a:lnTo>
                    <a:pt x="38100" y="191770"/>
                  </a:lnTo>
                  <a:lnTo>
                    <a:pt x="40640" y="237490"/>
                  </a:lnTo>
                  <a:lnTo>
                    <a:pt x="40640" y="294640"/>
                  </a:lnTo>
                  <a:lnTo>
                    <a:pt x="41910" y="326390"/>
                  </a:lnTo>
                  <a:lnTo>
                    <a:pt x="39370" y="335280"/>
                  </a:lnTo>
                  <a:lnTo>
                    <a:pt x="35560" y="337820"/>
                  </a:lnTo>
                  <a:lnTo>
                    <a:pt x="20320" y="336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01110" y="4881880"/>
              <a:ext cx="473711" cy="104141"/>
            </a:xfrm>
            <a:custGeom>
              <a:avLst/>
              <a:gdLst/>
              <a:ahLst/>
              <a:cxnLst/>
              <a:rect l="0" t="0" r="0" b="0"/>
              <a:pathLst>
                <a:path w="473711" h="104141">
                  <a:moveTo>
                    <a:pt x="0" y="104140"/>
                  </a:moveTo>
                  <a:lnTo>
                    <a:pt x="38100" y="66040"/>
                  </a:lnTo>
                  <a:lnTo>
                    <a:pt x="45720" y="59690"/>
                  </a:lnTo>
                  <a:lnTo>
                    <a:pt x="55880" y="54610"/>
                  </a:lnTo>
                  <a:lnTo>
                    <a:pt x="64770" y="49530"/>
                  </a:lnTo>
                  <a:lnTo>
                    <a:pt x="76200" y="45720"/>
                  </a:lnTo>
                  <a:lnTo>
                    <a:pt x="87630" y="41910"/>
                  </a:lnTo>
                  <a:lnTo>
                    <a:pt x="100330" y="38100"/>
                  </a:lnTo>
                  <a:lnTo>
                    <a:pt x="127000" y="30480"/>
                  </a:lnTo>
                  <a:lnTo>
                    <a:pt x="140970" y="26670"/>
                  </a:lnTo>
                  <a:lnTo>
                    <a:pt x="165100" y="20320"/>
                  </a:lnTo>
                  <a:lnTo>
                    <a:pt x="176530" y="16510"/>
                  </a:lnTo>
                  <a:lnTo>
                    <a:pt x="189230" y="13970"/>
                  </a:lnTo>
                  <a:lnTo>
                    <a:pt x="201930" y="12700"/>
                  </a:lnTo>
                  <a:lnTo>
                    <a:pt x="215900" y="11430"/>
                  </a:lnTo>
                  <a:lnTo>
                    <a:pt x="228600" y="8890"/>
                  </a:lnTo>
                  <a:lnTo>
                    <a:pt x="242570" y="6350"/>
                  </a:lnTo>
                  <a:lnTo>
                    <a:pt x="256540" y="3810"/>
                  </a:lnTo>
                  <a:lnTo>
                    <a:pt x="274320" y="2540"/>
                  </a:lnTo>
                  <a:lnTo>
                    <a:pt x="293370" y="1270"/>
                  </a:lnTo>
                  <a:lnTo>
                    <a:pt x="314960" y="0"/>
                  </a:lnTo>
                  <a:lnTo>
                    <a:pt x="335280" y="1270"/>
                  </a:lnTo>
                  <a:lnTo>
                    <a:pt x="354330" y="2540"/>
                  </a:lnTo>
                  <a:lnTo>
                    <a:pt x="373380" y="5080"/>
                  </a:lnTo>
                  <a:lnTo>
                    <a:pt x="389890" y="6350"/>
                  </a:lnTo>
                  <a:lnTo>
                    <a:pt x="406400" y="7620"/>
                  </a:lnTo>
                  <a:lnTo>
                    <a:pt x="47371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422140" y="4982210"/>
              <a:ext cx="551181" cy="224791"/>
            </a:xfrm>
            <a:custGeom>
              <a:avLst/>
              <a:gdLst/>
              <a:ahLst/>
              <a:cxnLst/>
              <a:rect l="0" t="0" r="0" b="0"/>
              <a:pathLst>
                <a:path w="551181" h="224791">
                  <a:moveTo>
                    <a:pt x="0" y="77470"/>
                  </a:moveTo>
                  <a:lnTo>
                    <a:pt x="21590" y="82550"/>
                  </a:lnTo>
                  <a:lnTo>
                    <a:pt x="34290" y="85090"/>
                  </a:lnTo>
                  <a:lnTo>
                    <a:pt x="48260" y="85090"/>
                  </a:lnTo>
                  <a:lnTo>
                    <a:pt x="63500" y="86360"/>
                  </a:lnTo>
                  <a:lnTo>
                    <a:pt x="93980" y="87630"/>
                  </a:lnTo>
                  <a:lnTo>
                    <a:pt x="151130" y="87630"/>
                  </a:lnTo>
                  <a:lnTo>
                    <a:pt x="165100" y="88900"/>
                  </a:lnTo>
                  <a:lnTo>
                    <a:pt x="179070" y="91440"/>
                  </a:lnTo>
                  <a:lnTo>
                    <a:pt x="193040" y="92710"/>
                  </a:lnTo>
                  <a:lnTo>
                    <a:pt x="207010" y="95250"/>
                  </a:lnTo>
                  <a:lnTo>
                    <a:pt x="220980" y="96520"/>
                  </a:lnTo>
                  <a:lnTo>
                    <a:pt x="234950" y="96520"/>
                  </a:lnTo>
                  <a:lnTo>
                    <a:pt x="266700" y="97790"/>
                  </a:lnTo>
                  <a:lnTo>
                    <a:pt x="283210" y="97790"/>
                  </a:lnTo>
                  <a:lnTo>
                    <a:pt x="302260" y="99060"/>
                  </a:lnTo>
                  <a:lnTo>
                    <a:pt x="322580" y="101600"/>
                  </a:lnTo>
                  <a:lnTo>
                    <a:pt x="345440" y="104140"/>
                  </a:lnTo>
                  <a:lnTo>
                    <a:pt x="367030" y="105410"/>
                  </a:lnTo>
                  <a:lnTo>
                    <a:pt x="388620" y="106680"/>
                  </a:lnTo>
                  <a:lnTo>
                    <a:pt x="410210" y="107950"/>
                  </a:lnTo>
                  <a:lnTo>
                    <a:pt x="429260" y="106680"/>
                  </a:lnTo>
                  <a:lnTo>
                    <a:pt x="445770" y="105410"/>
                  </a:lnTo>
                  <a:lnTo>
                    <a:pt x="462280" y="102870"/>
                  </a:lnTo>
                  <a:lnTo>
                    <a:pt x="474980" y="99060"/>
                  </a:lnTo>
                  <a:lnTo>
                    <a:pt x="486410" y="93980"/>
                  </a:lnTo>
                  <a:lnTo>
                    <a:pt x="496570" y="88900"/>
                  </a:lnTo>
                  <a:lnTo>
                    <a:pt x="499110" y="83820"/>
                  </a:lnTo>
                  <a:lnTo>
                    <a:pt x="497840" y="78740"/>
                  </a:lnTo>
                  <a:lnTo>
                    <a:pt x="492760" y="74930"/>
                  </a:lnTo>
                  <a:lnTo>
                    <a:pt x="487680" y="68580"/>
                  </a:lnTo>
                  <a:lnTo>
                    <a:pt x="481330" y="60960"/>
                  </a:lnTo>
                  <a:lnTo>
                    <a:pt x="476250" y="52070"/>
                  </a:lnTo>
                  <a:lnTo>
                    <a:pt x="467360" y="45720"/>
                  </a:lnTo>
                  <a:lnTo>
                    <a:pt x="459740" y="39370"/>
                  </a:lnTo>
                  <a:lnTo>
                    <a:pt x="449580" y="34290"/>
                  </a:lnTo>
                  <a:lnTo>
                    <a:pt x="440690" y="29210"/>
                  </a:lnTo>
                  <a:lnTo>
                    <a:pt x="420370" y="16510"/>
                  </a:lnTo>
                  <a:lnTo>
                    <a:pt x="410210" y="11430"/>
                  </a:lnTo>
                  <a:lnTo>
                    <a:pt x="400050" y="6350"/>
                  </a:lnTo>
                  <a:lnTo>
                    <a:pt x="388620" y="1270"/>
                  </a:lnTo>
                  <a:lnTo>
                    <a:pt x="387350" y="0"/>
                  </a:lnTo>
                  <a:lnTo>
                    <a:pt x="389890" y="0"/>
                  </a:lnTo>
                  <a:lnTo>
                    <a:pt x="396240" y="1270"/>
                  </a:lnTo>
                  <a:lnTo>
                    <a:pt x="406400" y="3810"/>
                  </a:lnTo>
                  <a:lnTo>
                    <a:pt x="416560" y="8890"/>
                  </a:lnTo>
                  <a:lnTo>
                    <a:pt x="429260" y="13970"/>
                  </a:lnTo>
                  <a:lnTo>
                    <a:pt x="440690" y="19050"/>
                  </a:lnTo>
                  <a:lnTo>
                    <a:pt x="450850" y="22860"/>
                  </a:lnTo>
                  <a:lnTo>
                    <a:pt x="462280" y="26670"/>
                  </a:lnTo>
                  <a:lnTo>
                    <a:pt x="473710" y="31750"/>
                  </a:lnTo>
                  <a:lnTo>
                    <a:pt x="486410" y="38100"/>
                  </a:lnTo>
                  <a:lnTo>
                    <a:pt x="500380" y="44450"/>
                  </a:lnTo>
                  <a:lnTo>
                    <a:pt x="511810" y="50800"/>
                  </a:lnTo>
                  <a:lnTo>
                    <a:pt x="524510" y="57150"/>
                  </a:lnTo>
                  <a:lnTo>
                    <a:pt x="534670" y="63500"/>
                  </a:lnTo>
                  <a:lnTo>
                    <a:pt x="542290" y="72390"/>
                  </a:lnTo>
                  <a:lnTo>
                    <a:pt x="547370" y="83820"/>
                  </a:lnTo>
                  <a:lnTo>
                    <a:pt x="551180" y="95250"/>
                  </a:lnTo>
                  <a:lnTo>
                    <a:pt x="551180" y="107950"/>
                  </a:lnTo>
                  <a:lnTo>
                    <a:pt x="548640" y="121920"/>
                  </a:lnTo>
                  <a:lnTo>
                    <a:pt x="544830" y="134620"/>
                  </a:lnTo>
                  <a:lnTo>
                    <a:pt x="537210" y="147320"/>
                  </a:lnTo>
                  <a:lnTo>
                    <a:pt x="528320" y="158750"/>
                  </a:lnTo>
                  <a:lnTo>
                    <a:pt x="516890" y="170180"/>
                  </a:lnTo>
                  <a:lnTo>
                    <a:pt x="505460" y="179070"/>
                  </a:lnTo>
                  <a:lnTo>
                    <a:pt x="495300" y="186690"/>
                  </a:lnTo>
                  <a:lnTo>
                    <a:pt x="483870" y="191770"/>
                  </a:lnTo>
                  <a:lnTo>
                    <a:pt x="472440" y="196850"/>
                  </a:lnTo>
                  <a:lnTo>
                    <a:pt x="459740" y="201930"/>
                  </a:lnTo>
                  <a:lnTo>
                    <a:pt x="389890" y="224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158740" y="4963160"/>
              <a:ext cx="243841" cy="364491"/>
            </a:xfrm>
            <a:custGeom>
              <a:avLst/>
              <a:gdLst/>
              <a:ahLst/>
              <a:cxnLst/>
              <a:rect l="0" t="0" r="0" b="0"/>
              <a:pathLst>
                <a:path w="243841" h="364491">
                  <a:moveTo>
                    <a:pt x="0" y="54610"/>
                  </a:moveTo>
                  <a:lnTo>
                    <a:pt x="11430" y="71120"/>
                  </a:lnTo>
                  <a:lnTo>
                    <a:pt x="15240" y="80010"/>
                  </a:lnTo>
                  <a:lnTo>
                    <a:pt x="20320" y="91440"/>
                  </a:lnTo>
                  <a:lnTo>
                    <a:pt x="24130" y="104140"/>
                  </a:lnTo>
                  <a:lnTo>
                    <a:pt x="27940" y="116840"/>
                  </a:lnTo>
                  <a:lnTo>
                    <a:pt x="38100" y="156210"/>
                  </a:lnTo>
                  <a:lnTo>
                    <a:pt x="45720" y="179070"/>
                  </a:lnTo>
                  <a:lnTo>
                    <a:pt x="48260" y="190500"/>
                  </a:lnTo>
                  <a:lnTo>
                    <a:pt x="49530" y="204470"/>
                  </a:lnTo>
                  <a:lnTo>
                    <a:pt x="50800" y="217170"/>
                  </a:lnTo>
                  <a:lnTo>
                    <a:pt x="52070" y="231140"/>
                  </a:lnTo>
                  <a:lnTo>
                    <a:pt x="52070" y="257810"/>
                  </a:lnTo>
                  <a:lnTo>
                    <a:pt x="53340" y="353060"/>
                  </a:lnTo>
                  <a:lnTo>
                    <a:pt x="50800" y="361950"/>
                  </a:lnTo>
                  <a:lnTo>
                    <a:pt x="46990" y="364490"/>
                  </a:lnTo>
                  <a:lnTo>
                    <a:pt x="41910" y="363220"/>
                  </a:lnTo>
                  <a:lnTo>
                    <a:pt x="36830" y="355600"/>
                  </a:lnTo>
                  <a:lnTo>
                    <a:pt x="33020" y="345440"/>
                  </a:lnTo>
                  <a:lnTo>
                    <a:pt x="29210" y="332740"/>
                  </a:lnTo>
                  <a:lnTo>
                    <a:pt x="26670" y="317500"/>
                  </a:lnTo>
                  <a:lnTo>
                    <a:pt x="25400" y="299720"/>
                  </a:lnTo>
                  <a:lnTo>
                    <a:pt x="24130" y="280670"/>
                  </a:lnTo>
                  <a:lnTo>
                    <a:pt x="22860" y="247650"/>
                  </a:lnTo>
                  <a:lnTo>
                    <a:pt x="21590" y="196850"/>
                  </a:lnTo>
                  <a:lnTo>
                    <a:pt x="21590" y="177800"/>
                  </a:lnTo>
                  <a:lnTo>
                    <a:pt x="22860" y="161290"/>
                  </a:lnTo>
                  <a:lnTo>
                    <a:pt x="24130" y="146050"/>
                  </a:lnTo>
                  <a:lnTo>
                    <a:pt x="26670" y="133350"/>
                  </a:lnTo>
                  <a:lnTo>
                    <a:pt x="29210" y="120650"/>
                  </a:lnTo>
                  <a:lnTo>
                    <a:pt x="33020" y="109220"/>
                  </a:lnTo>
                  <a:lnTo>
                    <a:pt x="35560" y="97790"/>
                  </a:lnTo>
                  <a:lnTo>
                    <a:pt x="40640" y="87630"/>
                  </a:lnTo>
                  <a:lnTo>
                    <a:pt x="45720" y="78740"/>
                  </a:lnTo>
                  <a:lnTo>
                    <a:pt x="52070" y="71120"/>
                  </a:lnTo>
                  <a:lnTo>
                    <a:pt x="58420" y="63500"/>
                  </a:lnTo>
                  <a:lnTo>
                    <a:pt x="64770" y="55880"/>
                  </a:lnTo>
                  <a:lnTo>
                    <a:pt x="71120" y="48260"/>
                  </a:lnTo>
                  <a:lnTo>
                    <a:pt x="85090" y="33020"/>
                  </a:lnTo>
                  <a:lnTo>
                    <a:pt x="91440" y="26670"/>
                  </a:lnTo>
                  <a:lnTo>
                    <a:pt x="101600" y="19050"/>
                  </a:lnTo>
                  <a:lnTo>
                    <a:pt x="115570" y="12700"/>
                  </a:lnTo>
                  <a:lnTo>
                    <a:pt x="129540" y="5080"/>
                  </a:lnTo>
                  <a:lnTo>
                    <a:pt x="143510" y="1270"/>
                  </a:lnTo>
                  <a:lnTo>
                    <a:pt x="157480" y="0"/>
                  </a:lnTo>
                  <a:lnTo>
                    <a:pt x="171450" y="1270"/>
                  </a:lnTo>
                  <a:lnTo>
                    <a:pt x="186690" y="3810"/>
                  </a:lnTo>
                  <a:lnTo>
                    <a:pt x="200660" y="7620"/>
                  </a:lnTo>
                  <a:lnTo>
                    <a:pt x="214630" y="12700"/>
                  </a:lnTo>
                  <a:lnTo>
                    <a:pt x="224790" y="19050"/>
                  </a:lnTo>
                  <a:lnTo>
                    <a:pt x="232410" y="27940"/>
                  </a:lnTo>
                  <a:lnTo>
                    <a:pt x="240030" y="36830"/>
                  </a:lnTo>
                  <a:lnTo>
                    <a:pt x="242570" y="46990"/>
                  </a:lnTo>
                  <a:lnTo>
                    <a:pt x="243840" y="58420"/>
                  </a:lnTo>
                  <a:lnTo>
                    <a:pt x="243840" y="71120"/>
                  </a:lnTo>
                  <a:lnTo>
                    <a:pt x="240030" y="82550"/>
                  </a:lnTo>
                  <a:lnTo>
                    <a:pt x="233680" y="91440"/>
                  </a:lnTo>
                  <a:lnTo>
                    <a:pt x="226060" y="100330"/>
                  </a:lnTo>
                  <a:lnTo>
                    <a:pt x="215900" y="107950"/>
                  </a:lnTo>
                  <a:lnTo>
                    <a:pt x="204470" y="115570"/>
                  </a:lnTo>
                  <a:lnTo>
                    <a:pt x="193040" y="123190"/>
                  </a:lnTo>
                  <a:lnTo>
                    <a:pt x="180340" y="129540"/>
                  </a:lnTo>
                  <a:lnTo>
                    <a:pt x="166370" y="134620"/>
                  </a:lnTo>
                  <a:lnTo>
                    <a:pt x="153670" y="139700"/>
                  </a:lnTo>
                  <a:lnTo>
                    <a:pt x="139700" y="140970"/>
                  </a:lnTo>
                  <a:lnTo>
                    <a:pt x="125730" y="142240"/>
                  </a:lnTo>
                  <a:lnTo>
                    <a:pt x="63500" y="128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474970" y="4958080"/>
              <a:ext cx="173991" cy="146051"/>
            </a:xfrm>
            <a:custGeom>
              <a:avLst/>
              <a:gdLst/>
              <a:ahLst/>
              <a:cxnLst/>
              <a:rect l="0" t="0" r="0" b="0"/>
              <a:pathLst>
                <a:path w="173991" h="146051">
                  <a:moveTo>
                    <a:pt x="10160" y="38100"/>
                  </a:moveTo>
                  <a:lnTo>
                    <a:pt x="16510" y="60960"/>
                  </a:lnTo>
                  <a:lnTo>
                    <a:pt x="19050" y="71120"/>
                  </a:lnTo>
                  <a:lnTo>
                    <a:pt x="25400" y="91440"/>
                  </a:lnTo>
                  <a:lnTo>
                    <a:pt x="35560" y="123190"/>
                  </a:lnTo>
                  <a:lnTo>
                    <a:pt x="40640" y="130810"/>
                  </a:lnTo>
                  <a:lnTo>
                    <a:pt x="48260" y="137160"/>
                  </a:lnTo>
                  <a:lnTo>
                    <a:pt x="57150" y="143510"/>
                  </a:lnTo>
                  <a:lnTo>
                    <a:pt x="66040" y="146050"/>
                  </a:lnTo>
                  <a:lnTo>
                    <a:pt x="74930" y="146050"/>
                  </a:lnTo>
                  <a:lnTo>
                    <a:pt x="85090" y="144780"/>
                  </a:lnTo>
                  <a:lnTo>
                    <a:pt x="95250" y="140970"/>
                  </a:lnTo>
                  <a:lnTo>
                    <a:pt x="105410" y="134620"/>
                  </a:lnTo>
                  <a:lnTo>
                    <a:pt x="115570" y="127000"/>
                  </a:lnTo>
                  <a:lnTo>
                    <a:pt x="125730" y="119380"/>
                  </a:lnTo>
                  <a:lnTo>
                    <a:pt x="133350" y="113030"/>
                  </a:lnTo>
                  <a:lnTo>
                    <a:pt x="142240" y="105410"/>
                  </a:lnTo>
                  <a:lnTo>
                    <a:pt x="149860" y="95250"/>
                  </a:lnTo>
                  <a:lnTo>
                    <a:pt x="157480" y="85090"/>
                  </a:lnTo>
                  <a:lnTo>
                    <a:pt x="163830" y="72390"/>
                  </a:lnTo>
                  <a:lnTo>
                    <a:pt x="168910" y="59690"/>
                  </a:lnTo>
                  <a:lnTo>
                    <a:pt x="172720" y="46990"/>
                  </a:lnTo>
                  <a:lnTo>
                    <a:pt x="173990" y="33020"/>
                  </a:lnTo>
                  <a:lnTo>
                    <a:pt x="172720" y="22860"/>
                  </a:lnTo>
                  <a:lnTo>
                    <a:pt x="167640" y="15240"/>
                  </a:lnTo>
                  <a:lnTo>
                    <a:pt x="161290" y="8890"/>
                  </a:lnTo>
                  <a:lnTo>
                    <a:pt x="149860" y="5080"/>
                  </a:lnTo>
                  <a:lnTo>
                    <a:pt x="137160" y="1270"/>
                  </a:lnTo>
                  <a:lnTo>
                    <a:pt x="123190" y="0"/>
                  </a:lnTo>
                  <a:lnTo>
                    <a:pt x="110490" y="0"/>
                  </a:lnTo>
                  <a:lnTo>
                    <a:pt x="97790" y="1270"/>
                  </a:lnTo>
                  <a:lnTo>
                    <a:pt x="86360" y="2540"/>
                  </a:lnTo>
                  <a:lnTo>
                    <a:pt x="73660" y="6350"/>
                  </a:lnTo>
                  <a:lnTo>
                    <a:pt x="60960" y="1143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717540" y="4931410"/>
              <a:ext cx="217171" cy="280671"/>
            </a:xfrm>
            <a:custGeom>
              <a:avLst/>
              <a:gdLst/>
              <a:ahLst/>
              <a:cxnLst/>
              <a:rect l="0" t="0" r="0" b="0"/>
              <a:pathLst>
                <a:path w="217171" h="280671">
                  <a:moveTo>
                    <a:pt x="0" y="96520"/>
                  </a:moveTo>
                  <a:lnTo>
                    <a:pt x="10160" y="113030"/>
                  </a:lnTo>
                  <a:lnTo>
                    <a:pt x="15240" y="123190"/>
                  </a:lnTo>
                  <a:lnTo>
                    <a:pt x="19050" y="133350"/>
                  </a:lnTo>
                  <a:lnTo>
                    <a:pt x="34290" y="180340"/>
                  </a:lnTo>
                  <a:lnTo>
                    <a:pt x="36830" y="194310"/>
                  </a:lnTo>
                  <a:lnTo>
                    <a:pt x="38100" y="210820"/>
                  </a:lnTo>
                  <a:lnTo>
                    <a:pt x="39370" y="228600"/>
                  </a:lnTo>
                  <a:lnTo>
                    <a:pt x="40640" y="261620"/>
                  </a:lnTo>
                  <a:lnTo>
                    <a:pt x="40640" y="276860"/>
                  </a:lnTo>
                  <a:lnTo>
                    <a:pt x="40640" y="280670"/>
                  </a:lnTo>
                  <a:lnTo>
                    <a:pt x="40640" y="278130"/>
                  </a:lnTo>
                  <a:lnTo>
                    <a:pt x="41910" y="231140"/>
                  </a:lnTo>
                  <a:lnTo>
                    <a:pt x="43180" y="214630"/>
                  </a:lnTo>
                  <a:lnTo>
                    <a:pt x="44450" y="195580"/>
                  </a:lnTo>
                  <a:lnTo>
                    <a:pt x="49530" y="157480"/>
                  </a:lnTo>
                  <a:lnTo>
                    <a:pt x="55880" y="116840"/>
                  </a:lnTo>
                  <a:lnTo>
                    <a:pt x="59690" y="97790"/>
                  </a:lnTo>
                  <a:lnTo>
                    <a:pt x="63500" y="81280"/>
                  </a:lnTo>
                  <a:lnTo>
                    <a:pt x="66040" y="64770"/>
                  </a:lnTo>
                  <a:lnTo>
                    <a:pt x="71120" y="50800"/>
                  </a:lnTo>
                  <a:lnTo>
                    <a:pt x="76200" y="38100"/>
                  </a:lnTo>
                  <a:lnTo>
                    <a:pt x="82550" y="25400"/>
                  </a:lnTo>
                  <a:lnTo>
                    <a:pt x="91440" y="16510"/>
                  </a:lnTo>
                  <a:lnTo>
                    <a:pt x="101600" y="8890"/>
                  </a:lnTo>
                  <a:lnTo>
                    <a:pt x="113030" y="3810"/>
                  </a:lnTo>
                  <a:lnTo>
                    <a:pt x="124460" y="0"/>
                  </a:lnTo>
                  <a:lnTo>
                    <a:pt x="135890" y="0"/>
                  </a:lnTo>
                  <a:lnTo>
                    <a:pt x="146050" y="0"/>
                  </a:lnTo>
                  <a:lnTo>
                    <a:pt x="157480" y="3810"/>
                  </a:lnTo>
                  <a:lnTo>
                    <a:pt x="170180" y="10160"/>
                  </a:lnTo>
                  <a:lnTo>
                    <a:pt x="184150" y="17780"/>
                  </a:lnTo>
                  <a:lnTo>
                    <a:pt x="194310" y="27940"/>
                  </a:lnTo>
                  <a:lnTo>
                    <a:pt x="201930" y="39370"/>
                  </a:lnTo>
                  <a:lnTo>
                    <a:pt x="208280" y="50800"/>
                  </a:lnTo>
                  <a:lnTo>
                    <a:pt x="212090" y="63500"/>
                  </a:lnTo>
                  <a:lnTo>
                    <a:pt x="214630" y="77470"/>
                  </a:lnTo>
                  <a:lnTo>
                    <a:pt x="217170" y="90170"/>
                  </a:lnTo>
                  <a:lnTo>
                    <a:pt x="217170" y="102870"/>
                  </a:lnTo>
                  <a:lnTo>
                    <a:pt x="215900" y="114300"/>
                  </a:lnTo>
                  <a:lnTo>
                    <a:pt x="213360" y="125730"/>
                  </a:lnTo>
                  <a:lnTo>
                    <a:pt x="209550" y="137160"/>
                  </a:lnTo>
                  <a:lnTo>
                    <a:pt x="201930" y="148590"/>
                  </a:lnTo>
                  <a:lnTo>
                    <a:pt x="194310" y="158750"/>
                  </a:lnTo>
                  <a:lnTo>
                    <a:pt x="185420" y="168910"/>
                  </a:lnTo>
                  <a:lnTo>
                    <a:pt x="176530" y="177800"/>
                  </a:lnTo>
                  <a:lnTo>
                    <a:pt x="166370" y="185420"/>
                  </a:lnTo>
                  <a:lnTo>
                    <a:pt x="154940" y="190500"/>
                  </a:lnTo>
                  <a:lnTo>
                    <a:pt x="143510" y="194310"/>
                  </a:lnTo>
                  <a:lnTo>
                    <a:pt x="130810" y="196850"/>
                  </a:lnTo>
                  <a:lnTo>
                    <a:pt x="118110" y="195580"/>
                  </a:lnTo>
                  <a:lnTo>
                    <a:pt x="106680" y="193040"/>
                  </a:lnTo>
                  <a:lnTo>
                    <a:pt x="62230" y="180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000750" y="4940300"/>
              <a:ext cx="347981" cy="179071"/>
            </a:xfrm>
            <a:custGeom>
              <a:avLst/>
              <a:gdLst/>
              <a:ahLst/>
              <a:cxnLst/>
              <a:rect l="0" t="0" r="0" b="0"/>
              <a:pathLst>
                <a:path w="347981" h="179071">
                  <a:moveTo>
                    <a:pt x="0" y="13970"/>
                  </a:moveTo>
                  <a:lnTo>
                    <a:pt x="6350" y="30480"/>
                  </a:lnTo>
                  <a:lnTo>
                    <a:pt x="7620" y="41910"/>
                  </a:lnTo>
                  <a:lnTo>
                    <a:pt x="8890" y="54610"/>
                  </a:lnTo>
                  <a:lnTo>
                    <a:pt x="10160" y="68580"/>
                  </a:lnTo>
                  <a:lnTo>
                    <a:pt x="11430" y="82550"/>
                  </a:lnTo>
                  <a:lnTo>
                    <a:pt x="13970" y="93980"/>
                  </a:lnTo>
                  <a:lnTo>
                    <a:pt x="22860" y="132080"/>
                  </a:lnTo>
                  <a:lnTo>
                    <a:pt x="25400" y="144780"/>
                  </a:lnTo>
                  <a:lnTo>
                    <a:pt x="30480" y="156210"/>
                  </a:lnTo>
                  <a:lnTo>
                    <a:pt x="35560" y="166370"/>
                  </a:lnTo>
                  <a:lnTo>
                    <a:pt x="41910" y="175260"/>
                  </a:lnTo>
                  <a:lnTo>
                    <a:pt x="49530" y="179070"/>
                  </a:lnTo>
                  <a:lnTo>
                    <a:pt x="60960" y="179070"/>
                  </a:lnTo>
                  <a:lnTo>
                    <a:pt x="72390" y="176530"/>
                  </a:lnTo>
                  <a:lnTo>
                    <a:pt x="83820" y="168910"/>
                  </a:lnTo>
                  <a:lnTo>
                    <a:pt x="93980" y="158750"/>
                  </a:lnTo>
                  <a:lnTo>
                    <a:pt x="105410" y="144780"/>
                  </a:lnTo>
                  <a:lnTo>
                    <a:pt x="114300" y="134620"/>
                  </a:lnTo>
                  <a:lnTo>
                    <a:pt x="123190" y="124460"/>
                  </a:lnTo>
                  <a:lnTo>
                    <a:pt x="132080" y="115570"/>
                  </a:lnTo>
                  <a:lnTo>
                    <a:pt x="139700" y="106680"/>
                  </a:lnTo>
                  <a:lnTo>
                    <a:pt x="147320" y="96520"/>
                  </a:lnTo>
                  <a:lnTo>
                    <a:pt x="153670" y="86360"/>
                  </a:lnTo>
                  <a:lnTo>
                    <a:pt x="160020" y="76200"/>
                  </a:lnTo>
                  <a:lnTo>
                    <a:pt x="165100" y="66040"/>
                  </a:lnTo>
                  <a:lnTo>
                    <a:pt x="170180" y="55880"/>
                  </a:lnTo>
                  <a:lnTo>
                    <a:pt x="175260" y="46990"/>
                  </a:lnTo>
                  <a:lnTo>
                    <a:pt x="181610" y="38100"/>
                  </a:lnTo>
                  <a:lnTo>
                    <a:pt x="187960" y="30480"/>
                  </a:lnTo>
                  <a:lnTo>
                    <a:pt x="194310" y="21590"/>
                  </a:lnTo>
                  <a:lnTo>
                    <a:pt x="208280" y="1270"/>
                  </a:lnTo>
                  <a:lnTo>
                    <a:pt x="213360" y="0"/>
                  </a:lnTo>
                  <a:lnTo>
                    <a:pt x="218440" y="3810"/>
                  </a:lnTo>
                  <a:lnTo>
                    <a:pt x="223520" y="10160"/>
                  </a:lnTo>
                  <a:lnTo>
                    <a:pt x="226060" y="21590"/>
                  </a:lnTo>
                  <a:lnTo>
                    <a:pt x="228600" y="36830"/>
                  </a:lnTo>
                  <a:lnTo>
                    <a:pt x="229870" y="53340"/>
                  </a:lnTo>
                  <a:lnTo>
                    <a:pt x="231140" y="71120"/>
                  </a:lnTo>
                  <a:lnTo>
                    <a:pt x="233680" y="87630"/>
                  </a:lnTo>
                  <a:lnTo>
                    <a:pt x="237490" y="105410"/>
                  </a:lnTo>
                  <a:lnTo>
                    <a:pt x="241300" y="120650"/>
                  </a:lnTo>
                  <a:lnTo>
                    <a:pt x="246380" y="134620"/>
                  </a:lnTo>
                  <a:lnTo>
                    <a:pt x="252730" y="147320"/>
                  </a:lnTo>
                  <a:lnTo>
                    <a:pt x="260350" y="156210"/>
                  </a:lnTo>
                  <a:lnTo>
                    <a:pt x="270510" y="163830"/>
                  </a:lnTo>
                  <a:lnTo>
                    <a:pt x="283210" y="170180"/>
                  </a:lnTo>
                  <a:lnTo>
                    <a:pt x="292100" y="171450"/>
                  </a:lnTo>
                  <a:lnTo>
                    <a:pt x="302260" y="170180"/>
                  </a:lnTo>
                  <a:lnTo>
                    <a:pt x="309880" y="167640"/>
                  </a:lnTo>
                  <a:lnTo>
                    <a:pt x="317500" y="162560"/>
                  </a:lnTo>
                  <a:lnTo>
                    <a:pt x="325120" y="157480"/>
                  </a:lnTo>
                  <a:lnTo>
                    <a:pt x="34798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443980" y="4723130"/>
              <a:ext cx="41911" cy="410211"/>
            </a:xfrm>
            <a:custGeom>
              <a:avLst/>
              <a:gdLst/>
              <a:ahLst/>
              <a:cxnLst/>
              <a:rect l="0" t="0" r="0" b="0"/>
              <a:pathLst>
                <a:path w="41911" h="410211">
                  <a:moveTo>
                    <a:pt x="30480" y="0"/>
                  </a:moveTo>
                  <a:lnTo>
                    <a:pt x="20320" y="21590"/>
                  </a:lnTo>
                  <a:lnTo>
                    <a:pt x="16510" y="34290"/>
                  </a:lnTo>
                  <a:lnTo>
                    <a:pt x="13970" y="48260"/>
                  </a:lnTo>
                  <a:lnTo>
                    <a:pt x="12700" y="63500"/>
                  </a:lnTo>
                  <a:lnTo>
                    <a:pt x="10160" y="77470"/>
                  </a:lnTo>
                  <a:lnTo>
                    <a:pt x="7620" y="90170"/>
                  </a:lnTo>
                  <a:lnTo>
                    <a:pt x="5080" y="101600"/>
                  </a:lnTo>
                  <a:lnTo>
                    <a:pt x="3810" y="114300"/>
                  </a:lnTo>
                  <a:lnTo>
                    <a:pt x="2540" y="128270"/>
                  </a:lnTo>
                  <a:lnTo>
                    <a:pt x="1270" y="140970"/>
                  </a:lnTo>
                  <a:lnTo>
                    <a:pt x="0" y="154940"/>
                  </a:lnTo>
                  <a:lnTo>
                    <a:pt x="0" y="182880"/>
                  </a:lnTo>
                  <a:lnTo>
                    <a:pt x="1270" y="199390"/>
                  </a:lnTo>
                  <a:lnTo>
                    <a:pt x="2540" y="219710"/>
                  </a:lnTo>
                  <a:lnTo>
                    <a:pt x="5080" y="241300"/>
                  </a:lnTo>
                  <a:lnTo>
                    <a:pt x="6350" y="261620"/>
                  </a:lnTo>
                  <a:lnTo>
                    <a:pt x="7620" y="283210"/>
                  </a:lnTo>
                  <a:lnTo>
                    <a:pt x="8890" y="304800"/>
                  </a:lnTo>
                  <a:lnTo>
                    <a:pt x="10160" y="323850"/>
                  </a:lnTo>
                  <a:lnTo>
                    <a:pt x="12700" y="340360"/>
                  </a:lnTo>
                  <a:lnTo>
                    <a:pt x="15240" y="356870"/>
                  </a:lnTo>
                  <a:lnTo>
                    <a:pt x="19050" y="369570"/>
                  </a:lnTo>
                  <a:lnTo>
                    <a:pt x="24130" y="381000"/>
                  </a:lnTo>
                  <a:lnTo>
                    <a:pt x="4191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485890" y="5133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41770" y="4941570"/>
              <a:ext cx="344171" cy="182881"/>
            </a:xfrm>
            <a:custGeom>
              <a:avLst/>
              <a:gdLst/>
              <a:ahLst/>
              <a:cxnLst/>
              <a:rect l="0" t="0" r="0" b="0"/>
              <a:pathLst>
                <a:path w="344171" h="182881">
                  <a:moveTo>
                    <a:pt x="196850" y="12700"/>
                  </a:moveTo>
                  <a:lnTo>
                    <a:pt x="168910" y="12700"/>
                  </a:lnTo>
                  <a:lnTo>
                    <a:pt x="156210" y="15240"/>
                  </a:lnTo>
                  <a:lnTo>
                    <a:pt x="146050" y="19050"/>
                  </a:lnTo>
                  <a:lnTo>
                    <a:pt x="134620" y="24130"/>
                  </a:lnTo>
                  <a:lnTo>
                    <a:pt x="109220" y="35560"/>
                  </a:lnTo>
                  <a:lnTo>
                    <a:pt x="96520" y="41910"/>
                  </a:lnTo>
                  <a:lnTo>
                    <a:pt x="82550" y="49530"/>
                  </a:lnTo>
                  <a:lnTo>
                    <a:pt x="69850" y="58420"/>
                  </a:lnTo>
                  <a:lnTo>
                    <a:pt x="55880" y="67310"/>
                  </a:lnTo>
                  <a:lnTo>
                    <a:pt x="44450" y="76200"/>
                  </a:lnTo>
                  <a:lnTo>
                    <a:pt x="34290" y="83820"/>
                  </a:lnTo>
                  <a:lnTo>
                    <a:pt x="25400" y="91440"/>
                  </a:lnTo>
                  <a:lnTo>
                    <a:pt x="17780" y="100330"/>
                  </a:lnTo>
                  <a:lnTo>
                    <a:pt x="11430" y="110490"/>
                  </a:lnTo>
                  <a:lnTo>
                    <a:pt x="6350" y="119380"/>
                  </a:lnTo>
                  <a:lnTo>
                    <a:pt x="3810" y="130810"/>
                  </a:lnTo>
                  <a:lnTo>
                    <a:pt x="1270" y="142240"/>
                  </a:lnTo>
                  <a:lnTo>
                    <a:pt x="0" y="154940"/>
                  </a:lnTo>
                  <a:lnTo>
                    <a:pt x="2540" y="165100"/>
                  </a:lnTo>
                  <a:lnTo>
                    <a:pt x="7620" y="172720"/>
                  </a:lnTo>
                  <a:lnTo>
                    <a:pt x="13970" y="179070"/>
                  </a:lnTo>
                  <a:lnTo>
                    <a:pt x="24130" y="181610"/>
                  </a:lnTo>
                  <a:lnTo>
                    <a:pt x="36830" y="182880"/>
                  </a:lnTo>
                  <a:lnTo>
                    <a:pt x="52070" y="182880"/>
                  </a:lnTo>
                  <a:lnTo>
                    <a:pt x="64770" y="177800"/>
                  </a:lnTo>
                  <a:lnTo>
                    <a:pt x="77470" y="172720"/>
                  </a:lnTo>
                  <a:lnTo>
                    <a:pt x="88900" y="165100"/>
                  </a:lnTo>
                  <a:lnTo>
                    <a:pt x="99060" y="157480"/>
                  </a:lnTo>
                  <a:lnTo>
                    <a:pt x="107950" y="149860"/>
                  </a:lnTo>
                  <a:lnTo>
                    <a:pt x="116840" y="142240"/>
                  </a:lnTo>
                  <a:lnTo>
                    <a:pt x="124460" y="134620"/>
                  </a:lnTo>
                  <a:lnTo>
                    <a:pt x="132080" y="125730"/>
                  </a:lnTo>
                  <a:lnTo>
                    <a:pt x="139700" y="115570"/>
                  </a:lnTo>
                  <a:lnTo>
                    <a:pt x="147320" y="105410"/>
                  </a:lnTo>
                  <a:lnTo>
                    <a:pt x="153670" y="92710"/>
                  </a:lnTo>
                  <a:lnTo>
                    <a:pt x="161290" y="80010"/>
                  </a:lnTo>
                  <a:lnTo>
                    <a:pt x="175260" y="53340"/>
                  </a:lnTo>
                  <a:lnTo>
                    <a:pt x="182880" y="39370"/>
                  </a:lnTo>
                  <a:lnTo>
                    <a:pt x="187960" y="26670"/>
                  </a:lnTo>
                  <a:lnTo>
                    <a:pt x="193040" y="15240"/>
                  </a:lnTo>
                  <a:lnTo>
                    <a:pt x="198120" y="3810"/>
                  </a:lnTo>
                  <a:lnTo>
                    <a:pt x="201930" y="0"/>
                  </a:lnTo>
                  <a:lnTo>
                    <a:pt x="205740" y="0"/>
                  </a:lnTo>
                  <a:lnTo>
                    <a:pt x="209550" y="5080"/>
                  </a:lnTo>
                  <a:lnTo>
                    <a:pt x="213360" y="11430"/>
                  </a:lnTo>
                  <a:lnTo>
                    <a:pt x="217170" y="21590"/>
                  </a:lnTo>
                  <a:lnTo>
                    <a:pt x="220980" y="33020"/>
                  </a:lnTo>
                  <a:lnTo>
                    <a:pt x="224790" y="44450"/>
                  </a:lnTo>
                  <a:lnTo>
                    <a:pt x="231140" y="71120"/>
                  </a:lnTo>
                  <a:lnTo>
                    <a:pt x="236220" y="82550"/>
                  </a:lnTo>
                  <a:lnTo>
                    <a:pt x="241300" y="93980"/>
                  </a:lnTo>
                  <a:lnTo>
                    <a:pt x="247650" y="105410"/>
                  </a:lnTo>
                  <a:lnTo>
                    <a:pt x="255270" y="114300"/>
                  </a:lnTo>
                  <a:lnTo>
                    <a:pt x="264160" y="121920"/>
                  </a:lnTo>
                  <a:lnTo>
                    <a:pt x="273050" y="127000"/>
                  </a:lnTo>
                  <a:lnTo>
                    <a:pt x="281940" y="128270"/>
                  </a:lnTo>
                  <a:lnTo>
                    <a:pt x="292100" y="127000"/>
                  </a:lnTo>
                  <a:lnTo>
                    <a:pt x="344170" y="107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969760" y="4900930"/>
              <a:ext cx="115571" cy="154941"/>
            </a:xfrm>
            <a:custGeom>
              <a:avLst/>
              <a:gdLst/>
              <a:ahLst/>
              <a:cxnLst/>
              <a:rect l="0" t="0" r="0" b="0"/>
              <a:pathLst>
                <a:path w="115571" h="154941">
                  <a:moveTo>
                    <a:pt x="0" y="21590"/>
                  </a:moveTo>
                  <a:lnTo>
                    <a:pt x="0" y="149860"/>
                  </a:lnTo>
                  <a:lnTo>
                    <a:pt x="2540" y="154940"/>
                  </a:lnTo>
                  <a:lnTo>
                    <a:pt x="6350" y="153670"/>
                  </a:lnTo>
                  <a:lnTo>
                    <a:pt x="11430" y="148590"/>
                  </a:lnTo>
                  <a:lnTo>
                    <a:pt x="15240" y="138430"/>
                  </a:lnTo>
                  <a:lnTo>
                    <a:pt x="20320" y="127000"/>
                  </a:lnTo>
                  <a:lnTo>
                    <a:pt x="24130" y="113030"/>
                  </a:lnTo>
                  <a:lnTo>
                    <a:pt x="29210" y="97790"/>
                  </a:lnTo>
                  <a:lnTo>
                    <a:pt x="34290" y="81280"/>
                  </a:lnTo>
                  <a:lnTo>
                    <a:pt x="40640" y="64770"/>
                  </a:lnTo>
                  <a:lnTo>
                    <a:pt x="49530" y="52070"/>
                  </a:lnTo>
                  <a:lnTo>
                    <a:pt x="59690" y="4064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411720" y="4792980"/>
              <a:ext cx="165101" cy="280671"/>
            </a:xfrm>
            <a:custGeom>
              <a:avLst/>
              <a:gdLst/>
              <a:ahLst/>
              <a:cxnLst/>
              <a:rect l="0" t="0" r="0" b="0"/>
              <a:pathLst>
                <a:path w="165101" h="280671">
                  <a:moveTo>
                    <a:pt x="137160" y="34290"/>
                  </a:moveTo>
                  <a:lnTo>
                    <a:pt x="142240" y="17780"/>
                  </a:lnTo>
                  <a:lnTo>
                    <a:pt x="139700" y="11430"/>
                  </a:lnTo>
                  <a:lnTo>
                    <a:pt x="133350" y="6350"/>
                  </a:lnTo>
                  <a:lnTo>
                    <a:pt x="124460" y="2540"/>
                  </a:lnTo>
                  <a:lnTo>
                    <a:pt x="113030" y="0"/>
                  </a:lnTo>
                  <a:lnTo>
                    <a:pt x="101600" y="0"/>
                  </a:lnTo>
                  <a:lnTo>
                    <a:pt x="88900" y="1270"/>
                  </a:lnTo>
                  <a:lnTo>
                    <a:pt x="76200" y="3810"/>
                  </a:lnTo>
                  <a:lnTo>
                    <a:pt x="62230" y="8890"/>
                  </a:lnTo>
                  <a:lnTo>
                    <a:pt x="48260" y="13970"/>
                  </a:lnTo>
                  <a:lnTo>
                    <a:pt x="36830" y="19050"/>
                  </a:lnTo>
                  <a:lnTo>
                    <a:pt x="26670" y="25400"/>
                  </a:lnTo>
                  <a:lnTo>
                    <a:pt x="17780" y="33020"/>
                  </a:lnTo>
                  <a:lnTo>
                    <a:pt x="11430" y="40640"/>
                  </a:lnTo>
                  <a:lnTo>
                    <a:pt x="5080" y="4953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3810" y="74930"/>
                  </a:lnTo>
                  <a:lnTo>
                    <a:pt x="10160" y="82550"/>
                  </a:lnTo>
                  <a:lnTo>
                    <a:pt x="16510" y="90170"/>
                  </a:lnTo>
                  <a:lnTo>
                    <a:pt x="22860" y="97790"/>
                  </a:lnTo>
                  <a:lnTo>
                    <a:pt x="29210" y="104140"/>
                  </a:lnTo>
                  <a:lnTo>
                    <a:pt x="38100" y="111760"/>
                  </a:lnTo>
                  <a:lnTo>
                    <a:pt x="49530" y="119380"/>
                  </a:lnTo>
                  <a:lnTo>
                    <a:pt x="60960" y="125730"/>
                  </a:lnTo>
                  <a:lnTo>
                    <a:pt x="73660" y="133350"/>
                  </a:lnTo>
                  <a:lnTo>
                    <a:pt x="100330" y="147320"/>
                  </a:lnTo>
                  <a:lnTo>
                    <a:pt x="111760" y="154940"/>
                  </a:lnTo>
                  <a:lnTo>
                    <a:pt x="124460" y="163830"/>
                  </a:lnTo>
                  <a:lnTo>
                    <a:pt x="135890" y="173990"/>
                  </a:lnTo>
                  <a:lnTo>
                    <a:pt x="146050" y="184150"/>
                  </a:lnTo>
                  <a:lnTo>
                    <a:pt x="154940" y="194310"/>
                  </a:lnTo>
                  <a:lnTo>
                    <a:pt x="162560" y="204470"/>
                  </a:lnTo>
                  <a:lnTo>
                    <a:pt x="165100" y="214630"/>
                  </a:lnTo>
                  <a:lnTo>
                    <a:pt x="162560" y="224790"/>
                  </a:lnTo>
                  <a:lnTo>
                    <a:pt x="157480" y="234950"/>
                  </a:lnTo>
                  <a:lnTo>
                    <a:pt x="149860" y="243840"/>
                  </a:lnTo>
                  <a:lnTo>
                    <a:pt x="139700" y="252730"/>
                  </a:lnTo>
                  <a:lnTo>
                    <a:pt x="128270" y="260350"/>
                  </a:lnTo>
                  <a:lnTo>
                    <a:pt x="115570" y="267970"/>
                  </a:lnTo>
                  <a:lnTo>
                    <a:pt x="102870" y="273050"/>
                  </a:lnTo>
                  <a:lnTo>
                    <a:pt x="90170" y="278130"/>
                  </a:lnTo>
                  <a:lnTo>
                    <a:pt x="76200" y="279400"/>
                  </a:lnTo>
                  <a:lnTo>
                    <a:pt x="62230" y="280670"/>
                  </a:lnTo>
                  <a:lnTo>
                    <a:pt x="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675880" y="4883150"/>
              <a:ext cx="199391" cy="196851"/>
            </a:xfrm>
            <a:custGeom>
              <a:avLst/>
              <a:gdLst/>
              <a:ahLst/>
              <a:cxnLst/>
              <a:rect l="0" t="0" r="0" b="0"/>
              <a:pathLst>
                <a:path w="199391" h="196851">
                  <a:moveTo>
                    <a:pt x="0" y="17780"/>
                  </a:moveTo>
                  <a:lnTo>
                    <a:pt x="5080" y="35560"/>
                  </a:lnTo>
                  <a:lnTo>
                    <a:pt x="7620" y="45720"/>
                  </a:lnTo>
                  <a:lnTo>
                    <a:pt x="13970" y="73660"/>
                  </a:lnTo>
                  <a:lnTo>
                    <a:pt x="19050" y="88900"/>
                  </a:lnTo>
                  <a:lnTo>
                    <a:pt x="24130" y="105410"/>
                  </a:lnTo>
                  <a:lnTo>
                    <a:pt x="29210" y="121920"/>
                  </a:lnTo>
                  <a:lnTo>
                    <a:pt x="35560" y="137160"/>
                  </a:lnTo>
                  <a:lnTo>
                    <a:pt x="41910" y="149860"/>
                  </a:lnTo>
                  <a:lnTo>
                    <a:pt x="49530" y="162560"/>
                  </a:lnTo>
                  <a:lnTo>
                    <a:pt x="55880" y="172720"/>
                  </a:lnTo>
                  <a:lnTo>
                    <a:pt x="62230" y="181610"/>
                  </a:lnTo>
                  <a:lnTo>
                    <a:pt x="69850" y="190500"/>
                  </a:lnTo>
                  <a:lnTo>
                    <a:pt x="77470" y="195580"/>
                  </a:lnTo>
                  <a:lnTo>
                    <a:pt x="86360" y="196850"/>
                  </a:lnTo>
                  <a:lnTo>
                    <a:pt x="96520" y="196850"/>
                  </a:lnTo>
                  <a:lnTo>
                    <a:pt x="106680" y="194310"/>
                  </a:lnTo>
                  <a:lnTo>
                    <a:pt x="119380" y="187960"/>
                  </a:lnTo>
                  <a:lnTo>
                    <a:pt x="132080" y="180340"/>
                  </a:lnTo>
                  <a:lnTo>
                    <a:pt x="143510" y="172720"/>
                  </a:lnTo>
                  <a:lnTo>
                    <a:pt x="154940" y="162560"/>
                  </a:lnTo>
                  <a:lnTo>
                    <a:pt x="166370" y="153670"/>
                  </a:lnTo>
                  <a:lnTo>
                    <a:pt x="176530" y="142240"/>
                  </a:lnTo>
                  <a:lnTo>
                    <a:pt x="185420" y="130810"/>
                  </a:lnTo>
                  <a:lnTo>
                    <a:pt x="193040" y="118110"/>
                  </a:lnTo>
                  <a:lnTo>
                    <a:pt x="198120" y="104140"/>
                  </a:lnTo>
                  <a:lnTo>
                    <a:pt x="199390" y="91440"/>
                  </a:lnTo>
                  <a:lnTo>
                    <a:pt x="199390" y="77470"/>
                  </a:lnTo>
                  <a:lnTo>
                    <a:pt x="196850" y="64770"/>
                  </a:lnTo>
                  <a:lnTo>
                    <a:pt x="193040" y="53340"/>
                  </a:lnTo>
                  <a:lnTo>
                    <a:pt x="187960" y="41910"/>
                  </a:lnTo>
                  <a:lnTo>
                    <a:pt x="180340" y="31750"/>
                  </a:lnTo>
                  <a:lnTo>
                    <a:pt x="170180" y="22860"/>
                  </a:lnTo>
                  <a:lnTo>
                    <a:pt x="158750" y="13970"/>
                  </a:lnTo>
                  <a:lnTo>
                    <a:pt x="146050" y="8890"/>
                  </a:lnTo>
                  <a:lnTo>
                    <a:pt x="130810" y="5080"/>
                  </a:lnTo>
                  <a:lnTo>
                    <a:pt x="115570" y="2540"/>
                  </a:lnTo>
                  <a:lnTo>
                    <a:pt x="99060" y="0"/>
                  </a:lnTo>
                  <a:lnTo>
                    <a:pt x="82550" y="0"/>
                  </a:lnTo>
                  <a:lnTo>
                    <a:pt x="20320" y="7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980680" y="4817110"/>
              <a:ext cx="157481" cy="226061"/>
            </a:xfrm>
            <a:custGeom>
              <a:avLst/>
              <a:gdLst/>
              <a:ahLst/>
              <a:cxnLst/>
              <a:rect l="0" t="0" r="0" b="0"/>
              <a:pathLst>
                <a:path w="157481" h="226061">
                  <a:moveTo>
                    <a:pt x="0" y="83820"/>
                  </a:moveTo>
                  <a:lnTo>
                    <a:pt x="29210" y="143510"/>
                  </a:lnTo>
                  <a:lnTo>
                    <a:pt x="35560" y="153670"/>
                  </a:lnTo>
                  <a:lnTo>
                    <a:pt x="43180" y="163830"/>
                  </a:lnTo>
                  <a:lnTo>
                    <a:pt x="49530" y="172720"/>
                  </a:lnTo>
                  <a:lnTo>
                    <a:pt x="55880" y="181610"/>
                  </a:lnTo>
                  <a:lnTo>
                    <a:pt x="69850" y="201930"/>
                  </a:lnTo>
                  <a:lnTo>
                    <a:pt x="77470" y="210820"/>
                  </a:lnTo>
                  <a:lnTo>
                    <a:pt x="83820" y="218440"/>
                  </a:lnTo>
                  <a:lnTo>
                    <a:pt x="91440" y="226060"/>
                  </a:lnTo>
                  <a:lnTo>
                    <a:pt x="95250" y="226060"/>
                  </a:lnTo>
                  <a:lnTo>
                    <a:pt x="99060" y="219710"/>
                  </a:lnTo>
                  <a:lnTo>
                    <a:pt x="129540" y="66040"/>
                  </a:lnTo>
                  <a:lnTo>
                    <a:pt x="134620" y="50800"/>
                  </a:lnTo>
                  <a:lnTo>
                    <a:pt x="139700" y="3810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201660" y="4804410"/>
              <a:ext cx="179071" cy="236221"/>
            </a:xfrm>
            <a:custGeom>
              <a:avLst/>
              <a:gdLst/>
              <a:ahLst/>
              <a:cxnLst/>
              <a:rect l="0" t="0" r="0" b="0"/>
              <a:pathLst>
                <a:path w="179071" h="236221">
                  <a:moveTo>
                    <a:pt x="0" y="181610"/>
                  </a:moveTo>
                  <a:lnTo>
                    <a:pt x="16510" y="175260"/>
                  </a:lnTo>
                  <a:lnTo>
                    <a:pt x="26670" y="172720"/>
                  </a:lnTo>
                  <a:lnTo>
                    <a:pt x="49530" y="166370"/>
                  </a:lnTo>
                  <a:lnTo>
                    <a:pt x="62230" y="161290"/>
                  </a:lnTo>
                  <a:lnTo>
                    <a:pt x="74930" y="153670"/>
                  </a:lnTo>
                  <a:lnTo>
                    <a:pt x="88900" y="146050"/>
                  </a:lnTo>
                  <a:lnTo>
                    <a:pt x="100330" y="137160"/>
                  </a:lnTo>
                  <a:lnTo>
                    <a:pt x="110490" y="129540"/>
                  </a:lnTo>
                  <a:lnTo>
                    <a:pt x="119380" y="121920"/>
                  </a:lnTo>
                  <a:lnTo>
                    <a:pt x="128270" y="114300"/>
                  </a:lnTo>
                  <a:lnTo>
                    <a:pt x="148590" y="95250"/>
                  </a:lnTo>
                  <a:lnTo>
                    <a:pt x="156210" y="83820"/>
                  </a:lnTo>
                  <a:lnTo>
                    <a:pt x="162560" y="72390"/>
                  </a:lnTo>
                  <a:lnTo>
                    <a:pt x="167640" y="59690"/>
                  </a:lnTo>
                  <a:lnTo>
                    <a:pt x="170180" y="45720"/>
                  </a:lnTo>
                  <a:lnTo>
                    <a:pt x="171450" y="33020"/>
                  </a:lnTo>
                  <a:lnTo>
                    <a:pt x="170180" y="19050"/>
                  </a:lnTo>
                  <a:lnTo>
                    <a:pt x="165100" y="10160"/>
                  </a:lnTo>
                  <a:lnTo>
                    <a:pt x="156210" y="3810"/>
                  </a:lnTo>
                  <a:lnTo>
                    <a:pt x="146050" y="0"/>
                  </a:lnTo>
                  <a:lnTo>
                    <a:pt x="134620" y="1270"/>
                  </a:lnTo>
                  <a:lnTo>
                    <a:pt x="123190" y="5080"/>
                  </a:lnTo>
                  <a:lnTo>
                    <a:pt x="110490" y="11430"/>
                  </a:lnTo>
                  <a:lnTo>
                    <a:pt x="97790" y="17780"/>
                  </a:lnTo>
                  <a:lnTo>
                    <a:pt x="86360" y="24130"/>
                  </a:lnTo>
                  <a:lnTo>
                    <a:pt x="74930" y="30480"/>
                  </a:lnTo>
                  <a:lnTo>
                    <a:pt x="64770" y="38100"/>
                  </a:lnTo>
                  <a:lnTo>
                    <a:pt x="55880" y="44450"/>
                  </a:lnTo>
                  <a:lnTo>
                    <a:pt x="48260" y="52070"/>
                  </a:lnTo>
                  <a:lnTo>
                    <a:pt x="39370" y="62230"/>
                  </a:lnTo>
                  <a:lnTo>
                    <a:pt x="29210" y="74930"/>
                  </a:lnTo>
                  <a:lnTo>
                    <a:pt x="20320" y="88900"/>
                  </a:lnTo>
                  <a:lnTo>
                    <a:pt x="12700" y="104140"/>
                  </a:lnTo>
                  <a:lnTo>
                    <a:pt x="8890" y="118110"/>
                  </a:lnTo>
                  <a:lnTo>
                    <a:pt x="6350" y="132080"/>
                  </a:lnTo>
                  <a:lnTo>
                    <a:pt x="5080" y="147320"/>
                  </a:lnTo>
                  <a:lnTo>
                    <a:pt x="6350" y="163830"/>
                  </a:lnTo>
                  <a:lnTo>
                    <a:pt x="7620" y="180340"/>
                  </a:lnTo>
                  <a:lnTo>
                    <a:pt x="11430" y="193040"/>
                  </a:lnTo>
                  <a:lnTo>
                    <a:pt x="19050" y="204470"/>
                  </a:lnTo>
                  <a:lnTo>
                    <a:pt x="26670" y="214630"/>
                  </a:lnTo>
                  <a:lnTo>
                    <a:pt x="36830" y="222250"/>
                  </a:lnTo>
                  <a:lnTo>
                    <a:pt x="46990" y="228600"/>
                  </a:lnTo>
                  <a:lnTo>
                    <a:pt x="59690" y="233680"/>
                  </a:lnTo>
                  <a:lnTo>
                    <a:pt x="72390" y="236220"/>
                  </a:lnTo>
                  <a:lnTo>
                    <a:pt x="86360" y="236220"/>
                  </a:lnTo>
                  <a:lnTo>
                    <a:pt x="99060" y="236220"/>
                  </a:lnTo>
                  <a:lnTo>
                    <a:pt x="110490" y="232410"/>
                  </a:lnTo>
                  <a:lnTo>
                    <a:pt x="120650" y="228600"/>
                  </a:lnTo>
                  <a:lnTo>
                    <a:pt x="129540" y="223520"/>
                  </a:lnTo>
                  <a:lnTo>
                    <a:pt x="138430" y="218440"/>
                  </a:lnTo>
                  <a:lnTo>
                    <a:pt x="148590" y="214630"/>
                  </a:lnTo>
                  <a:lnTo>
                    <a:pt x="179070" y="201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477250" y="4806950"/>
              <a:ext cx="146051" cy="187961"/>
            </a:xfrm>
            <a:custGeom>
              <a:avLst/>
              <a:gdLst/>
              <a:ahLst/>
              <a:cxnLst/>
              <a:rect l="0" t="0" r="0" b="0"/>
              <a:pathLst>
                <a:path w="146051" h="187961">
                  <a:moveTo>
                    <a:pt x="19050" y="20320"/>
                  </a:moveTo>
                  <a:lnTo>
                    <a:pt x="13970" y="43180"/>
                  </a:lnTo>
                  <a:lnTo>
                    <a:pt x="11430" y="55880"/>
                  </a:lnTo>
                  <a:lnTo>
                    <a:pt x="11430" y="69850"/>
                  </a:lnTo>
                  <a:lnTo>
                    <a:pt x="10160" y="85090"/>
                  </a:lnTo>
                  <a:lnTo>
                    <a:pt x="8890" y="118110"/>
                  </a:lnTo>
                  <a:lnTo>
                    <a:pt x="8890" y="180340"/>
                  </a:lnTo>
                  <a:lnTo>
                    <a:pt x="7620" y="186690"/>
                  </a:lnTo>
                  <a:lnTo>
                    <a:pt x="5080" y="187960"/>
                  </a:lnTo>
                  <a:lnTo>
                    <a:pt x="2540" y="185420"/>
                  </a:lnTo>
                  <a:lnTo>
                    <a:pt x="1270" y="177800"/>
                  </a:lnTo>
                  <a:lnTo>
                    <a:pt x="0" y="168910"/>
                  </a:lnTo>
                  <a:lnTo>
                    <a:pt x="0" y="158750"/>
                  </a:lnTo>
                  <a:lnTo>
                    <a:pt x="0" y="146050"/>
                  </a:lnTo>
                  <a:lnTo>
                    <a:pt x="2540" y="133350"/>
                  </a:lnTo>
                  <a:lnTo>
                    <a:pt x="3810" y="120650"/>
                  </a:lnTo>
                  <a:lnTo>
                    <a:pt x="7620" y="107950"/>
                  </a:lnTo>
                  <a:lnTo>
                    <a:pt x="12700" y="96520"/>
                  </a:lnTo>
                  <a:lnTo>
                    <a:pt x="19050" y="85090"/>
                  </a:lnTo>
                  <a:lnTo>
                    <a:pt x="25400" y="74930"/>
                  </a:lnTo>
                  <a:lnTo>
                    <a:pt x="34290" y="63500"/>
                  </a:lnTo>
                  <a:lnTo>
                    <a:pt x="43180" y="53340"/>
                  </a:lnTo>
                  <a:lnTo>
                    <a:pt x="53340" y="43180"/>
                  </a:lnTo>
                  <a:lnTo>
                    <a:pt x="66040" y="34290"/>
                  </a:lnTo>
                  <a:lnTo>
                    <a:pt x="78740" y="26670"/>
                  </a:lnTo>
                  <a:lnTo>
                    <a:pt x="90170" y="20320"/>
                  </a:lnTo>
                  <a:lnTo>
                    <a:pt x="101600" y="13970"/>
                  </a:lnTo>
                  <a:lnTo>
                    <a:pt x="1460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696960" y="4796790"/>
              <a:ext cx="186691" cy="215901"/>
            </a:xfrm>
            <a:custGeom>
              <a:avLst/>
              <a:gdLst/>
              <a:ahLst/>
              <a:cxnLst/>
              <a:rect l="0" t="0" r="0" b="0"/>
              <a:pathLst>
                <a:path w="186691" h="215901">
                  <a:moveTo>
                    <a:pt x="0" y="115570"/>
                  </a:moveTo>
                  <a:lnTo>
                    <a:pt x="16510" y="120650"/>
                  </a:lnTo>
                  <a:lnTo>
                    <a:pt x="26670" y="121920"/>
                  </a:lnTo>
                  <a:lnTo>
                    <a:pt x="40640" y="123190"/>
                  </a:lnTo>
                  <a:lnTo>
                    <a:pt x="54610" y="124460"/>
                  </a:lnTo>
                  <a:lnTo>
                    <a:pt x="68580" y="123190"/>
                  </a:lnTo>
                  <a:lnTo>
                    <a:pt x="83820" y="121920"/>
                  </a:lnTo>
                  <a:lnTo>
                    <a:pt x="97790" y="119380"/>
                  </a:lnTo>
                  <a:lnTo>
                    <a:pt x="110490" y="115570"/>
                  </a:lnTo>
                  <a:lnTo>
                    <a:pt x="123190" y="110490"/>
                  </a:lnTo>
                  <a:lnTo>
                    <a:pt x="134620" y="105410"/>
                  </a:lnTo>
                  <a:lnTo>
                    <a:pt x="144780" y="99060"/>
                  </a:lnTo>
                  <a:lnTo>
                    <a:pt x="153670" y="92710"/>
                  </a:lnTo>
                  <a:lnTo>
                    <a:pt x="161290" y="86360"/>
                  </a:lnTo>
                  <a:lnTo>
                    <a:pt x="168910" y="78740"/>
                  </a:lnTo>
                  <a:lnTo>
                    <a:pt x="173990" y="69850"/>
                  </a:lnTo>
                  <a:lnTo>
                    <a:pt x="179070" y="59690"/>
                  </a:lnTo>
                  <a:lnTo>
                    <a:pt x="182880" y="49530"/>
                  </a:lnTo>
                  <a:lnTo>
                    <a:pt x="184150" y="36830"/>
                  </a:lnTo>
                  <a:lnTo>
                    <a:pt x="186690" y="25400"/>
                  </a:lnTo>
                  <a:lnTo>
                    <a:pt x="182880" y="15240"/>
                  </a:lnTo>
                  <a:lnTo>
                    <a:pt x="175260" y="7620"/>
                  </a:lnTo>
                  <a:lnTo>
                    <a:pt x="166370" y="1270"/>
                  </a:lnTo>
                  <a:lnTo>
                    <a:pt x="154940" y="0"/>
                  </a:lnTo>
                  <a:lnTo>
                    <a:pt x="143510" y="1270"/>
                  </a:lnTo>
                  <a:lnTo>
                    <a:pt x="130810" y="3810"/>
                  </a:lnTo>
                  <a:lnTo>
                    <a:pt x="119380" y="7620"/>
                  </a:lnTo>
                  <a:lnTo>
                    <a:pt x="110490" y="13970"/>
                  </a:lnTo>
                  <a:lnTo>
                    <a:pt x="101600" y="19050"/>
                  </a:lnTo>
                  <a:lnTo>
                    <a:pt x="92710" y="25400"/>
                  </a:lnTo>
                  <a:lnTo>
                    <a:pt x="85090" y="31750"/>
                  </a:lnTo>
                  <a:lnTo>
                    <a:pt x="77470" y="39370"/>
                  </a:lnTo>
                  <a:lnTo>
                    <a:pt x="69850" y="46990"/>
                  </a:lnTo>
                  <a:lnTo>
                    <a:pt x="63500" y="55880"/>
                  </a:lnTo>
                  <a:lnTo>
                    <a:pt x="55880" y="64770"/>
                  </a:lnTo>
                  <a:lnTo>
                    <a:pt x="49530" y="74930"/>
                  </a:lnTo>
                  <a:lnTo>
                    <a:pt x="44450" y="85090"/>
                  </a:lnTo>
                  <a:lnTo>
                    <a:pt x="40640" y="95250"/>
                  </a:lnTo>
                  <a:lnTo>
                    <a:pt x="35560" y="107950"/>
                  </a:lnTo>
                  <a:lnTo>
                    <a:pt x="31750" y="121920"/>
                  </a:lnTo>
                  <a:lnTo>
                    <a:pt x="27940" y="137160"/>
                  </a:lnTo>
                  <a:lnTo>
                    <a:pt x="26670" y="151130"/>
                  </a:lnTo>
                  <a:lnTo>
                    <a:pt x="26670" y="163830"/>
                  </a:lnTo>
                  <a:lnTo>
                    <a:pt x="27940" y="175260"/>
                  </a:lnTo>
                  <a:lnTo>
                    <a:pt x="31750" y="185420"/>
                  </a:lnTo>
                  <a:lnTo>
                    <a:pt x="36830" y="195580"/>
                  </a:lnTo>
                  <a:lnTo>
                    <a:pt x="41910" y="203200"/>
                  </a:lnTo>
                  <a:lnTo>
                    <a:pt x="49530" y="209550"/>
                  </a:lnTo>
                  <a:lnTo>
                    <a:pt x="59690" y="213360"/>
                  </a:lnTo>
                  <a:lnTo>
                    <a:pt x="71120" y="215900"/>
                  </a:lnTo>
                  <a:lnTo>
                    <a:pt x="83820" y="214630"/>
                  </a:lnTo>
                  <a:lnTo>
                    <a:pt x="96520" y="212090"/>
                  </a:lnTo>
                  <a:lnTo>
                    <a:pt x="110490" y="208280"/>
                  </a:lnTo>
                  <a:lnTo>
                    <a:pt x="121920" y="203200"/>
                  </a:lnTo>
                  <a:lnTo>
                    <a:pt x="134620" y="196850"/>
                  </a:lnTo>
                  <a:lnTo>
                    <a:pt x="16764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966200" y="4785360"/>
              <a:ext cx="25401" cy="191771"/>
            </a:xfrm>
            <a:custGeom>
              <a:avLst/>
              <a:gdLst/>
              <a:ahLst/>
              <a:cxnLst/>
              <a:rect l="0" t="0" r="0" b="0"/>
              <a:pathLst>
                <a:path w="25401" h="191771">
                  <a:moveTo>
                    <a:pt x="25400" y="0"/>
                  </a:moveTo>
                  <a:lnTo>
                    <a:pt x="25400" y="22860"/>
                  </a:lnTo>
                  <a:lnTo>
                    <a:pt x="24130" y="35560"/>
                  </a:lnTo>
                  <a:lnTo>
                    <a:pt x="21590" y="49530"/>
                  </a:lnTo>
                  <a:lnTo>
                    <a:pt x="13970" y="102870"/>
                  </a:lnTo>
                  <a:lnTo>
                    <a:pt x="10160" y="125730"/>
                  </a:lnTo>
                  <a:lnTo>
                    <a:pt x="3810" y="165100"/>
                  </a:lnTo>
                  <a:lnTo>
                    <a:pt x="0" y="184150"/>
                  </a:lnTo>
                  <a:lnTo>
                    <a:pt x="0" y="191770"/>
                  </a:lnTo>
                  <a:lnTo>
                    <a:pt x="2540" y="191770"/>
                  </a:lnTo>
                  <a:lnTo>
                    <a:pt x="1524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050020" y="4782820"/>
              <a:ext cx="189231" cy="497841"/>
            </a:xfrm>
            <a:custGeom>
              <a:avLst/>
              <a:gdLst/>
              <a:ahLst/>
              <a:cxnLst/>
              <a:rect l="0" t="0" r="0" b="0"/>
              <a:pathLst>
                <a:path w="189231" h="497841">
                  <a:moveTo>
                    <a:pt x="130810" y="87630"/>
                  </a:moveTo>
                  <a:lnTo>
                    <a:pt x="142240" y="76200"/>
                  </a:lnTo>
                  <a:lnTo>
                    <a:pt x="143510" y="68580"/>
                  </a:lnTo>
                  <a:lnTo>
                    <a:pt x="144780" y="58420"/>
                  </a:lnTo>
                  <a:lnTo>
                    <a:pt x="143510" y="46990"/>
                  </a:lnTo>
                  <a:lnTo>
                    <a:pt x="140970" y="36830"/>
                  </a:lnTo>
                  <a:lnTo>
                    <a:pt x="135890" y="27940"/>
                  </a:lnTo>
                  <a:lnTo>
                    <a:pt x="130810" y="19050"/>
                  </a:lnTo>
                  <a:lnTo>
                    <a:pt x="123190" y="12700"/>
                  </a:lnTo>
                  <a:lnTo>
                    <a:pt x="115570" y="7620"/>
                  </a:lnTo>
                  <a:lnTo>
                    <a:pt x="106680" y="2540"/>
                  </a:lnTo>
                  <a:lnTo>
                    <a:pt x="96520" y="0"/>
                  </a:lnTo>
                  <a:lnTo>
                    <a:pt x="87630" y="0"/>
                  </a:lnTo>
                  <a:lnTo>
                    <a:pt x="77470" y="1270"/>
                  </a:lnTo>
                  <a:lnTo>
                    <a:pt x="68580" y="5080"/>
                  </a:lnTo>
                  <a:lnTo>
                    <a:pt x="59690" y="11430"/>
                  </a:lnTo>
                  <a:lnTo>
                    <a:pt x="29210" y="40640"/>
                  </a:lnTo>
                  <a:lnTo>
                    <a:pt x="24130" y="52070"/>
                  </a:lnTo>
                  <a:lnTo>
                    <a:pt x="17780" y="64770"/>
                  </a:lnTo>
                  <a:lnTo>
                    <a:pt x="1270" y="116840"/>
                  </a:lnTo>
                  <a:lnTo>
                    <a:pt x="0" y="129540"/>
                  </a:lnTo>
                  <a:lnTo>
                    <a:pt x="0" y="144780"/>
                  </a:lnTo>
                  <a:lnTo>
                    <a:pt x="1270" y="161290"/>
                  </a:lnTo>
                  <a:lnTo>
                    <a:pt x="5080" y="173990"/>
                  </a:lnTo>
                  <a:lnTo>
                    <a:pt x="10160" y="184150"/>
                  </a:lnTo>
                  <a:lnTo>
                    <a:pt x="15240" y="194310"/>
                  </a:lnTo>
                  <a:lnTo>
                    <a:pt x="22860" y="201930"/>
                  </a:lnTo>
                  <a:lnTo>
                    <a:pt x="33020" y="208280"/>
                  </a:lnTo>
                  <a:lnTo>
                    <a:pt x="44450" y="213360"/>
                  </a:lnTo>
                  <a:lnTo>
                    <a:pt x="55880" y="214630"/>
                  </a:lnTo>
                  <a:lnTo>
                    <a:pt x="67310" y="213360"/>
                  </a:lnTo>
                  <a:lnTo>
                    <a:pt x="77470" y="209550"/>
                  </a:lnTo>
                  <a:lnTo>
                    <a:pt x="87630" y="204470"/>
                  </a:lnTo>
                  <a:lnTo>
                    <a:pt x="95250" y="196850"/>
                  </a:lnTo>
                  <a:lnTo>
                    <a:pt x="127000" y="165100"/>
                  </a:lnTo>
                  <a:lnTo>
                    <a:pt x="133350" y="154940"/>
                  </a:lnTo>
                  <a:lnTo>
                    <a:pt x="140970" y="144780"/>
                  </a:lnTo>
                  <a:lnTo>
                    <a:pt x="148590" y="132080"/>
                  </a:lnTo>
                  <a:lnTo>
                    <a:pt x="153670" y="118110"/>
                  </a:lnTo>
                  <a:lnTo>
                    <a:pt x="158750" y="102870"/>
                  </a:lnTo>
                  <a:lnTo>
                    <a:pt x="163830" y="87630"/>
                  </a:lnTo>
                  <a:lnTo>
                    <a:pt x="166370" y="81280"/>
                  </a:lnTo>
                  <a:lnTo>
                    <a:pt x="168910" y="82550"/>
                  </a:lnTo>
                  <a:lnTo>
                    <a:pt x="172720" y="93980"/>
                  </a:lnTo>
                  <a:lnTo>
                    <a:pt x="177800" y="111760"/>
                  </a:lnTo>
                  <a:lnTo>
                    <a:pt x="179070" y="125730"/>
                  </a:lnTo>
                  <a:lnTo>
                    <a:pt x="180340" y="143510"/>
                  </a:lnTo>
                  <a:lnTo>
                    <a:pt x="182880" y="181610"/>
                  </a:lnTo>
                  <a:lnTo>
                    <a:pt x="182880" y="213360"/>
                  </a:lnTo>
                  <a:lnTo>
                    <a:pt x="184150" y="227330"/>
                  </a:lnTo>
                  <a:lnTo>
                    <a:pt x="186690" y="240030"/>
                  </a:lnTo>
                  <a:lnTo>
                    <a:pt x="189230" y="252730"/>
                  </a:lnTo>
                  <a:lnTo>
                    <a:pt x="189230" y="265430"/>
                  </a:lnTo>
                  <a:lnTo>
                    <a:pt x="189230" y="278130"/>
                  </a:lnTo>
                  <a:lnTo>
                    <a:pt x="179070" y="350520"/>
                  </a:lnTo>
                  <a:lnTo>
                    <a:pt x="175260" y="367030"/>
                  </a:lnTo>
                  <a:lnTo>
                    <a:pt x="172720" y="383540"/>
                  </a:lnTo>
                  <a:lnTo>
                    <a:pt x="168910" y="396240"/>
                  </a:lnTo>
                  <a:lnTo>
                    <a:pt x="163830" y="411480"/>
                  </a:lnTo>
                  <a:lnTo>
                    <a:pt x="156210" y="427990"/>
                  </a:lnTo>
                  <a:lnTo>
                    <a:pt x="147320" y="444500"/>
                  </a:lnTo>
                  <a:lnTo>
                    <a:pt x="137160" y="458470"/>
                  </a:lnTo>
                  <a:lnTo>
                    <a:pt x="125730" y="471170"/>
                  </a:lnTo>
                  <a:lnTo>
                    <a:pt x="113030" y="483870"/>
                  </a:lnTo>
                  <a:lnTo>
                    <a:pt x="99060" y="490220"/>
                  </a:lnTo>
                  <a:lnTo>
                    <a:pt x="83820" y="494030"/>
                  </a:lnTo>
                  <a:lnTo>
                    <a:pt x="25400" y="497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306560" y="4762500"/>
              <a:ext cx="264161" cy="213361"/>
            </a:xfrm>
            <a:custGeom>
              <a:avLst/>
              <a:gdLst/>
              <a:ahLst/>
              <a:cxnLst/>
              <a:rect l="0" t="0" r="0" b="0"/>
              <a:pathLst>
                <a:path w="264161" h="213361">
                  <a:moveTo>
                    <a:pt x="0" y="34290"/>
                  </a:moveTo>
                  <a:lnTo>
                    <a:pt x="30480" y="63500"/>
                  </a:lnTo>
                  <a:lnTo>
                    <a:pt x="35560" y="73660"/>
                  </a:lnTo>
                  <a:lnTo>
                    <a:pt x="40640" y="86360"/>
                  </a:lnTo>
                  <a:lnTo>
                    <a:pt x="44450" y="100330"/>
                  </a:lnTo>
                  <a:lnTo>
                    <a:pt x="48260" y="115570"/>
                  </a:lnTo>
                  <a:lnTo>
                    <a:pt x="55880" y="148590"/>
                  </a:lnTo>
                  <a:lnTo>
                    <a:pt x="57150" y="162560"/>
                  </a:lnTo>
                  <a:lnTo>
                    <a:pt x="57150" y="175260"/>
                  </a:lnTo>
                  <a:lnTo>
                    <a:pt x="55880" y="187960"/>
                  </a:lnTo>
                  <a:lnTo>
                    <a:pt x="55880" y="190500"/>
                  </a:lnTo>
                  <a:lnTo>
                    <a:pt x="57150" y="186690"/>
                  </a:lnTo>
                  <a:lnTo>
                    <a:pt x="59690" y="177800"/>
                  </a:lnTo>
                  <a:lnTo>
                    <a:pt x="68580" y="137160"/>
                  </a:lnTo>
                  <a:lnTo>
                    <a:pt x="77470" y="82550"/>
                  </a:lnTo>
                  <a:lnTo>
                    <a:pt x="82550" y="67310"/>
                  </a:lnTo>
                  <a:lnTo>
                    <a:pt x="87630" y="54610"/>
                  </a:lnTo>
                  <a:lnTo>
                    <a:pt x="93980" y="44450"/>
                  </a:lnTo>
                  <a:lnTo>
                    <a:pt x="101600" y="35560"/>
                  </a:lnTo>
                  <a:lnTo>
                    <a:pt x="110490" y="26670"/>
                  </a:lnTo>
                  <a:lnTo>
                    <a:pt x="119380" y="17780"/>
                  </a:lnTo>
                  <a:lnTo>
                    <a:pt x="128270" y="11430"/>
                  </a:lnTo>
                  <a:lnTo>
                    <a:pt x="138430" y="6350"/>
                  </a:lnTo>
                  <a:lnTo>
                    <a:pt x="148590" y="1270"/>
                  </a:lnTo>
                  <a:lnTo>
                    <a:pt x="158750" y="0"/>
                  </a:lnTo>
                  <a:lnTo>
                    <a:pt x="168910" y="2540"/>
                  </a:lnTo>
                  <a:lnTo>
                    <a:pt x="180340" y="5080"/>
                  </a:lnTo>
                  <a:lnTo>
                    <a:pt x="189230" y="10160"/>
                  </a:lnTo>
                  <a:lnTo>
                    <a:pt x="198120" y="15240"/>
                  </a:lnTo>
                  <a:lnTo>
                    <a:pt x="205740" y="21590"/>
                  </a:lnTo>
                  <a:lnTo>
                    <a:pt x="213360" y="31750"/>
                  </a:lnTo>
                  <a:lnTo>
                    <a:pt x="220980" y="44450"/>
                  </a:lnTo>
                  <a:lnTo>
                    <a:pt x="228600" y="58420"/>
                  </a:lnTo>
                  <a:lnTo>
                    <a:pt x="233680" y="73660"/>
                  </a:lnTo>
                  <a:lnTo>
                    <a:pt x="240030" y="88900"/>
                  </a:lnTo>
                  <a:lnTo>
                    <a:pt x="243840" y="105410"/>
                  </a:lnTo>
                  <a:lnTo>
                    <a:pt x="248920" y="123190"/>
                  </a:lnTo>
                  <a:lnTo>
                    <a:pt x="252730" y="139700"/>
                  </a:lnTo>
                  <a:lnTo>
                    <a:pt x="264160" y="2133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64700" y="4606290"/>
              <a:ext cx="20321" cy="358141"/>
            </a:xfrm>
            <a:custGeom>
              <a:avLst/>
              <a:gdLst/>
              <a:ahLst/>
              <a:cxnLst/>
              <a:rect l="0" t="0" r="0" b="0"/>
              <a:pathLst>
                <a:path w="20321" h="358141">
                  <a:moveTo>
                    <a:pt x="0" y="0"/>
                  </a:moveTo>
                  <a:lnTo>
                    <a:pt x="11430" y="22860"/>
                  </a:lnTo>
                  <a:lnTo>
                    <a:pt x="15240" y="35560"/>
                  </a:lnTo>
                  <a:lnTo>
                    <a:pt x="16510" y="49530"/>
                  </a:lnTo>
                  <a:lnTo>
                    <a:pt x="19050" y="64770"/>
                  </a:lnTo>
                  <a:lnTo>
                    <a:pt x="19050" y="81280"/>
                  </a:lnTo>
                  <a:lnTo>
                    <a:pt x="20320" y="119380"/>
                  </a:lnTo>
                  <a:lnTo>
                    <a:pt x="20320" y="137160"/>
                  </a:lnTo>
                  <a:lnTo>
                    <a:pt x="17780" y="153670"/>
                  </a:lnTo>
                  <a:lnTo>
                    <a:pt x="15240" y="168910"/>
                  </a:lnTo>
                  <a:lnTo>
                    <a:pt x="13970" y="186690"/>
                  </a:lnTo>
                  <a:lnTo>
                    <a:pt x="12700" y="205740"/>
                  </a:lnTo>
                  <a:lnTo>
                    <a:pt x="12700" y="224790"/>
                  </a:lnTo>
                  <a:lnTo>
                    <a:pt x="10160" y="243840"/>
                  </a:lnTo>
                  <a:lnTo>
                    <a:pt x="8890" y="261620"/>
                  </a:lnTo>
                  <a:lnTo>
                    <a:pt x="6350" y="280670"/>
                  </a:lnTo>
                  <a:lnTo>
                    <a:pt x="3810" y="297180"/>
                  </a:lnTo>
                  <a:lnTo>
                    <a:pt x="2540" y="31242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538970" y="4701540"/>
              <a:ext cx="220981" cy="63501"/>
            </a:xfrm>
            <a:custGeom>
              <a:avLst/>
              <a:gdLst/>
              <a:ahLst/>
              <a:cxnLst/>
              <a:rect l="0" t="0" r="0" b="0"/>
              <a:pathLst>
                <a:path w="220981" h="63501">
                  <a:moveTo>
                    <a:pt x="220980" y="0"/>
                  </a:moveTo>
                  <a:lnTo>
                    <a:pt x="187960" y="5080"/>
                  </a:lnTo>
                  <a:lnTo>
                    <a:pt x="173990" y="8890"/>
                  </a:lnTo>
                  <a:lnTo>
                    <a:pt x="161290" y="11430"/>
                  </a:lnTo>
                  <a:lnTo>
                    <a:pt x="149860" y="15240"/>
                  </a:lnTo>
                  <a:lnTo>
                    <a:pt x="127000" y="21590"/>
                  </a:lnTo>
                  <a:lnTo>
                    <a:pt x="83820" y="3556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812020" y="4753610"/>
              <a:ext cx="73661" cy="179071"/>
            </a:xfrm>
            <a:custGeom>
              <a:avLst/>
              <a:gdLst/>
              <a:ahLst/>
              <a:cxnLst/>
              <a:rect l="0" t="0" r="0" b="0"/>
              <a:pathLst>
                <a:path w="73661" h="179071">
                  <a:moveTo>
                    <a:pt x="0" y="0"/>
                  </a:moveTo>
                  <a:lnTo>
                    <a:pt x="6350" y="17780"/>
                  </a:lnTo>
                  <a:lnTo>
                    <a:pt x="10160" y="26670"/>
                  </a:lnTo>
                  <a:lnTo>
                    <a:pt x="15240" y="38100"/>
                  </a:lnTo>
                  <a:lnTo>
                    <a:pt x="20320" y="49530"/>
                  </a:lnTo>
                  <a:lnTo>
                    <a:pt x="25400" y="62230"/>
                  </a:lnTo>
                  <a:lnTo>
                    <a:pt x="30480" y="76200"/>
                  </a:lnTo>
                  <a:lnTo>
                    <a:pt x="41910" y="114300"/>
                  </a:lnTo>
                  <a:lnTo>
                    <a:pt x="53340" y="147320"/>
                  </a:lnTo>
                  <a:lnTo>
                    <a:pt x="736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728200" y="4765040"/>
              <a:ext cx="220981" cy="420371"/>
            </a:xfrm>
            <a:custGeom>
              <a:avLst/>
              <a:gdLst/>
              <a:ahLst/>
              <a:cxnLst/>
              <a:rect l="0" t="0" r="0" b="0"/>
              <a:pathLst>
                <a:path w="220981" h="420371">
                  <a:moveTo>
                    <a:pt x="220980" y="0"/>
                  </a:moveTo>
                  <a:lnTo>
                    <a:pt x="209550" y="21590"/>
                  </a:lnTo>
                  <a:lnTo>
                    <a:pt x="205740" y="31750"/>
                  </a:lnTo>
                  <a:lnTo>
                    <a:pt x="201930" y="41910"/>
                  </a:lnTo>
                  <a:lnTo>
                    <a:pt x="194310" y="63500"/>
                  </a:lnTo>
                  <a:lnTo>
                    <a:pt x="186690" y="83820"/>
                  </a:lnTo>
                  <a:lnTo>
                    <a:pt x="181610" y="93980"/>
                  </a:lnTo>
                  <a:lnTo>
                    <a:pt x="176530" y="105410"/>
                  </a:lnTo>
                  <a:lnTo>
                    <a:pt x="170180" y="115570"/>
                  </a:lnTo>
                  <a:lnTo>
                    <a:pt x="157480" y="139700"/>
                  </a:lnTo>
                  <a:lnTo>
                    <a:pt x="149860" y="152400"/>
                  </a:lnTo>
                  <a:lnTo>
                    <a:pt x="144780" y="166370"/>
                  </a:lnTo>
                  <a:lnTo>
                    <a:pt x="139700" y="179070"/>
                  </a:lnTo>
                  <a:lnTo>
                    <a:pt x="123190" y="229870"/>
                  </a:lnTo>
                  <a:lnTo>
                    <a:pt x="118110" y="241300"/>
                  </a:lnTo>
                  <a:lnTo>
                    <a:pt x="113030" y="254000"/>
                  </a:lnTo>
                  <a:lnTo>
                    <a:pt x="106680" y="267970"/>
                  </a:lnTo>
                  <a:lnTo>
                    <a:pt x="100330" y="280670"/>
                  </a:lnTo>
                  <a:lnTo>
                    <a:pt x="93980" y="292100"/>
                  </a:lnTo>
                  <a:lnTo>
                    <a:pt x="87630" y="303530"/>
                  </a:lnTo>
                  <a:lnTo>
                    <a:pt x="73660" y="325120"/>
                  </a:lnTo>
                  <a:lnTo>
                    <a:pt x="66040" y="336550"/>
                  </a:lnTo>
                  <a:lnTo>
                    <a:pt x="60960" y="346710"/>
                  </a:lnTo>
                  <a:lnTo>
                    <a:pt x="55880" y="356870"/>
                  </a:lnTo>
                  <a:lnTo>
                    <a:pt x="50800" y="368300"/>
                  </a:lnTo>
                  <a:lnTo>
                    <a:pt x="44450" y="377190"/>
                  </a:lnTo>
                  <a:lnTo>
                    <a:pt x="36830" y="386080"/>
                  </a:lnTo>
                  <a:lnTo>
                    <a:pt x="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9011920" y="45745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435090" y="5256530"/>
              <a:ext cx="303531" cy="372111"/>
            </a:xfrm>
            <a:custGeom>
              <a:avLst/>
              <a:gdLst/>
              <a:ahLst/>
              <a:cxnLst/>
              <a:rect l="0" t="0" r="0" b="0"/>
              <a:pathLst>
                <a:path w="303531" h="372111">
                  <a:moveTo>
                    <a:pt x="303530" y="66040"/>
                  </a:moveTo>
                  <a:lnTo>
                    <a:pt x="285750" y="49530"/>
                  </a:lnTo>
                  <a:lnTo>
                    <a:pt x="278130" y="43180"/>
                  </a:lnTo>
                  <a:lnTo>
                    <a:pt x="269240" y="38100"/>
                  </a:lnTo>
                  <a:lnTo>
                    <a:pt x="223520" y="15240"/>
                  </a:lnTo>
                  <a:lnTo>
                    <a:pt x="209550" y="10160"/>
                  </a:lnTo>
                  <a:lnTo>
                    <a:pt x="196850" y="5080"/>
                  </a:lnTo>
                  <a:lnTo>
                    <a:pt x="182880" y="1270"/>
                  </a:lnTo>
                  <a:lnTo>
                    <a:pt x="170180" y="0"/>
                  </a:lnTo>
                  <a:lnTo>
                    <a:pt x="158750" y="0"/>
                  </a:lnTo>
                  <a:lnTo>
                    <a:pt x="147320" y="0"/>
                  </a:lnTo>
                  <a:lnTo>
                    <a:pt x="133350" y="3810"/>
                  </a:lnTo>
                  <a:lnTo>
                    <a:pt x="119380" y="7620"/>
                  </a:lnTo>
                  <a:lnTo>
                    <a:pt x="102870" y="13970"/>
                  </a:lnTo>
                  <a:lnTo>
                    <a:pt x="88900" y="21590"/>
                  </a:lnTo>
                  <a:lnTo>
                    <a:pt x="76200" y="31750"/>
                  </a:lnTo>
                  <a:lnTo>
                    <a:pt x="63500" y="43180"/>
                  </a:lnTo>
                  <a:lnTo>
                    <a:pt x="54610" y="54610"/>
                  </a:lnTo>
                  <a:lnTo>
                    <a:pt x="46990" y="64770"/>
                  </a:lnTo>
                  <a:lnTo>
                    <a:pt x="41910" y="76200"/>
                  </a:lnTo>
                  <a:lnTo>
                    <a:pt x="35560" y="90170"/>
                  </a:lnTo>
                  <a:lnTo>
                    <a:pt x="27940" y="106680"/>
                  </a:lnTo>
                  <a:lnTo>
                    <a:pt x="16510" y="140970"/>
                  </a:lnTo>
                  <a:lnTo>
                    <a:pt x="6350" y="166370"/>
                  </a:lnTo>
                  <a:lnTo>
                    <a:pt x="3810" y="182880"/>
                  </a:lnTo>
                  <a:lnTo>
                    <a:pt x="1270" y="199390"/>
                  </a:lnTo>
                  <a:lnTo>
                    <a:pt x="0" y="218440"/>
                  </a:lnTo>
                  <a:lnTo>
                    <a:pt x="1270" y="236220"/>
                  </a:lnTo>
                  <a:lnTo>
                    <a:pt x="2540" y="255270"/>
                  </a:lnTo>
                  <a:lnTo>
                    <a:pt x="3810" y="273050"/>
                  </a:lnTo>
                  <a:lnTo>
                    <a:pt x="5080" y="290830"/>
                  </a:lnTo>
                  <a:lnTo>
                    <a:pt x="6350" y="308610"/>
                  </a:lnTo>
                  <a:lnTo>
                    <a:pt x="8890" y="372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327140" y="5415280"/>
              <a:ext cx="365761" cy="171451"/>
            </a:xfrm>
            <a:custGeom>
              <a:avLst/>
              <a:gdLst/>
              <a:ahLst/>
              <a:cxnLst/>
              <a:rect l="0" t="0" r="0" b="0"/>
              <a:pathLst>
                <a:path w="365761" h="171451">
                  <a:moveTo>
                    <a:pt x="0" y="96520"/>
                  </a:moveTo>
                  <a:lnTo>
                    <a:pt x="11430" y="86360"/>
                  </a:lnTo>
                  <a:lnTo>
                    <a:pt x="19050" y="80010"/>
                  </a:lnTo>
                  <a:lnTo>
                    <a:pt x="26670" y="73660"/>
                  </a:lnTo>
                  <a:lnTo>
                    <a:pt x="35560" y="67310"/>
                  </a:lnTo>
                  <a:lnTo>
                    <a:pt x="43180" y="60960"/>
                  </a:lnTo>
                  <a:lnTo>
                    <a:pt x="52070" y="54610"/>
                  </a:lnTo>
                  <a:lnTo>
                    <a:pt x="58420" y="46990"/>
                  </a:lnTo>
                  <a:lnTo>
                    <a:pt x="67310" y="41910"/>
                  </a:lnTo>
                  <a:lnTo>
                    <a:pt x="76200" y="36830"/>
                  </a:lnTo>
                  <a:lnTo>
                    <a:pt x="86360" y="31750"/>
                  </a:lnTo>
                  <a:lnTo>
                    <a:pt x="113030" y="21590"/>
                  </a:lnTo>
                  <a:lnTo>
                    <a:pt x="128270" y="15240"/>
                  </a:lnTo>
                  <a:lnTo>
                    <a:pt x="143510" y="8890"/>
                  </a:lnTo>
                  <a:lnTo>
                    <a:pt x="160020" y="5080"/>
                  </a:lnTo>
                  <a:lnTo>
                    <a:pt x="177800" y="0"/>
                  </a:lnTo>
                  <a:lnTo>
                    <a:pt x="193040" y="0"/>
                  </a:lnTo>
                  <a:lnTo>
                    <a:pt x="208280" y="1270"/>
                  </a:lnTo>
                  <a:lnTo>
                    <a:pt x="223520" y="5080"/>
                  </a:lnTo>
                  <a:lnTo>
                    <a:pt x="236220" y="11430"/>
                  </a:lnTo>
                  <a:lnTo>
                    <a:pt x="246380" y="19050"/>
                  </a:lnTo>
                  <a:lnTo>
                    <a:pt x="255270" y="26670"/>
                  </a:lnTo>
                  <a:lnTo>
                    <a:pt x="262890" y="39370"/>
                  </a:lnTo>
                  <a:lnTo>
                    <a:pt x="269240" y="52070"/>
                  </a:lnTo>
                  <a:lnTo>
                    <a:pt x="274320" y="67310"/>
                  </a:lnTo>
                  <a:lnTo>
                    <a:pt x="279400" y="81280"/>
                  </a:lnTo>
                  <a:lnTo>
                    <a:pt x="283210" y="96520"/>
                  </a:lnTo>
                  <a:lnTo>
                    <a:pt x="290830" y="123190"/>
                  </a:lnTo>
                  <a:lnTo>
                    <a:pt x="298450" y="147320"/>
                  </a:lnTo>
                  <a:lnTo>
                    <a:pt x="304800" y="156210"/>
                  </a:lnTo>
                  <a:lnTo>
                    <a:pt x="312420" y="163830"/>
                  </a:lnTo>
                  <a:lnTo>
                    <a:pt x="320040" y="168910"/>
                  </a:lnTo>
                  <a:lnTo>
                    <a:pt x="328930" y="171450"/>
                  </a:lnTo>
                  <a:lnTo>
                    <a:pt x="336550" y="170180"/>
                  </a:lnTo>
                  <a:lnTo>
                    <a:pt x="344170" y="166370"/>
                  </a:lnTo>
                  <a:lnTo>
                    <a:pt x="349250" y="161290"/>
                  </a:lnTo>
                  <a:lnTo>
                    <a:pt x="354330" y="153670"/>
                  </a:lnTo>
                  <a:lnTo>
                    <a:pt x="359410" y="144780"/>
                  </a:lnTo>
                  <a:lnTo>
                    <a:pt x="363220" y="134620"/>
                  </a:lnTo>
                  <a:lnTo>
                    <a:pt x="364490" y="123190"/>
                  </a:lnTo>
                  <a:lnTo>
                    <a:pt x="365760" y="110490"/>
                  </a:lnTo>
                  <a:lnTo>
                    <a:pt x="364490" y="100330"/>
                  </a:lnTo>
                  <a:lnTo>
                    <a:pt x="361950" y="91440"/>
                  </a:lnTo>
                  <a:lnTo>
                    <a:pt x="356870" y="82550"/>
                  </a:lnTo>
                  <a:lnTo>
                    <a:pt x="350520" y="76200"/>
                  </a:lnTo>
                  <a:lnTo>
                    <a:pt x="342900" y="69850"/>
                  </a:lnTo>
                  <a:lnTo>
                    <a:pt x="334010" y="64770"/>
                  </a:lnTo>
                  <a:lnTo>
                    <a:pt x="323850" y="60960"/>
                  </a:lnTo>
                  <a:lnTo>
                    <a:pt x="311150" y="59690"/>
                  </a:lnTo>
                  <a:lnTo>
                    <a:pt x="299720" y="57150"/>
                  </a:lnTo>
                  <a:lnTo>
                    <a:pt x="287020" y="58420"/>
                  </a:lnTo>
                  <a:lnTo>
                    <a:pt x="275590" y="59690"/>
                  </a:lnTo>
                  <a:lnTo>
                    <a:pt x="242570" y="64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758940" y="5386070"/>
              <a:ext cx="127001" cy="205741"/>
            </a:xfrm>
            <a:custGeom>
              <a:avLst/>
              <a:gdLst/>
              <a:ahLst/>
              <a:cxnLst/>
              <a:rect l="0" t="0" r="0" b="0"/>
              <a:pathLst>
                <a:path w="127001" h="205741">
                  <a:moveTo>
                    <a:pt x="0" y="189230"/>
                  </a:moveTo>
                  <a:lnTo>
                    <a:pt x="6350" y="205740"/>
                  </a:lnTo>
                  <a:lnTo>
                    <a:pt x="8890" y="205740"/>
                  </a:lnTo>
                  <a:lnTo>
                    <a:pt x="11430" y="198120"/>
                  </a:lnTo>
                  <a:lnTo>
                    <a:pt x="15240" y="187960"/>
                  </a:lnTo>
                  <a:lnTo>
                    <a:pt x="21590" y="165100"/>
                  </a:lnTo>
                  <a:lnTo>
                    <a:pt x="25400" y="152400"/>
                  </a:lnTo>
                  <a:lnTo>
                    <a:pt x="29210" y="137160"/>
                  </a:lnTo>
                  <a:lnTo>
                    <a:pt x="35560" y="121920"/>
                  </a:lnTo>
                  <a:lnTo>
                    <a:pt x="40640" y="105410"/>
                  </a:lnTo>
                  <a:lnTo>
                    <a:pt x="46990" y="90170"/>
                  </a:lnTo>
                  <a:lnTo>
                    <a:pt x="53340" y="74930"/>
                  </a:lnTo>
                  <a:lnTo>
                    <a:pt x="60960" y="60960"/>
                  </a:lnTo>
                  <a:lnTo>
                    <a:pt x="67310" y="48260"/>
                  </a:lnTo>
                  <a:lnTo>
                    <a:pt x="74930" y="38100"/>
                  </a:lnTo>
                  <a:lnTo>
                    <a:pt x="81280" y="29210"/>
                  </a:lnTo>
                  <a:lnTo>
                    <a:pt x="88900" y="21590"/>
                  </a:lnTo>
                  <a:lnTo>
                    <a:pt x="97790" y="1524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158990" y="5290820"/>
              <a:ext cx="142241" cy="280671"/>
            </a:xfrm>
            <a:custGeom>
              <a:avLst/>
              <a:gdLst/>
              <a:ahLst/>
              <a:cxnLst/>
              <a:rect l="0" t="0" r="0" b="0"/>
              <a:pathLst>
                <a:path w="142241" h="280671">
                  <a:moveTo>
                    <a:pt x="85090" y="73660"/>
                  </a:moveTo>
                  <a:lnTo>
                    <a:pt x="90170" y="57150"/>
                  </a:lnTo>
                  <a:lnTo>
                    <a:pt x="90170" y="48260"/>
                  </a:lnTo>
                  <a:lnTo>
                    <a:pt x="90170" y="39370"/>
                  </a:lnTo>
                  <a:lnTo>
                    <a:pt x="87630" y="30480"/>
                  </a:lnTo>
                  <a:lnTo>
                    <a:pt x="85090" y="21590"/>
                  </a:lnTo>
                  <a:lnTo>
                    <a:pt x="80010" y="12700"/>
                  </a:lnTo>
                  <a:lnTo>
                    <a:pt x="74930" y="5080"/>
                  </a:lnTo>
                  <a:lnTo>
                    <a:pt x="67310" y="1270"/>
                  </a:lnTo>
                  <a:lnTo>
                    <a:pt x="58420" y="0"/>
                  </a:lnTo>
                  <a:lnTo>
                    <a:pt x="49530" y="0"/>
                  </a:lnTo>
                  <a:lnTo>
                    <a:pt x="40640" y="2540"/>
                  </a:lnTo>
                  <a:lnTo>
                    <a:pt x="30480" y="6350"/>
                  </a:lnTo>
                  <a:lnTo>
                    <a:pt x="20320" y="11430"/>
                  </a:lnTo>
                  <a:lnTo>
                    <a:pt x="12700" y="19050"/>
                  </a:lnTo>
                  <a:lnTo>
                    <a:pt x="6350" y="29210"/>
                  </a:lnTo>
                  <a:lnTo>
                    <a:pt x="1270" y="40640"/>
                  </a:lnTo>
                  <a:lnTo>
                    <a:pt x="0" y="52070"/>
                  </a:lnTo>
                  <a:lnTo>
                    <a:pt x="1270" y="62230"/>
                  </a:lnTo>
                  <a:lnTo>
                    <a:pt x="3810" y="73660"/>
                  </a:lnTo>
                  <a:lnTo>
                    <a:pt x="11430" y="82550"/>
                  </a:lnTo>
                  <a:lnTo>
                    <a:pt x="20320" y="91440"/>
                  </a:lnTo>
                  <a:lnTo>
                    <a:pt x="31750" y="100330"/>
                  </a:lnTo>
                  <a:lnTo>
                    <a:pt x="43180" y="107950"/>
                  </a:lnTo>
                  <a:lnTo>
                    <a:pt x="55880" y="115570"/>
                  </a:lnTo>
                  <a:lnTo>
                    <a:pt x="68580" y="121920"/>
                  </a:lnTo>
                  <a:lnTo>
                    <a:pt x="80010" y="129540"/>
                  </a:lnTo>
                  <a:lnTo>
                    <a:pt x="90170" y="137160"/>
                  </a:lnTo>
                  <a:lnTo>
                    <a:pt x="99060" y="143510"/>
                  </a:lnTo>
                  <a:lnTo>
                    <a:pt x="107950" y="152400"/>
                  </a:lnTo>
                  <a:lnTo>
                    <a:pt x="118110" y="161290"/>
                  </a:lnTo>
                  <a:lnTo>
                    <a:pt x="128270" y="170180"/>
                  </a:lnTo>
                  <a:lnTo>
                    <a:pt x="134620" y="182880"/>
                  </a:lnTo>
                  <a:lnTo>
                    <a:pt x="138430" y="196850"/>
                  </a:lnTo>
                  <a:lnTo>
                    <a:pt x="142240" y="212090"/>
                  </a:lnTo>
                  <a:lnTo>
                    <a:pt x="139700" y="226060"/>
                  </a:lnTo>
                  <a:lnTo>
                    <a:pt x="135890" y="238760"/>
                  </a:lnTo>
                  <a:lnTo>
                    <a:pt x="129540" y="250190"/>
                  </a:lnTo>
                  <a:lnTo>
                    <a:pt x="121920" y="259080"/>
                  </a:lnTo>
                  <a:lnTo>
                    <a:pt x="113030" y="266700"/>
                  </a:lnTo>
                  <a:lnTo>
                    <a:pt x="102870" y="273050"/>
                  </a:lnTo>
                  <a:lnTo>
                    <a:pt x="91440" y="276860"/>
                  </a:lnTo>
                  <a:lnTo>
                    <a:pt x="77470" y="279400"/>
                  </a:lnTo>
                  <a:lnTo>
                    <a:pt x="62230" y="280670"/>
                  </a:lnTo>
                  <a:lnTo>
                    <a:pt x="49530" y="278130"/>
                  </a:lnTo>
                  <a:lnTo>
                    <a:pt x="39370" y="27305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69810" y="5238750"/>
              <a:ext cx="31751" cy="284481"/>
            </a:xfrm>
            <a:custGeom>
              <a:avLst/>
              <a:gdLst/>
              <a:ahLst/>
              <a:cxnLst/>
              <a:rect l="0" t="0" r="0" b="0"/>
              <a:pathLst>
                <a:path w="31751" h="284481">
                  <a:moveTo>
                    <a:pt x="0" y="0"/>
                  </a:moveTo>
                  <a:lnTo>
                    <a:pt x="15240" y="43180"/>
                  </a:lnTo>
                  <a:lnTo>
                    <a:pt x="17780" y="57150"/>
                  </a:lnTo>
                  <a:lnTo>
                    <a:pt x="21590" y="73660"/>
                  </a:lnTo>
                  <a:lnTo>
                    <a:pt x="25400" y="90170"/>
                  </a:lnTo>
                  <a:lnTo>
                    <a:pt x="26670" y="106680"/>
                  </a:lnTo>
                  <a:lnTo>
                    <a:pt x="29210" y="123190"/>
                  </a:lnTo>
                  <a:lnTo>
                    <a:pt x="29210" y="138430"/>
                  </a:lnTo>
                  <a:lnTo>
                    <a:pt x="30480" y="156210"/>
                  </a:lnTo>
                  <a:lnTo>
                    <a:pt x="31750" y="217170"/>
                  </a:lnTo>
                  <a:lnTo>
                    <a:pt x="3175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27900" y="5335270"/>
              <a:ext cx="463551" cy="189231"/>
            </a:xfrm>
            <a:custGeom>
              <a:avLst/>
              <a:gdLst/>
              <a:ahLst/>
              <a:cxnLst/>
              <a:rect l="0" t="0" r="0" b="0"/>
              <a:pathLst>
                <a:path w="463551" h="189231">
                  <a:moveTo>
                    <a:pt x="0" y="29210"/>
                  </a:moveTo>
                  <a:lnTo>
                    <a:pt x="170180" y="29210"/>
                  </a:lnTo>
                  <a:lnTo>
                    <a:pt x="184150" y="27940"/>
                  </a:lnTo>
                  <a:lnTo>
                    <a:pt x="195580" y="26670"/>
                  </a:lnTo>
                  <a:lnTo>
                    <a:pt x="208280" y="24130"/>
                  </a:lnTo>
                  <a:lnTo>
                    <a:pt x="257810" y="15240"/>
                  </a:lnTo>
                  <a:lnTo>
                    <a:pt x="274320" y="11430"/>
                  </a:lnTo>
                  <a:lnTo>
                    <a:pt x="288290" y="7620"/>
                  </a:lnTo>
                  <a:lnTo>
                    <a:pt x="300990" y="5080"/>
                  </a:lnTo>
                  <a:lnTo>
                    <a:pt x="304800" y="3810"/>
                  </a:lnTo>
                  <a:lnTo>
                    <a:pt x="295910" y="5080"/>
                  </a:lnTo>
                  <a:lnTo>
                    <a:pt x="287020" y="10160"/>
                  </a:lnTo>
                  <a:lnTo>
                    <a:pt x="276860" y="16510"/>
                  </a:lnTo>
                  <a:lnTo>
                    <a:pt x="265430" y="24130"/>
                  </a:lnTo>
                  <a:lnTo>
                    <a:pt x="255270" y="31750"/>
                  </a:lnTo>
                  <a:lnTo>
                    <a:pt x="246380" y="39370"/>
                  </a:lnTo>
                  <a:lnTo>
                    <a:pt x="237490" y="46990"/>
                  </a:lnTo>
                  <a:lnTo>
                    <a:pt x="229870" y="55880"/>
                  </a:lnTo>
                  <a:lnTo>
                    <a:pt x="222250" y="67310"/>
                  </a:lnTo>
                  <a:lnTo>
                    <a:pt x="214630" y="78740"/>
                  </a:lnTo>
                  <a:lnTo>
                    <a:pt x="208280" y="92710"/>
                  </a:lnTo>
                  <a:lnTo>
                    <a:pt x="203200" y="107950"/>
                  </a:lnTo>
                  <a:lnTo>
                    <a:pt x="199390" y="124460"/>
                  </a:lnTo>
                  <a:lnTo>
                    <a:pt x="196850" y="138430"/>
                  </a:lnTo>
                  <a:lnTo>
                    <a:pt x="196850" y="151130"/>
                  </a:lnTo>
                  <a:lnTo>
                    <a:pt x="198120" y="163830"/>
                  </a:lnTo>
                  <a:lnTo>
                    <a:pt x="201930" y="172720"/>
                  </a:lnTo>
                  <a:lnTo>
                    <a:pt x="208280" y="180340"/>
                  </a:lnTo>
                  <a:lnTo>
                    <a:pt x="215900" y="185420"/>
                  </a:lnTo>
                  <a:lnTo>
                    <a:pt x="224790" y="189230"/>
                  </a:lnTo>
                  <a:lnTo>
                    <a:pt x="233680" y="189230"/>
                  </a:lnTo>
                  <a:lnTo>
                    <a:pt x="243840" y="189230"/>
                  </a:lnTo>
                  <a:lnTo>
                    <a:pt x="252730" y="185420"/>
                  </a:lnTo>
                  <a:lnTo>
                    <a:pt x="260350" y="181610"/>
                  </a:lnTo>
                  <a:lnTo>
                    <a:pt x="267970" y="176530"/>
                  </a:lnTo>
                  <a:lnTo>
                    <a:pt x="276860" y="168910"/>
                  </a:lnTo>
                  <a:lnTo>
                    <a:pt x="287020" y="158750"/>
                  </a:lnTo>
                  <a:lnTo>
                    <a:pt x="295910" y="147320"/>
                  </a:lnTo>
                  <a:lnTo>
                    <a:pt x="304800" y="133350"/>
                  </a:lnTo>
                  <a:lnTo>
                    <a:pt x="313690" y="119380"/>
                  </a:lnTo>
                  <a:lnTo>
                    <a:pt x="321310" y="102870"/>
                  </a:lnTo>
                  <a:lnTo>
                    <a:pt x="327660" y="86360"/>
                  </a:lnTo>
                  <a:lnTo>
                    <a:pt x="332740" y="69850"/>
                  </a:lnTo>
                  <a:lnTo>
                    <a:pt x="337820" y="53340"/>
                  </a:lnTo>
                  <a:lnTo>
                    <a:pt x="340360" y="36830"/>
                  </a:lnTo>
                  <a:lnTo>
                    <a:pt x="342900" y="21590"/>
                  </a:lnTo>
                  <a:lnTo>
                    <a:pt x="344170" y="6350"/>
                  </a:lnTo>
                  <a:lnTo>
                    <a:pt x="347980" y="0"/>
                  </a:lnTo>
                  <a:lnTo>
                    <a:pt x="351790" y="0"/>
                  </a:lnTo>
                  <a:lnTo>
                    <a:pt x="358140" y="2540"/>
                  </a:lnTo>
                  <a:lnTo>
                    <a:pt x="361950" y="10160"/>
                  </a:lnTo>
                  <a:lnTo>
                    <a:pt x="367030" y="21590"/>
                  </a:lnTo>
                  <a:lnTo>
                    <a:pt x="370840" y="34290"/>
                  </a:lnTo>
                  <a:lnTo>
                    <a:pt x="375920" y="49530"/>
                  </a:lnTo>
                  <a:lnTo>
                    <a:pt x="387350" y="81280"/>
                  </a:lnTo>
                  <a:lnTo>
                    <a:pt x="393700" y="95250"/>
                  </a:lnTo>
                  <a:lnTo>
                    <a:pt x="401320" y="109220"/>
                  </a:lnTo>
                  <a:lnTo>
                    <a:pt x="407670" y="120650"/>
                  </a:lnTo>
                  <a:lnTo>
                    <a:pt x="415290" y="130810"/>
                  </a:lnTo>
                  <a:lnTo>
                    <a:pt x="424180" y="137160"/>
                  </a:lnTo>
                  <a:lnTo>
                    <a:pt x="463550" y="156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833360" y="5196840"/>
              <a:ext cx="7621" cy="304801"/>
            </a:xfrm>
            <a:custGeom>
              <a:avLst/>
              <a:gdLst/>
              <a:ahLst/>
              <a:cxnLst/>
              <a:rect l="0" t="0" r="0" b="0"/>
              <a:pathLst>
                <a:path w="7621" h="304801">
                  <a:moveTo>
                    <a:pt x="0" y="0"/>
                  </a:moveTo>
                  <a:lnTo>
                    <a:pt x="0" y="127000"/>
                  </a:lnTo>
                  <a:lnTo>
                    <a:pt x="1270" y="144780"/>
                  </a:lnTo>
                  <a:lnTo>
                    <a:pt x="2540" y="165100"/>
                  </a:lnTo>
                  <a:lnTo>
                    <a:pt x="5080" y="187960"/>
                  </a:lnTo>
                  <a:lnTo>
                    <a:pt x="7620" y="208280"/>
                  </a:lnTo>
                  <a:lnTo>
                    <a:pt x="7620" y="2273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01610" y="5288280"/>
              <a:ext cx="297181" cy="226061"/>
            </a:xfrm>
            <a:custGeom>
              <a:avLst/>
              <a:gdLst/>
              <a:ahLst/>
              <a:cxnLst/>
              <a:rect l="0" t="0" r="0" b="0"/>
              <a:pathLst>
                <a:path w="297181" h="226061">
                  <a:moveTo>
                    <a:pt x="0" y="87630"/>
                  </a:moveTo>
                  <a:lnTo>
                    <a:pt x="16510" y="104140"/>
                  </a:lnTo>
                  <a:lnTo>
                    <a:pt x="26670" y="110490"/>
                  </a:lnTo>
                  <a:lnTo>
                    <a:pt x="38100" y="115570"/>
                  </a:lnTo>
                  <a:lnTo>
                    <a:pt x="60960" y="124460"/>
                  </a:lnTo>
                  <a:lnTo>
                    <a:pt x="83820" y="132080"/>
                  </a:lnTo>
                  <a:lnTo>
                    <a:pt x="96520" y="133350"/>
                  </a:lnTo>
                  <a:lnTo>
                    <a:pt x="110490" y="133350"/>
                  </a:lnTo>
                  <a:lnTo>
                    <a:pt x="127000" y="132080"/>
                  </a:lnTo>
                  <a:lnTo>
                    <a:pt x="143510" y="129540"/>
                  </a:lnTo>
                  <a:lnTo>
                    <a:pt x="160020" y="127000"/>
                  </a:lnTo>
                  <a:lnTo>
                    <a:pt x="176530" y="124460"/>
                  </a:lnTo>
                  <a:lnTo>
                    <a:pt x="194310" y="119380"/>
                  </a:lnTo>
                  <a:lnTo>
                    <a:pt x="210820" y="111760"/>
                  </a:lnTo>
                  <a:lnTo>
                    <a:pt x="228600" y="104140"/>
                  </a:lnTo>
                  <a:lnTo>
                    <a:pt x="243840" y="95250"/>
                  </a:lnTo>
                  <a:lnTo>
                    <a:pt x="256540" y="87630"/>
                  </a:lnTo>
                  <a:lnTo>
                    <a:pt x="269240" y="81280"/>
                  </a:lnTo>
                  <a:lnTo>
                    <a:pt x="279400" y="72390"/>
                  </a:lnTo>
                  <a:lnTo>
                    <a:pt x="287020" y="63500"/>
                  </a:lnTo>
                  <a:lnTo>
                    <a:pt x="293370" y="53340"/>
                  </a:lnTo>
                  <a:lnTo>
                    <a:pt x="295910" y="43180"/>
                  </a:lnTo>
                  <a:lnTo>
                    <a:pt x="297180" y="33020"/>
                  </a:lnTo>
                  <a:lnTo>
                    <a:pt x="295910" y="22860"/>
                  </a:lnTo>
                  <a:lnTo>
                    <a:pt x="292100" y="15240"/>
                  </a:lnTo>
                  <a:lnTo>
                    <a:pt x="285750" y="8890"/>
                  </a:lnTo>
                  <a:lnTo>
                    <a:pt x="278130" y="3810"/>
                  </a:lnTo>
                  <a:lnTo>
                    <a:pt x="269240" y="1270"/>
                  </a:lnTo>
                  <a:lnTo>
                    <a:pt x="257810" y="0"/>
                  </a:lnTo>
                  <a:lnTo>
                    <a:pt x="245110" y="1270"/>
                  </a:lnTo>
                  <a:lnTo>
                    <a:pt x="232410" y="5080"/>
                  </a:lnTo>
                  <a:lnTo>
                    <a:pt x="219710" y="11430"/>
                  </a:lnTo>
                  <a:lnTo>
                    <a:pt x="205740" y="19050"/>
                  </a:lnTo>
                  <a:lnTo>
                    <a:pt x="194310" y="27940"/>
                  </a:lnTo>
                  <a:lnTo>
                    <a:pt x="184150" y="36830"/>
                  </a:lnTo>
                  <a:lnTo>
                    <a:pt x="175260" y="46990"/>
                  </a:lnTo>
                  <a:lnTo>
                    <a:pt x="167640" y="57150"/>
                  </a:lnTo>
                  <a:lnTo>
                    <a:pt x="160020" y="69850"/>
                  </a:lnTo>
                  <a:lnTo>
                    <a:pt x="152400" y="82550"/>
                  </a:lnTo>
                  <a:lnTo>
                    <a:pt x="147320" y="96520"/>
                  </a:lnTo>
                  <a:lnTo>
                    <a:pt x="143510" y="111760"/>
                  </a:lnTo>
                  <a:lnTo>
                    <a:pt x="140970" y="128270"/>
                  </a:lnTo>
                  <a:lnTo>
                    <a:pt x="140970" y="143510"/>
                  </a:lnTo>
                  <a:lnTo>
                    <a:pt x="142240" y="158750"/>
                  </a:lnTo>
                  <a:lnTo>
                    <a:pt x="143510" y="173990"/>
                  </a:lnTo>
                  <a:lnTo>
                    <a:pt x="147320" y="185420"/>
                  </a:lnTo>
                  <a:lnTo>
                    <a:pt x="152400" y="195580"/>
                  </a:lnTo>
                  <a:lnTo>
                    <a:pt x="157480" y="205740"/>
                  </a:lnTo>
                  <a:lnTo>
                    <a:pt x="165100" y="212090"/>
                  </a:lnTo>
                  <a:lnTo>
                    <a:pt x="172720" y="218440"/>
                  </a:lnTo>
                  <a:lnTo>
                    <a:pt x="181610" y="223520"/>
                  </a:lnTo>
                  <a:lnTo>
                    <a:pt x="193040" y="226060"/>
                  </a:lnTo>
                  <a:lnTo>
                    <a:pt x="204470" y="226060"/>
                  </a:lnTo>
                  <a:lnTo>
                    <a:pt x="24257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233410" y="5153660"/>
              <a:ext cx="20321" cy="73661"/>
            </a:xfrm>
            <a:custGeom>
              <a:avLst/>
              <a:gdLst/>
              <a:ahLst/>
              <a:cxnLst/>
              <a:rect l="0" t="0" r="0" b="0"/>
              <a:pathLst>
                <a:path w="20321" h="73661">
                  <a:moveTo>
                    <a:pt x="20320" y="0"/>
                  </a:moveTo>
                  <a:lnTo>
                    <a:pt x="8890" y="34290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307070" y="5217160"/>
              <a:ext cx="167641" cy="295911"/>
            </a:xfrm>
            <a:custGeom>
              <a:avLst/>
              <a:gdLst/>
              <a:ahLst/>
              <a:cxnLst/>
              <a:rect l="0" t="0" r="0" b="0"/>
              <a:pathLst>
                <a:path w="167641" h="295911">
                  <a:moveTo>
                    <a:pt x="147320" y="0"/>
                  </a:moveTo>
                  <a:lnTo>
                    <a:pt x="130810" y="6350"/>
                  </a:lnTo>
                  <a:lnTo>
                    <a:pt x="119380" y="11430"/>
                  </a:lnTo>
                  <a:lnTo>
                    <a:pt x="106680" y="17780"/>
                  </a:lnTo>
                  <a:lnTo>
                    <a:pt x="92710" y="26670"/>
                  </a:lnTo>
                  <a:lnTo>
                    <a:pt x="77470" y="35560"/>
                  </a:lnTo>
                  <a:lnTo>
                    <a:pt x="63500" y="44450"/>
                  </a:lnTo>
                  <a:lnTo>
                    <a:pt x="12700" y="78740"/>
                  </a:lnTo>
                  <a:lnTo>
                    <a:pt x="7620" y="86360"/>
                  </a:lnTo>
                  <a:lnTo>
                    <a:pt x="6350" y="93980"/>
                  </a:lnTo>
                  <a:lnTo>
                    <a:pt x="7620" y="101600"/>
                  </a:lnTo>
                  <a:lnTo>
                    <a:pt x="13970" y="107950"/>
                  </a:lnTo>
                  <a:lnTo>
                    <a:pt x="24130" y="113030"/>
                  </a:lnTo>
                  <a:lnTo>
                    <a:pt x="52070" y="123190"/>
                  </a:lnTo>
                  <a:lnTo>
                    <a:pt x="83820" y="134620"/>
                  </a:lnTo>
                  <a:lnTo>
                    <a:pt x="99060" y="142240"/>
                  </a:lnTo>
                  <a:lnTo>
                    <a:pt x="114300" y="151130"/>
                  </a:lnTo>
                  <a:lnTo>
                    <a:pt x="128270" y="161290"/>
                  </a:lnTo>
                  <a:lnTo>
                    <a:pt x="140970" y="168910"/>
                  </a:lnTo>
                  <a:lnTo>
                    <a:pt x="151130" y="177800"/>
                  </a:lnTo>
                  <a:lnTo>
                    <a:pt x="160020" y="185420"/>
                  </a:lnTo>
                  <a:lnTo>
                    <a:pt x="165100" y="193040"/>
                  </a:lnTo>
                  <a:lnTo>
                    <a:pt x="167640" y="203200"/>
                  </a:lnTo>
                  <a:lnTo>
                    <a:pt x="167640" y="212090"/>
                  </a:lnTo>
                  <a:lnTo>
                    <a:pt x="165100" y="223520"/>
                  </a:lnTo>
                  <a:lnTo>
                    <a:pt x="158750" y="236220"/>
                  </a:lnTo>
                  <a:lnTo>
                    <a:pt x="151130" y="248920"/>
                  </a:lnTo>
                  <a:lnTo>
                    <a:pt x="140970" y="259080"/>
                  </a:lnTo>
                  <a:lnTo>
                    <a:pt x="128270" y="269240"/>
                  </a:lnTo>
                  <a:lnTo>
                    <a:pt x="113030" y="278130"/>
                  </a:lnTo>
                  <a:lnTo>
                    <a:pt x="99060" y="284480"/>
                  </a:lnTo>
                  <a:lnTo>
                    <a:pt x="85090" y="290830"/>
                  </a:lnTo>
                  <a:lnTo>
                    <a:pt x="69850" y="295910"/>
                  </a:lnTo>
                  <a:lnTo>
                    <a:pt x="57150" y="295910"/>
                  </a:lnTo>
                  <a:lnTo>
                    <a:pt x="45720" y="29464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85530" y="5214620"/>
              <a:ext cx="165101" cy="220981"/>
            </a:xfrm>
            <a:custGeom>
              <a:avLst/>
              <a:gdLst/>
              <a:ahLst/>
              <a:cxnLst/>
              <a:rect l="0" t="0" r="0" b="0"/>
              <a:pathLst>
                <a:path w="165101" h="220981">
                  <a:moveTo>
                    <a:pt x="105410" y="12700"/>
                  </a:moveTo>
                  <a:lnTo>
                    <a:pt x="93980" y="2540"/>
                  </a:lnTo>
                  <a:lnTo>
                    <a:pt x="86360" y="0"/>
                  </a:lnTo>
                  <a:lnTo>
                    <a:pt x="76200" y="0"/>
                  </a:lnTo>
                  <a:lnTo>
                    <a:pt x="64770" y="1270"/>
                  </a:lnTo>
                  <a:lnTo>
                    <a:pt x="54610" y="3810"/>
                  </a:lnTo>
                  <a:lnTo>
                    <a:pt x="43180" y="7620"/>
                  </a:lnTo>
                  <a:lnTo>
                    <a:pt x="33020" y="13970"/>
                  </a:lnTo>
                  <a:lnTo>
                    <a:pt x="22860" y="19050"/>
                  </a:lnTo>
                  <a:lnTo>
                    <a:pt x="13970" y="25400"/>
                  </a:lnTo>
                  <a:lnTo>
                    <a:pt x="6350" y="31750"/>
                  </a:lnTo>
                  <a:lnTo>
                    <a:pt x="2540" y="39370"/>
                  </a:lnTo>
                  <a:lnTo>
                    <a:pt x="0" y="48260"/>
                  </a:lnTo>
                  <a:lnTo>
                    <a:pt x="0" y="58420"/>
                  </a:lnTo>
                  <a:lnTo>
                    <a:pt x="3810" y="64770"/>
                  </a:lnTo>
                  <a:lnTo>
                    <a:pt x="10160" y="71120"/>
                  </a:lnTo>
                  <a:lnTo>
                    <a:pt x="17780" y="76200"/>
                  </a:lnTo>
                  <a:lnTo>
                    <a:pt x="26670" y="82550"/>
                  </a:lnTo>
                  <a:lnTo>
                    <a:pt x="38100" y="88900"/>
                  </a:lnTo>
                  <a:lnTo>
                    <a:pt x="62230" y="101600"/>
                  </a:lnTo>
                  <a:lnTo>
                    <a:pt x="130810" y="135890"/>
                  </a:lnTo>
                  <a:lnTo>
                    <a:pt x="142240" y="144780"/>
                  </a:lnTo>
                  <a:lnTo>
                    <a:pt x="152400" y="153670"/>
                  </a:lnTo>
                  <a:lnTo>
                    <a:pt x="161290" y="162560"/>
                  </a:lnTo>
                  <a:lnTo>
                    <a:pt x="165100" y="172720"/>
                  </a:lnTo>
                  <a:lnTo>
                    <a:pt x="165100" y="182880"/>
                  </a:lnTo>
                  <a:lnTo>
                    <a:pt x="162560" y="193040"/>
                  </a:lnTo>
                  <a:lnTo>
                    <a:pt x="156210" y="200660"/>
                  </a:lnTo>
                  <a:lnTo>
                    <a:pt x="147320" y="207010"/>
                  </a:lnTo>
                  <a:lnTo>
                    <a:pt x="137160" y="213360"/>
                  </a:lnTo>
                  <a:lnTo>
                    <a:pt x="124460" y="217170"/>
                  </a:lnTo>
                  <a:lnTo>
                    <a:pt x="110490" y="218440"/>
                  </a:lnTo>
                  <a:lnTo>
                    <a:pt x="93980" y="220980"/>
                  </a:lnTo>
                  <a:lnTo>
                    <a:pt x="80010" y="219710"/>
                  </a:lnTo>
                  <a:lnTo>
                    <a:pt x="64770" y="215900"/>
                  </a:lnTo>
                  <a:lnTo>
                    <a:pt x="50800" y="212090"/>
                  </a:lnTo>
                  <a:lnTo>
                    <a:pt x="38100" y="205740"/>
                  </a:lnTo>
                  <a:lnTo>
                    <a:pt x="27940" y="196850"/>
                  </a:lnTo>
                  <a:lnTo>
                    <a:pt x="0" y="1714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886190" y="5111750"/>
              <a:ext cx="83821" cy="306071"/>
            </a:xfrm>
            <a:custGeom>
              <a:avLst/>
              <a:gdLst/>
              <a:ahLst/>
              <a:cxnLst/>
              <a:rect l="0" t="0" r="0" b="0"/>
              <a:pathLst>
                <a:path w="83821" h="306071">
                  <a:moveTo>
                    <a:pt x="0" y="0"/>
                  </a:moveTo>
                  <a:lnTo>
                    <a:pt x="13970" y="44450"/>
                  </a:lnTo>
                  <a:lnTo>
                    <a:pt x="17780" y="57150"/>
                  </a:lnTo>
                  <a:lnTo>
                    <a:pt x="21590" y="73660"/>
                  </a:lnTo>
                  <a:lnTo>
                    <a:pt x="24130" y="91440"/>
                  </a:lnTo>
                  <a:lnTo>
                    <a:pt x="26670" y="110490"/>
                  </a:lnTo>
                  <a:lnTo>
                    <a:pt x="27940" y="129540"/>
                  </a:lnTo>
                  <a:lnTo>
                    <a:pt x="29210" y="149860"/>
                  </a:lnTo>
                  <a:lnTo>
                    <a:pt x="30480" y="190500"/>
                  </a:lnTo>
                  <a:lnTo>
                    <a:pt x="30480" y="212090"/>
                  </a:lnTo>
                  <a:lnTo>
                    <a:pt x="31750" y="228600"/>
                  </a:lnTo>
                  <a:lnTo>
                    <a:pt x="34290" y="243840"/>
                  </a:lnTo>
                  <a:lnTo>
                    <a:pt x="36830" y="257810"/>
                  </a:lnTo>
                  <a:lnTo>
                    <a:pt x="41910" y="269240"/>
                  </a:lnTo>
                  <a:lnTo>
                    <a:pt x="49530" y="279400"/>
                  </a:lnTo>
                  <a:lnTo>
                    <a:pt x="8382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010650" y="5207000"/>
              <a:ext cx="222251" cy="189231"/>
            </a:xfrm>
            <a:custGeom>
              <a:avLst/>
              <a:gdLst/>
              <a:ahLst/>
              <a:cxnLst/>
              <a:rect l="0" t="0" r="0" b="0"/>
              <a:pathLst>
                <a:path w="222251" h="189231">
                  <a:moveTo>
                    <a:pt x="118110" y="0"/>
                  </a:moveTo>
                  <a:lnTo>
                    <a:pt x="95250" y="5080"/>
                  </a:lnTo>
                  <a:lnTo>
                    <a:pt x="83820" y="10160"/>
                  </a:lnTo>
                  <a:lnTo>
                    <a:pt x="71120" y="17780"/>
                  </a:lnTo>
                  <a:lnTo>
                    <a:pt x="58420" y="25400"/>
                  </a:lnTo>
                  <a:lnTo>
                    <a:pt x="46990" y="36830"/>
                  </a:lnTo>
                  <a:lnTo>
                    <a:pt x="35560" y="50800"/>
                  </a:lnTo>
                  <a:lnTo>
                    <a:pt x="24130" y="64770"/>
                  </a:lnTo>
                  <a:lnTo>
                    <a:pt x="15240" y="80010"/>
                  </a:lnTo>
                  <a:lnTo>
                    <a:pt x="8890" y="93980"/>
                  </a:lnTo>
                  <a:lnTo>
                    <a:pt x="2540" y="107950"/>
                  </a:lnTo>
                  <a:lnTo>
                    <a:pt x="0" y="121920"/>
                  </a:lnTo>
                  <a:lnTo>
                    <a:pt x="0" y="137160"/>
                  </a:lnTo>
                  <a:lnTo>
                    <a:pt x="0" y="151130"/>
                  </a:lnTo>
                  <a:lnTo>
                    <a:pt x="3810" y="158750"/>
                  </a:lnTo>
                  <a:lnTo>
                    <a:pt x="10160" y="163830"/>
                  </a:lnTo>
                  <a:lnTo>
                    <a:pt x="17780" y="165100"/>
                  </a:lnTo>
                  <a:lnTo>
                    <a:pt x="26670" y="163830"/>
                  </a:lnTo>
                  <a:lnTo>
                    <a:pt x="35560" y="160020"/>
                  </a:lnTo>
                  <a:lnTo>
                    <a:pt x="45720" y="156210"/>
                  </a:lnTo>
                  <a:lnTo>
                    <a:pt x="54610" y="151130"/>
                  </a:lnTo>
                  <a:lnTo>
                    <a:pt x="62230" y="144780"/>
                  </a:lnTo>
                  <a:lnTo>
                    <a:pt x="69850" y="138430"/>
                  </a:lnTo>
                  <a:lnTo>
                    <a:pt x="77470" y="129540"/>
                  </a:lnTo>
                  <a:lnTo>
                    <a:pt x="85090" y="119380"/>
                  </a:lnTo>
                  <a:lnTo>
                    <a:pt x="92710" y="107950"/>
                  </a:lnTo>
                  <a:lnTo>
                    <a:pt x="99060" y="95250"/>
                  </a:lnTo>
                  <a:lnTo>
                    <a:pt x="104140" y="82550"/>
                  </a:lnTo>
                  <a:lnTo>
                    <a:pt x="120650" y="33020"/>
                  </a:lnTo>
                  <a:lnTo>
                    <a:pt x="124460" y="31750"/>
                  </a:lnTo>
                  <a:lnTo>
                    <a:pt x="128270" y="35560"/>
                  </a:lnTo>
                  <a:lnTo>
                    <a:pt x="130810" y="44450"/>
                  </a:lnTo>
                  <a:lnTo>
                    <a:pt x="134620" y="57150"/>
                  </a:lnTo>
                  <a:lnTo>
                    <a:pt x="138430" y="71120"/>
                  </a:lnTo>
                  <a:lnTo>
                    <a:pt x="152400" y="129540"/>
                  </a:lnTo>
                  <a:lnTo>
                    <a:pt x="157480" y="142240"/>
                  </a:lnTo>
                  <a:lnTo>
                    <a:pt x="162560" y="154940"/>
                  </a:lnTo>
                  <a:lnTo>
                    <a:pt x="168910" y="166370"/>
                  </a:lnTo>
                  <a:lnTo>
                    <a:pt x="176530" y="175260"/>
                  </a:lnTo>
                  <a:lnTo>
                    <a:pt x="184150" y="181610"/>
                  </a:lnTo>
                  <a:lnTo>
                    <a:pt x="22225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286240" y="5099050"/>
              <a:ext cx="426721" cy="297181"/>
            </a:xfrm>
            <a:custGeom>
              <a:avLst/>
              <a:gdLst/>
              <a:ahLst/>
              <a:cxnLst/>
              <a:rect l="0" t="0" r="0" b="0"/>
              <a:pathLst>
                <a:path w="426721" h="297181">
                  <a:moveTo>
                    <a:pt x="0" y="86360"/>
                  </a:moveTo>
                  <a:lnTo>
                    <a:pt x="5080" y="104140"/>
                  </a:lnTo>
                  <a:lnTo>
                    <a:pt x="8890" y="111760"/>
                  </a:lnTo>
                  <a:lnTo>
                    <a:pt x="13970" y="120650"/>
                  </a:lnTo>
                  <a:lnTo>
                    <a:pt x="20320" y="130810"/>
                  </a:lnTo>
                  <a:lnTo>
                    <a:pt x="25400" y="143510"/>
                  </a:lnTo>
                  <a:lnTo>
                    <a:pt x="29210" y="157480"/>
                  </a:lnTo>
                  <a:lnTo>
                    <a:pt x="34290" y="172720"/>
                  </a:lnTo>
                  <a:lnTo>
                    <a:pt x="39370" y="186690"/>
                  </a:lnTo>
                  <a:lnTo>
                    <a:pt x="44450" y="201930"/>
                  </a:lnTo>
                  <a:lnTo>
                    <a:pt x="50800" y="215900"/>
                  </a:lnTo>
                  <a:lnTo>
                    <a:pt x="57150" y="227330"/>
                  </a:lnTo>
                  <a:lnTo>
                    <a:pt x="63500" y="238760"/>
                  </a:lnTo>
                  <a:lnTo>
                    <a:pt x="71120" y="247650"/>
                  </a:lnTo>
                  <a:lnTo>
                    <a:pt x="77470" y="251460"/>
                  </a:lnTo>
                  <a:lnTo>
                    <a:pt x="83820" y="251460"/>
                  </a:lnTo>
                  <a:lnTo>
                    <a:pt x="91440" y="248920"/>
                  </a:lnTo>
                  <a:lnTo>
                    <a:pt x="96520" y="241300"/>
                  </a:lnTo>
                  <a:lnTo>
                    <a:pt x="101600" y="231140"/>
                  </a:lnTo>
                  <a:lnTo>
                    <a:pt x="106680" y="218440"/>
                  </a:lnTo>
                  <a:lnTo>
                    <a:pt x="109220" y="203200"/>
                  </a:lnTo>
                  <a:lnTo>
                    <a:pt x="111760" y="187960"/>
                  </a:lnTo>
                  <a:lnTo>
                    <a:pt x="113030" y="171450"/>
                  </a:lnTo>
                  <a:lnTo>
                    <a:pt x="115570" y="156210"/>
                  </a:lnTo>
                  <a:lnTo>
                    <a:pt x="118110" y="140970"/>
                  </a:lnTo>
                  <a:lnTo>
                    <a:pt x="120650" y="127000"/>
                  </a:lnTo>
                  <a:lnTo>
                    <a:pt x="125730" y="115570"/>
                  </a:lnTo>
                  <a:lnTo>
                    <a:pt x="133350" y="106680"/>
                  </a:lnTo>
                  <a:lnTo>
                    <a:pt x="140970" y="100330"/>
                  </a:lnTo>
                  <a:lnTo>
                    <a:pt x="149860" y="96520"/>
                  </a:lnTo>
                  <a:lnTo>
                    <a:pt x="160020" y="96520"/>
                  </a:lnTo>
                  <a:lnTo>
                    <a:pt x="170180" y="96520"/>
                  </a:lnTo>
                  <a:lnTo>
                    <a:pt x="180340" y="97790"/>
                  </a:lnTo>
                  <a:lnTo>
                    <a:pt x="193040" y="100330"/>
                  </a:lnTo>
                  <a:lnTo>
                    <a:pt x="205740" y="102870"/>
                  </a:lnTo>
                  <a:lnTo>
                    <a:pt x="219710" y="104140"/>
                  </a:lnTo>
                  <a:lnTo>
                    <a:pt x="236220" y="105410"/>
                  </a:lnTo>
                  <a:lnTo>
                    <a:pt x="251460" y="106680"/>
                  </a:lnTo>
                  <a:lnTo>
                    <a:pt x="285750" y="106680"/>
                  </a:lnTo>
                  <a:lnTo>
                    <a:pt x="302260" y="107950"/>
                  </a:lnTo>
                  <a:lnTo>
                    <a:pt x="318770" y="106680"/>
                  </a:lnTo>
                  <a:lnTo>
                    <a:pt x="334010" y="104140"/>
                  </a:lnTo>
                  <a:lnTo>
                    <a:pt x="349250" y="101600"/>
                  </a:lnTo>
                  <a:lnTo>
                    <a:pt x="361950" y="97790"/>
                  </a:lnTo>
                  <a:lnTo>
                    <a:pt x="374650" y="92710"/>
                  </a:lnTo>
                  <a:lnTo>
                    <a:pt x="387350" y="87630"/>
                  </a:lnTo>
                  <a:lnTo>
                    <a:pt x="397510" y="80010"/>
                  </a:lnTo>
                  <a:lnTo>
                    <a:pt x="406400" y="72390"/>
                  </a:lnTo>
                  <a:lnTo>
                    <a:pt x="415290" y="62230"/>
                  </a:lnTo>
                  <a:lnTo>
                    <a:pt x="420370" y="52070"/>
                  </a:lnTo>
                  <a:lnTo>
                    <a:pt x="424180" y="40640"/>
                  </a:lnTo>
                  <a:lnTo>
                    <a:pt x="426720" y="27940"/>
                  </a:lnTo>
                  <a:lnTo>
                    <a:pt x="424180" y="17780"/>
                  </a:lnTo>
                  <a:lnTo>
                    <a:pt x="420370" y="10160"/>
                  </a:lnTo>
                  <a:lnTo>
                    <a:pt x="412750" y="3810"/>
                  </a:lnTo>
                  <a:lnTo>
                    <a:pt x="403860" y="1270"/>
                  </a:lnTo>
                  <a:lnTo>
                    <a:pt x="393700" y="0"/>
                  </a:lnTo>
                  <a:lnTo>
                    <a:pt x="381000" y="1270"/>
                  </a:lnTo>
                  <a:lnTo>
                    <a:pt x="369570" y="2540"/>
                  </a:lnTo>
                  <a:lnTo>
                    <a:pt x="359410" y="5080"/>
                  </a:lnTo>
                  <a:lnTo>
                    <a:pt x="347980" y="7620"/>
                  </a:lnTo>
                  <a:lnTo>
                    <a:pt x="339090" y="11430"/>
                  </a:lnTo>
                  <a:lnTo>
                    <a:pt x="330200" y="16510"/>
                  </a:lnTo>
                  <a:lnTo>
                    <a:pt x="321310" y="22860"/>
                  </a:lnTo>
                  <a:lnTo>
                    <a:pt x="313690" y="29210"/>
                  </a:lnTo>
                  <a:lnTo>
                    <a:pt x="306070" y="35560"/>
                  </a:lnTo>
                  <a:lnTo>
                    <a:pt x="298450" y="41910"/>
                  </a:lnTo>
                  <a:lnTo>
                    <a:pt x="284480" y="55880"/>
                  </a:lnTo>
                  <a:lnTo>
                    <a:pt x="276860" y="62230"/>
                  </a:lnTo>
                  <a:lnTo>
                    <a:pt x="271780" y="71120"/>
                  </a:lnTo>
                  <a:lnTo>
                    <a:pt x="266700" y="80010"/>
                  </a:lnTo>
                  <a:lnTo>
                    <a:pt x="261620" y="88900"/>
                  </a:lnTo>
                  <a:lnTo>
                    <a:pt x="257810" y="99060"/>
                  </a:lnTo>
                  <a:lnTo>
                    <a:pt x="254000" y="109220"/>
                  </a:lnTo>
                  <a:lnTo>
                    <a:pt x="250190" y="119380"/>
                  </a:lnTo>
                  <a:lnTo>
                    <a:pt x="247650" y="132080"/>
                  </a:lnTo>
                  <a:lnTo>
                    <a:pt x="245110" y="146050"/>
                  </a:lnTo>
                  <a:lnTo>
                    <a:pt x="243840" y="161290"/>
                  </a:lnTo>
                  <a:lnTo>
                    <a:pt x="245110" y="176530"/>
                  </a:lnTo>
                  <a:lnTo>
                    <a:pt x="246380" y="190500"/>
                  </a:lnTo>
                  <a:lnTo>
                    <a:pt x="248920" y="205740"/>
                  </a:lnTo>
                  <a:lnTo>
                    <a:pt x="251460" y="219710"/>
                  </a:lnTo>
                  <a:lnTo>
                    <a:pt x="256540" y="233680"/>
                  </a:lnTo>
                  <a:lnTo>
                    <a:pt x="284480" y="297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17890" y="5593080"/>
              <a:ext cx="220981" cy="318771"/>
            </a:xfrm>
            <a:custGeom>
              <a:avLst/>
              <a:gdLst/>
              <a:ahLst/>
              <a:cxnLst/>
              <a:rect l="0" t="0" r="0" b="0"/>
              <a:pathLst>
                <a:path w="220981" h="318771">
                  <a:moveTo>
                    <a:pt x="220980" y="45720"/>
                  </a:moveTo>
                  <a:lnTo>
                    <a:pt x="209550" y="34290"/>
                  </a:lnTo>
                  <a:lnTo>
                    <a:pt x="201930" y="29210"/>
                  </a:lnTo>
                  <a:lnTo>
                    <a:pt x="191770" y="22860"/>
                  </a:lnTo>
                  <a:lnTo>
                    <a:pt x="180340" y="16510"/>
                  </a:lnTo>
                  <a:lnTo>
                    <a:pt x="167640" y="10160"/>
                  </a:lnTo>
                  <a:lnTo>
                    <a:pt x="154940" y="6350"/>
                  </a:lnTo>
                  <a:lnTo>
                    <a:pt x="142240" y="1270"/>
                  </a:lnTo>
                  <a:lnTo>
                    <a:pt x="128270" y="0"/>
                  </a:lnTo>
                  <a:lnTo>
                    <a:pt x="114300" y="0"/>
                  </a:lnTo>
                  <a:lnTo>
                    <a:pt x="101600" y="1270"/>
                  </a:lnTo>
                  <a:lnTo>
                    <a:pt x="87630" y="3810"/>
                  </a:lnTo>
                  <a:lnTo>
                    <a:pt x="73660" y="8890"/>
                  </a:lnTo>
                  <a:lnTo>
                    <a:pt x="59690" y="13970"/>
                  </a:lnTo>
                  <a:lnTo>
                    <a:pt x="46990" y="20320"/>
                  </a:lnTo>
                  <a:lnTo>
                    <a:pt x="36830" y="25400"/>
                  </a:lnTo>
                  <a:lnTo>
                    <a:pt x="27940" y="33020"/>
                  </a:lnTo>
                  <a:lnTo>
                    <a:pt x="20320" y="39370"/>
                  </a:lnTo>
                  <a:lnTo>
                    <a:pt x="11430" y="45720"/>
                  </a:lnTo>
                  <a:lnTo>
                    <a:pt x="3810" y="53340"/>
                  </a:lnTo>
                  <a:lnTo>
                    <a:pt x="1270" y="62230"/>
                  </a:lnTo>
                  <a:lnTo>
                    <a:pt x="2540" y="72390"/>
                  </a:lnTo>
                  <a:lnTo>
                    <a:pt x="5080" y="85090"/>
                  </a:lnTo>
                  <a:lnTo>
                    <a:pt x="10160" y="95250"/>
                  </a:lnTo>
                  <a:lnTo>
                    <a:pt x="17780" y="104140"/>
                  </a:lnTo>
                  <a:lnTo>
                    <a:pt x="25400" y="113030"/>
                  </a:lnTo>
                  <a:lnTo>
                    <a:pt x="35560" y="120650"/>
                  </a:lnTo>
                  <a:lnTo>
                    <a:pt x="46990" y="128270"/>
                  </a:lnTo>
                  <a:lnTo>
                    <a:pt x="59690" y="135890"/>
                  </a:lnTo>
                  <a:lnTo>
                    <a:pt x="72390" y="144780"/>
                  </a:lnTo>
                  <a:lnTo>
                    <a:pt x="134620" y="187960"/>
                  </a:lnTo>
                  <a:lnTo>
                    <a:pt x="140970" y="199390"/>
                  </a:lnTo>
                  <a:lnTo>
                    <a:pt x="144780" y="212090"/>
                  </a:lnTo>
                  <a:lnTo>
                    <a:pt x="144780" y="227330"/>
                  </a:lnTo>
                  <a:lnTo>
                    <a:pt x="142240" y="240030"/>
                  </a:lnTo>
                  <a:lnTo>
                    <a:pt x="137160" y="252730"/>
                  </a:lnTo>
                  <a:lnTo>
                    <a:pt x="129540" y="264160"/>
                  </a:lnTo>
                  <a:lnTo>
                    <a:pt x="123190" y="274320"/>
                  </a:lnTo>
                  <a:lnTo>
                    <a:pt x="115570" y="283210"/>
                  </a:lnTo>
                  <a:lnTo>
                    <a:pt x="107950" y="292100"/>
                  </a:lnTo>
                  <a:lnTo>
                    <a:pt x="100330" y="298450"/>
                  </a:lnTo>
                  <a:lnTo>
                    <a:pt x="91440" y="304800"/>
                  </a:lnTo>
                  <a:lnTo>
                    <a:pt x="81280" y="309880"/>
                  </a:lnTo>
                  <a:lnTo>
                    <a:pt x="71120" y="312420"/>
                  </a:lnTo>
                  <a:lnTo>
                    <a:pt x="58420" y="314960"/>
                  </a:lnTo>
                  <a:lnTo>
                    <a:pt x="0" y="318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759190" y="5575300"/>
              <a:ext cx="43181" cy="252731"/>
            </a:xfrm>
            <a:custGeom>
              <a:avLst/>
              <a:gdLst/>
              <a:ahLst/>
              <a:cxnLst/>
              <a:rect l="0" t="0" r="0" b="0"/>
              <a:pathLst>
                <a:path w="43181" h="252731">
                  <a:moveTo>
                    <a:pt x="0" y="0"/>
                  </a:moveTo>
                  <a:lnTo>
                    <a:pt x="6350" y="22860"/>
                  </a:lnTo>
                  <a:lnTo>
                    <a:pt x="7620" y="34290"/>
                  </a:lnTo>
                  <a:lnTo>
                    <a:pt x="8890" y="45720"/>
                  </a:lnTo>
                  <a:lnTo>
                    <a:pt x="10160" y="58420"/>
                  </a:lnTo>
                  <a:lnTo>
                    <a:pt x="11430" y="71120"/>
                  </a:lnTo>
                  <a:lnTo>
                    <a:pt x="13970" y="82550"/>
                  </a:lnTo>
                  <a:lnTo>
                    <a:pt x="16510" y="93980"/>
                  </a:lnTo>
                  <a:lnTo>
                    <a:pt x="19050" y="107950"/>
                  </a:lnTo>
                  <a:lnTo>
                    <a:pt x="25400" y="142240"/>
                  </a:lnTo>
                  <a:lnTo>
                    <a:pt x="27940" y="161290"/>
                  </a:lnTo>
                  <a:lnTo>
                    <a:pt x="29210" y="179070"/>
                  </a:lnTo>
                  <a:lnTo>
                    <a:pt x="4318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759190" y="5660390"/>
              <a:ext cx="369571" cy="146051"/>
            </a:xfrm>
            <a:custGeom>
              <a:avLst/>
              <a:gdLst/>
              <a:ahLst/>
              <a:cxnLst/>
              <a:rect l="0" t="0" r="0" b="0"/>
              <a:pathLst>
                <a:path w="369571" h="146051">
                  <a:moveTo>
                    <a:pt x="0" y="10160"/>
                  </a:moveTo>
                  <a:lnTo>
                    <a:pt x="119380" y="10160"/>
                  </a:lnTo>
                  <a:lnTo>
                    <a:pt x="139700" y="8890"/>
                  </a:lnTo>
                  <a:lnTo>
                    <a:pt x="160020" y="6350"/>
                  </a:lnTo>
                  <a:lnTo>
                    <a:pt x="180340" y="3810"/>
                  </a:lnTo>
                  <a:lnTo>
                    <a:pt x="200660" y="2540"/>
                  </a:lnTo>
                  <a:lnTo>
                    <a:pt x="218440" y="1270"/>
                  </a:lnTo>
                  <a:lnTo>
                    <a:pt x="237490" y="1270"/>
                  </a:lnTo>
                  <a:lnTo>
                    <a:pt x="245110" y="0"/>
                  </a:lnTo>
                  <a:lnTo>
                    <a:pt x="245110" y="0"/>
                  </a:lnTo>
                  <a:lnTo>
                    <a:pt x="241300" y="0"/>
                  </a:lnTo>
                  <a:lnTo>
                    <a:pt x="234950" y="1270"/>
                  </a:lnTo>
                  <a:lnTo>
                    <a:pt x="227330" y="5080"/>
                  </a:lnTo>
                  <a:lnTo>
                    <a:pt x="218440" y="10160"/>
                  </a:lnTo>
                  <a:lnTo>
                    <a:pt x="209550" y="16510"/>
                  </a:lnTo>
                  <a:lnTo>
                    <a:pt x="201930" y="21590"/>
                  </a:lnTo>
                  <a:lnTo>
                    <a:pt x="194310" y="27940"/>
                  </a:lnTo>
                  <a:lnTo>
                    <a:pt x="186690" y="38100"/>
                  </a:lnTo>
                  <a:lnTo>
                    <a:pt x="180340" y="48260"/>
                  </a:lnTo>
                  <a:lnTo>
                    <a:pt x="172720" y="59690"/>
                  </a:lnTo>
                  <a:lnTo>
                    <a:pt x="167640" y="72390"/>
                  </a:lnTo>
                  <a:lnTo>
                    <a:pt x="165100" y="85090"/>
                  </a:lnTo>
                  <a:lnTo>
                    <a:pt x="162560" y="99060"/>
                  </a:lnTo>
                  <a:lnTo>
                    <a:pt x="163830" y="110490"/>
                  </a:lnTo>
                  <a:lnTo>
                    <a:pt x="166370" y="119380"/>
                  </a:lnTo>
                  <a:lnTo>
                    <a:pt x="171450" y="128270"/>
                  </a:lnTo>
                  <a:lnTo>
                    <a:pt x="179070" y="134620"/>
                  </a:lnTo>
                  <a:lnTo>
                    <a:pt x="191770" y="138430"/>
                  </a:lnTo>
                  <a:lnTo>
                    <a:pt x="204470" y="140970"/>
                  </a:lnTo>
                  <a:lnTo>
                    <a:pt x="217170" y="140970"/>
                  </a:lnTo>
                  <a:lnTo>
                    <a:pt x="229870" y="138430"/>
                  </a:lnTo>
                  <a:lnTo>
                    <a:pt x="241300" y="133350"/>
                  </a:lnTo>
                  <a:lnTo>
                    <a:pt x="250190" y="128270"/>
                  </a:lnTo>
                  <a:lnTo>
                    <a:pt x="260350" y="123190"/>
                  </a:lnTo>
                  <a:lnTo>
                    <a:pt x="267970" y="116840"/>
                  </a:lnTo>
                  <a:lnTo>
                    <a:pt x="275590" y="107950"/>
                  </a:lnTo>
                  <a:lnTo>
                    <a:pt x="283210" y="97790"/>
                  </a:lnTo>
                  <a:lnTo>
                    <a:pt x="290830" y="86360"/>
                  </a:lnTo>
                  <a:lnTo>
                    <a:pt x="295910" y="73660"/>
                  </a:lnTo>
                  <a:lnTo>
                    <a:pt x="299720" y="59690"/>
                  </a:lnTo>
                  <a:lnTo>
                    <a:pt x="300990" y="46990"/>
                  </a:lnTo>
                  <a:lnTo>
                    <a:pt x="303530" y="34290"/>
                  </a:lnTo>
                  <a:lnTo>
                    <a:pt x="307340" y="22860"/>
                  </a:lnTo>
                  <a:lnTo>
                    <a:pt x="309880" y="11430"/>
                  </a:lnTo>
                  <a:lnTo>
                    <a:pt x="312420" y="11430"/>
                  </a:lnTo>
                  <a:lnTo>
                    <a:pt x="313690" y="17780"/>
                  </a:lnTo>
                  <a:lnTo>
                    <a:pt x="314960" y="29210"/>
                  </a:lnTo>
                  <a:lnTo>
                    <a:pt x="316230" y="40640"/>
                  </a:lnTo>
                  <a:lnTo>
                    <a:pt x="318770" y="54610"/>
                  </a:lnTo>
                  <a:lnTo>
                    <a:pt x="321310" y="67310"/>
                  </a:lnTo>
                  <a:lnTo>
                    <a:pt x="325120" y="80010"/>
                  </a:lnTo>
                  <a:lnTo>
                    <a:pt x="330200" y="91440"/>
                  </a:lnTo>
                  <a:lnTo>
                    <a:pt x="336550" y="102870"/>
                  </a:lnTo>
                  <a:lnTo>
                    <a:pt x="342900" y="113030"/>
                  </a:lnTo>
                  <a:lnTo>
                    <a:pt x="349250" y="121920"/>
                  </a:lnTo>
                  <a:lnTo>
                    <a:pt x="369570" y="146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244330" y="550164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2540" y="57150"/>
                  </a:lnTo>
                  <a:lnTo>
                    <a:pt x="5080" y="73660"/>
                  </a:lnTo>
                  <a:lnTo>
                    <a:pt x="6350" y="91440"/>
                  </a:lnTo>
                  <a:lnTo>
                    <a:pt x="7620" y="109220"/>
                  </a:lnTo>
                  <a:lnTo>
                    <a:pt x="8890" y="129540"/>
                  </a:lnTo>
                  <a:lnTo>
                    <a:pt x="7620" y="148590"/>
                  </a:lnTo>
                  <a:lnTo>
                    <a:pt x="6350" y="166370"/>
                  </a:lnTo>
                  <a:lnTo>
                    <a:pt x="3810" y="185420"/>
                  </a:lnTo>
                  <a:lnTo>
                    <a:pt x="2540" y="201930"/>
                  </a:lnTo>
                  <a:lnTo>
                    <a:pt x="1270" y="217170"/>
                  </a:lnTo>
                  <a:lnTo>
                    <a:pt x="1270" y="232410"/>
                  </a:lnTo>
                  <a:lnTo>
                    <a:pt x="1270" y="246380"/>
                  </a:lnTo>
                  <a:lnTo>
                    <a:pt x="3810" y="259080"/>
                  </a:lnTo>
                  <a:lnTo>
                    <a:pt x="1016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107170" y="5596890"/>
              <a:ext cx="199391" cy="62231"/>
            </a:xfrm>
            <a:custGeom>
              <a:avLst/>
              <a:gdLst/>
              <a:ahLst/>
              <a:cxnLst/>
              <a:rect l="0" t="0" r="0" b="0"/>
              <a:pathLst>
                <a:path w="199391" h="62231">
                  <a:moveTo>
                    <a:pt x="199390" y="0"/>
                  </a:moveTo>
                  <a:lnTo>
                    <a:pt x="177800" y="0"/>
                  </a:lnTo>
                  <a:lnTo>
                    <a:pt x="165100" y="1270"/>
                  </a:lnTo>
                  <a:lnTo>
                    <a:pt x="151130" y="2540"/>
                  </a:lnTo>
                  <a:lnTo>
                    <a:pt x="135890" y="5080"/>
                  </a:lnTo>
                  <a:lnTo>
                    <a:pt x="121920" y="7620"/>
                  </a:lnTo>
                  <a:lnTo>
                    <a:pt x="109220" y="11430"/>
                  </a:lnTo>
                  <a:lnTo>
                    <a:pt x="97790" y="13970"/>
                  </a:lnTo>
                  <a:lnTo>
                    <a:pt x="87630" y="19050"/>
                  </a:lnTo>
                  <a:lnTo>
                    <a:pt x="77470" y="24130"/>
                  </a:lnTo>
                  <a:lnTo>
                    <a:pt x="69850" y="30480"/>
                  </a:lnTo>
                  <a:lnTo>
                    <a:pt x="59690" y="35560"/>
                  </a:lnTo>
                  <a:lnTo>
                    <a:pt x="48260" y="3937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411970" y="5543550"/>
              <a:ext cx="120651" cy="215901"/>
            </a:xfrm>
            <a:custGeom>
              <a:avLst/>
              <a:gdLst/>
              <a:ahLst/>
              <a:cxnLst/>
              <a:rect l="0" t="0" r="0" b="0"/>
              <a:pathLst>
                <a:path w="120651" h="215901">
                  <a:moveTo>
                    <a:pt x="0" y="53340"/>
                  </a:moveTo>
                  <a:lnTo>
                    <a:pt x="6350" y="69850"/>
                  </a:lnTo>
                  <a:lnTo>
                    <a:pt x="8890" y="80010"/>
                  </a:lnTo>
                  <a:lnTo>
                    <a:pt x="15240" y="107950"/>
                  </a:lnTo>
                  <a:lnTo>
                    <a:pt x="19050" y="120650"/>
                  </a:lnTo>
                  <a:lnTo>
                    <a:pt x="21590" y="133350"/>
                  </a:lnTo>
                  <a:lnTo>
                    <a:pt x="25400" y="144780"/>
                  </a:lnTo>
                  <a:lnTo>
                    <a:pt x="31750" y="170180"/>
                  </a:lnTo>
                  <a:lnTo>
                    <a:pt x="35560" y="184150"/>
                  </a:lnTo>
                  <a:lnTo>
                    <a:pt x="40640" y="195580"/>
                  </a:lnTo>
                  <a:lnTo>
                    <a:pt x="45720" y="205740"/>
                  </a:lnTo>
                  <a:lnTo>
                    <a:pt x="52070" y="214630"/>
                  </a:lnTo>
                  <a:lnTo>
                    <a:pt x="60960" y="215900"/>
                  </a:lnTo>
                  <a:lnTo>
                    <a:pt x="71120" y="214630"/>
                  </a:lnTo>
                  <a:lnTo>
                    <a:pt x="82550" y="209550"/>
                  </a:lnTo>
                  <a:lnTo>
                    <a:pt x="91440" y="203200"/>
                  </a:lnTo>
                  <a:lnTo>
                    <a:pt x="99060" y="195580"/>
                  </a:lnTo>
                  <a:lnTo>
                    <a:pt x="104140" y="186690"/>
                  </a:lnTo>
                  <a:lnTo>
                    <a:pt x="109220" y="176530"/>
                  </a:lnTo>
                  <a:lnTo>
                    <a:pt x="114300" y="167640"/>
                  </a:lnTo>
                  <a:lnTo>
                    <a:pt x="118110" y="157480"/>
                  </a:lnTo>
                  <a:lnTo>
                    <a:pt x="120650" y="147320"/>
                  </a:lnTo>
                  <a:lnTo>
                    <a:pt x="119380" y="137160"/>
                  </a:lnTo>
                  <a:lnTo>
                    <a:pt x="119380" y="125730"/>
                  </a:lnTo>
                  <a:lnTo>
                    <a:pt x="118110" y="113030"/>
                  </a:lnTo>
                  <a:lnTo>
                    <a:pt x="116840" y="99060"/>
                  </a:lnTo>
                  <a:lnTo>
                    <a:pt x="116840" y="83820"/>
                  </a:lnTo>
                  <a:lnTo>
                    <a:pt x="114300" y="69850"/>
                  </a:lnTo>
                  <a:lnTo>
                    <a:pt x="110490" y="57150"/>
                  </a:lnTo>
                  <a:lnTo>
                    <a:pt x="105410" y="45720"/>
                  </a:lnTo>
                  <a:lnTo>
                    <a:pt x="99060" y="34290"/>
                  </a:lnTo>
                  <a:lnTo>
                    <a:pt x="93980" y="2540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13900" y="5476240"/>
              <a:ext cx="146051" cy="278131"/>
            </a:xfrm>
            <a:custGeom>
              <a:avLst/>
              <a:gdLst/>
              <a:ahLst/>
              <a:cxnLst/>
              <a:rect l="0" t="0" r="0" b="0"/>
              <a:pathLst>
                <a:path w="146051" h="278131">
                  <a:moveTo>
                    <a:pt x="72390" y="15240"/>
                  </a:moveTo>
                  <a:lnTo>
                    <a:pt x="88900" y="8890"/>
                  </a:lnTo>
                  <a:lnTo>
                    <a:pt x="88900" y="6350"/>
                  </a:lnTo>
                  <a:lnTo>
                    <a:pt x="85090" y="3810"/>
                  </a:lnTo>
                  <a:lnTo>
                    <a:pt x="77470" y="0"/>
                  </a:lnTo>
                  <a:lnTo>
                    <a:pt x="67310" y="0"/>
                  </a:lnTo>
                  <a:lnTo>
                    <a:pt x="55880" y="2540"/>
                  </a:lnTo>
                  <a:lnTo>
                    <a:pt x="44450" y="6350"/>
                  </a:lnTo>
                  <a:lnTo>
                    <a:pt x="31750" y="11430"/>
                  </a:lnTo>
                  <a:lnTo>
                    <a:pt x="21590" y="17780"/>
                  </a:lnTo>
                  <a:lnTo>
                    <a:pt x="10160" y="24130"/>
                  </a:lnTo>
                  <a:lnTo>
                    <a:pt x="3810" y="31750"/>
                  </a:lnTo>
                  <a:lnTo>
                    <a:pt x="1270" y="39370"/>
                  </a:lnTo>
                  <a:lnTo>
                    <a:pt x="0" y="49530"/>
                  </a:lnTo>
                  <a:lnTo>
                    <a:pt x="3810" y="57150"/>
                  </a:lnTo>
                  <a:lnTo>
                    <a:pt x="8890" y="66040"/>
                  </a:lnTo>
                  <a:lnTo>
                    <a:pt x="22860" y="81280"/>
                  </a:lnTo>
                  <a:lnTo>
                    <a:pt x="36830" y="95250"/>
                  </a:lnTo>
                  <a:lnTo>
                    <a:pt x="45720" y="101600"/>
                  </a:lnTo>
                  <a:lnTo>
                    <a:pt x="54610" y="106680"/>
                  </a:lnTo>
                  <a:lnTo>
                    <a:pt x="63500" y="110490"/>
                  </a:lnTo>
                  <a:lnTo>
                    <a:pt x="72390" y="116840"/>
                  </a:lnTo>
                  <a:lnTo>
                    <a:pt x="80010" y="121920"/>
                  </a:lnTo>
                  <a:lnTo>
                    <a:pt x="88900" y="128270"/>
                  </a:lnTo>
                  <a:lnTo>
                    <a:pt x="96520" y="135890"/>
                  </a:lnTo>
                  <a:lnTo>
                    <a:pt x="115570" y="153670"/>
                  </a:lnTo>
                  <a:lnTo>
                    <a:pt x="124460" y="163830"/>
                  </a:lnTo>
                  <a:lnTo>
                    <a:pt x="133350" y="173990"/>
                  </a:lnTo>
                  <a:lnTo>
                    <a:pt x="140970" y="184150"/>
                  </a:lnTo>
                  <a:lnTo>
                    <a:pt x="144780" y="196850"/>
                  </a:lnTo>
                  <a:lnTo>
                    <a:pt x="146050" y="210820"/>
                  </a:lnTo>
                  <a:lnTo>
                    <a:pt x="146050" y="226060"/>
                  </a:lnTo>
                  <a:lnTo>
                    <a:pt x="142240" y="238760"/>
                  </a:lnTo>
                  <a:lnTo>
                    <a:pt x="137160" y="250190"/>
                  </a:lnTo>
                  <a:lnTo>
                    <a:pt x="104140" y="278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949960" y="6193790"/>
            <a:ext cx="502921" cy="665481"/>
            <a:chOff x="949960" y="6193790"/>
            <a:chExt cx="502921" cy="665481"/>
          </a:xfrm>
        </p:grpSpPr>
        <p:sp>
          <p:nvSpPr>
            <p:cNvPr id="149" name="Freeform 148"/>
            <p:cNvSpPr/>
            <p:nvPr/>
          </p:nvSpPr>
          <p:spPr>
            <a:xfrm>
              <a:off x="949960" y="6193790"/>
              <a:ext cx="347981" cy="665481"/>
            </a:xfrm>
            <a:custGeom>
              <a:avLst/>
              <a:gdLst/>
              <a:ahLst/>
              <a:cxnLst/>
              <a:rect l="0" t="0" r="0" b="0"/>
              <a:pathLst>
                <a:path w="347981" h="665481">
                  <a:moveTo>
                    <a:pt x="19050" y="97790"/>
                  </a:moveTo>
                  <a:lnTo>
                    <a:pt x="1270" y="91440"/>
                  </a:lnTo>
                  <a:lnTo>
                    <a:pt x="0" y="87630"/>
                  </a:lnTo>
                  <a:lnTo>
                    <a:pt x="2540" y="82550"/>
                  </a:lnTo>
                  <a:lnTo>
                    <a:pt x="7620" y="77470"/>
                  </a:lnTo>
                  <a:lnTo>
                    <a:pt x="16510" y="71120"/>
                  </a:lnTo>
                  <a:lnTo>
                    <a:pt x="26670" y="64770"/>
                  </a:lnTo>
                  <a:lnTo>
                    <a:pt x="38100" y="58420"/>
                  </a:lnTo>
                  <a:lnTo>
                    <a:pt x="48260" y="50800"/>
                  </a:lnTo>
                  <a:lnTo>
                    <a:pt x="57150" y="44450"/>
                  </a:lnTo>
                  <a:lnTo>
                    <a:pt x="64770" y="38100"/>
                  </a:lnTo>
                  <a:lnTo>
                    <a:pt x="76200" y="30480"/>
                  </a:lnTo>
                  <a:lnTo>
                    <a:pt x="90170" y="24130"/>
                  </a:lnTo>
                  <a:lnTo>
                    <a:pt x="105410" y="16510"/>
                  </a:lnTo>
                  <a:lnTo>
                    <a:pt x="118110" y="11430"/>
                  </a:lnTo>
                  <a:lnTo>
                    <a:pt x="130810" y="6350"/>
                  </a:lnTo>
                  <a:lnTo>
                    <a:pt x="142240" y="1270"/>
                  </a:lnTo>
                  <a:lnTo>
                    <a:pt x="154940" y="0"/>
                  </a:lnTo>
                  <a:lnTo>
                    <a:pt x="167640" y="0"/>
                  </a:lnTo>
                  <a:lnTo>
                    <a:pt x="181610" y="0"/>
                  </a:lnTo>
                  <a:lnTo>
                    <a:pt x="194310" y="6350"/>
                  </a:lnTo>
                  <a:lnTo>
                    <a:pt x="205740" y="13970"/>
                  </a:lnTo>
                  <a:lnTo>
                    <a:pt x="217170" y="24130"/>
                  </a:lnTo>
                  <a:lnTo>
                    <a:pt x="226060" y="34290"/>
                  </a:lnTo>
                  <a:lnTo>
                    <a:pt x="232410" y="45720"/>
                  </a:lnTo>
                  <a:lnTo>
                    <a:pt x="238760" y="55880"/>
                  </a:lnTo>
                  <a:lnTo>
                    <a:pt x="242570" y="67310"/>
                  </a:lnTo>
                  <a:lnTo>
                    <a:pt x="245110" y="80010"/>
                  </a:lnTo>
                  <a:lnTo>
                    <a:pt x="246380" y="92710"/>
                  </a:lnTo>
                  <a:lnTo>
                    <a:pt x="246380" y="105410"/>
                  </a:lnTo>
                  <a:lnTo>
                    <a:pt x="245110" y="119380"/>
                  </a:lnTo>
                  <a:lnTo>
                    <a:pt x="243840" y="133350"/>
                  </a:lnTo>
                  <a:lnTo>
                    <a:pt x="241300" y="147320"/>
                  </a:lnTo>
                  <a:lnTo>
                    <a:pt x="238760" y="161290"/>
                  </a:lnTo>
                  <a:lnTo>
                    <a:pt x="234950" y="175260"/>
                  </a:lnTo>
                  <a:lnTo>
                    <a:pt x="231140" y="189230"/>
                  </a:lnTo>
                  <a:lnTo>
                    <a:pt x="226060" y="203200"/>
                  </a:lnTo>
                  <a:lnTo>
                    <a:pt x="219710" y="217170"/>
                  </a:lnTo>
                  <a:lnTo>
                    <a:pt x="213360" y="229870"/>
                  </a:lnTo>
                  <a:lnTo>
                    <a:pt x="207010" y="241300"/>
                  </a:lnTo>
                  <a:lnTo>
                    <a:pt x="200660" y="254000"/>
                  </a:lnTo>
                  <a:lnTo>
                    <a:pt x="193040" y="264160"/>
                  </a:lnTo>
                  <a:lnTo>
                    <a:pt x="180340" y="287020"/>
                  </a:lnTo>
                  <a:lnTo>
                    <a:pt x="172720" y="295910"/>
                  </a:lnTo>
                  <a:lnTo>
                    <a:pt x="166370" y="304800"/>
                  </a:lnTo>
                  <a:lnTo>
                    <a:pt x="158750" y="312420"/>
                  </a:lnTo>
                  <a:lnTo>
                    <a:pt x="151130" y="320040"/>
                  </a:lnTo>
                  <a:lnTo>
                    <a:pt x="142240" y="327660"/>
                  </a:lnTo>
                  <a:lnTo>
                    <a:pt x="132080" y="335280"/>
                  </a:lnTo>
                  <a:lnTo>
                    <a:pt x="128270" y="337820"/>
                  </a:lnTo>
                  <a:lnTo>
                    <a:pt x="128270" y="337820"/>
                  </a:lnTo>
                  <a:lnTo>
                    <a:pt x="130810" y="335280"/>
                  </a:lnTo>
                  <a:lnTo>
                    <a:pt x="137160" y="332740"/>
                  </a:lnTo>
                  <a:lnTo>
                    <a:pt x="148590" y="331470"/>
                  </a:lnTo>
                  <a:lnTo>
                    <a:pt x="161290" y="330200"/>
                  </a:lnTo>
                  <a:lnTo>
                    <a:pt x="173990" y="331470"/>
                  </a:lnTo>
                  <a:lnTo>
                    <a:pt x="187960" y="332740"/>
                  </a:lnTo>
                  <a:lnTo>
                    <a:pt x="201930" y="335280"/>
                  </a:lnTo>
                  <a:lnTo>
                    <a:pt x="248920" y="344170"/>
                  </a:lnTo>
                  <a:lnTo>
                    <a:pt x="264160" y="349250"/>
                  </a:lnTo>
                  <a:lnTo>
                    <a:pt x="279400" y="356870"/>
                  </a:lnTo>
                  <a:lnTo>
                    <a:pt x="294640" y="364490"/>
                  </a:lnTo>
                  <a:lnTo>
                    <a:pt x="306070" y="375920"/>
                  </a:lnTo>
                  <a:lnTo>
                    <a:pt x="317500" y="389890"/>
                  </a:lnTo>
                  <a:lnTo>
                    <a:pt x="326390" y="405130"/>
                  </a:lnTo>
                  <a:lnTo>
                    <a:pt x="334010" y="417830"/>
                  </a:lnTo>
                  <a:lnTo>
                    <a:pt x="340360" y="430530"/>
                  </a:lnTo>
                  <a:lnTo>
                    <a:pt x="345440" y="441960"/>
                  </a:lnTo>
                  <a:lnTo>
                    <a:pt x="347980" y="457200"/>
                  </a:lnTo>
                  <a:lnTo>
                    <a:pt x="347980" y="473710"/>
                  </a:lnTo>
                  <a:lnTo>
                    <a:pt x="346710" y="492760"/>
                  </a:lnTo>
                  <a:lnTo>
                    <a:pt x="345440" y="508000"/>
                  </a:lnTo>
                  <a:lnTo>
                    <a:pt x="342900" y="521970"/>
                  </a:lnTo>
                  <a:lnTo>
                    <a:pt x="340360" y="534670"/>
                  </a:lnTo>
                  <a:lnTo>
                    <a:pt x="335280" y="548640"/>
                  </a:lnTo>
                  <a:lnTo>
                    <a:pt x="327660" y="561340"/>
                  </a:lnTo>
                  <a:lnTo>
                    <a:pt x="318770" y="575310"/>
                  </a:lnTo>
                  <a:lnTo>
                    <a:pt x="309880" y="589280"/>
                  </a:lnTo>
                  <a:lnTo>
                    <a:pt x="300990" y="603250"/>
                  </a:lnTo>
                  <a:lnTo>
                    <a:pt x="290830" y="617220"/>
                  </a:lnTo>
                  <a:lnTo>
                    <a:pt x="280670" y="628650"/>
                  </a:lnTo>
                  <a:lnTo>
                    <a:pt x="270510" y="638810"/>
                  </a:lnTo>
                  <a:lnTo>
                    <a:pt x="208280" y="665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442720" y="671195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610360" y="5659120"/>
            <a:ext cx="7360921" cy="1231901"/>
            <a:chOff x="1610360" y="5659120"/>
            <a:chExt cx="7360921" cy="1231901"/>
          </a:xfrm>
        </p:grpSpPr>
        <p:sp>
          <p:nvSpPr>
            <p:cNvPr id="152" name="Freeform 151"/>
            <p:cNvSpPr/>
            <p:nvPr/>
          </p:nvSpPr>
          <p:spPr>
            <a:xfrm>
              <a:off x="1610360" y="6049010"/>
              <a:ext cx="306071" cy="185421"/>
            </a:xfrm>
            <a:custGeom>
              <a:avLst/>
              <a:gdLst/>
              <a:ahLst/>
              <a:cxnLst/>
              <a:rect l="0" t="0" r="0" b="0"/>
              <a:pathLst>
                <a:path w="306071" h="185421">
                  <a:moveTo>
                    <a:pt x="306070" y="0"/>
                  </a:moveTo>
                  <a:lnTo>
                    <a:pt x="283210" y="0"/>
                  </a:lnTo>
                  <a:lnTo>
                    <a:pt x="273050" y="1270"/>
                  </a:lnTo>
                  <a:lnTo>
                    <a:pt x="262890" y="3810"/>
                  </a:lnTo>
                  <a:lnTo>
                    <a:pt x="252730" y="6350"/>
                  </a:lnTo>
                  <a:lnTo>
                    <a:pt x="241300" y="7620"/>
                  </a:lnTo>
                  <a:lnTo>
                    <a:pt x="228600" y="8890"/>
                  </a:lnTo>
                  <a:lnTo>
                    <a:pt x="215900" y="8890"/>
                  </a:lnTo>
                  <a:lnTo>
                    <a:pt x="201930" y="11430"/>
                  </a:lnTo>
                  <a:lnTo>
                    <a:pt x="185420" y="16510"/>
                  </a:lnTo>
                  <a:lnTo>
                    <a:pt x="130810" y="34290"/>
                  </a:lnTo>
                  <a:lnTo>
                    <a:pt x="116840" y="39370"/>
                  </a:lnTo>
                  <a:lnTo>
                    <a:pt x="85090" y="50800"/>
                  </a:lnTo>
                  <a:lnTo>
                    <a:pt x="69850" y="57150"/>
                  </a:lnTo>
                  <a:lnTo>
                    <a:pt x="54610" y="63500"/>
                  </a:lnTo>
                  <a:lnTo>
                    <a:pt x="40640" y="71120"/>
                  </a:lnTo>
                  <a:lnTo>
                    <a:pt x="35560" y="73660"/>
                  </a:lnTo>
                  <a:lnTo>
                    <a:pt x="36830" y="74930"/>
                  </a:lnTo>
                  <a:lnTo>
                    <a:pt x="41910" y="74930"/>
                  </a:lnTo>
                  <a:lnTo>
                    <a:pt x="50800" y="76200"/>
                  </a:lnTo>
                  <a:lnTo>
                    <a:pt x="60960" y="77470"/>
                  </a:lnTo>
                  <a:lnTo>
                    <a:pt x="72390" y="80010"/>
                  </a:lnTo>
                  <a:lnTo>
                    <a:pt x="82550" y="83820"/>
                  </a:lnTo>
                  <a:lnTo>
                    <a:pt x="91440" y="88900"/>
                  </a:lnTo>
                  <a:lnTo>
                    <a:pt x="99060" y="93980"/>
                  </a:lnTo>
                  <a:lnTo>
                    <a:pt x="106680" y="101600"/>
                  </a:lnTo>
                  <a:lnTo>
                    <a:pt x="111760" y="109220"/>
                  </a:lnTo>
                  <a:lnTo>
                    <a:pt x="116840" y="119380"/>
                  </a:lnTo>
                  <a:lnTo>
                    <a:pt x="119380" y="128270"/>
                  </a:lnTo>
                  <a:lnTo>
                    <a:pt x="119380" y="138430"/>
                  </a:lnTo>
                  <a:lnTo>
                    <a:pt x="118110" y="148590"/>
                  </a:lnTo>
                  <a:lnTo>
                    <a:pt x="114300" y="157480"/>
                  </a:lnTo>
                  <a:lnTo>
                    <a:pt x="107950" y="166370"/>
                  </a:lnTo>
                  <a:lnTo>
                    <a:pt x="100330" y="173990"/>
                  </a:lnTo>
                  <a:lnTo>
                    <a:pt x="90170" y="179070"/>
                  </a:lnTo>
                  <a:lnTo>
                    <a:pt x="78740" y="182880"/>
                  </a:lnTo>
                  <a:lnTo>
                    <a:pt x="67310" y="185420"/>
                  </a:lnTo>
                  <a:lnTo>
                    <a:pt x="55880" y="185420"/>
                  </a:lnTo>
                  <a:lnTo>
                    <a:pt x="44450" y="18415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653540" y="5965190"/>
              <a:ext cx="62231" cy="410211"/>
            </a:xfrm>
            <a:custGeom>
              <a:avLst/>
              <a:gdLst/>
              <a:ahLst/>
              <a:cxnLst/>
              <a:rect l="0" t="0" r="0" b="0"/>
              <a:pathLst>
                <a:path w="62231" h="410211">
                  <a:moveTo>
                    <a:pt x="0" y="0"/>
                  </a:moveTo>
                  <a:lnTo>
                    <a:pt x="10160" y="21590"/>
                  </a:lnTo>
                  <a:lnTo>
                    <a:pt x="15240" y="34290"/>
                  </a:lnTo>
                  <a:lnTo>
                    <a:pt x="19050" y="48260"/>
                  </a:lnTo>
                  <a:lnTo>
                    <a:pt x="34290" y="107950"/>
                  </a:lnTo>
                  <a:lnTo>
                    <a:pt x="36830" y="123190"/>
                  </a:lnTo>
                  <a:lnTo>
                    <a:pt x="38100" y="139700"/>
                  </a:lnTo>
                  <a:lnTo>
                    <a:pt x="39370" y="156210"/>
                  </a:lnTo>
                  <a:lnTo>
                    <a:pt x="40640" y="186690"/>
                  </a:lnTo>
                  <a:lnTo>
                    <a:pt x="40640" y="233680"/>
                  </a:lnTo>
                  <a:lnTo>
                    <a:pt x="41910" y="250190"/>
                  </a:lnTo>
                  <a:lnTo>
                    <a:pt x="40640" y="266700"/>
                  </a:lnTo>
                  <a:lnTo>
                    <a:pt x="38100" y="281940"/>
                  </a:lnTo>
                  <a:lnTo>
                    <a:pt x="35560" y="295910"/>
                  </a:lnTo>
                  <a:lnTo>
                    <a:pt x="34290" y="311150"/>
                  </a:lnTo>
                  <a:lnTo>
                    <a:pt x="33020" y="325120"/>
                  </a:lnTo>
                  <a:lnTo>
                    <a:pt x="33020" y="339090"/>
                  </a:lnTo>
                  <a:lnTo>
                    <a:pt x="33020" y="354330"/>
                  </a:lnTo>
                  <a:lnTo>
                    <a:pt x="34290" y="368300"/>
                  </a:lnTo>
                  <a:lnTo>
                    <a:pt x="6223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42160" y="6017260"/>
              <a:ext cx="73661" cy="473711"/>
            </a:xfrm>
            <a:custGeom>
              <a:avLst/>
              <a:gdLst/>
              <a:ahLst/>
              <a:cxnLst/>
              <a:rect l="0" t="0" r="0" b="0"/>
              <a:pathLst>
                <a:path w="73661" h="473711">
                  <a:moveTo>
                    <a:pt x="73660" y="0"/>
                  </a:moveTo>
                  <a:lnTo>
                    <a:pt x="43180" y="91440"/>
                  </a:lnTo>
                  <a:lnTo>
                    <a:pt x="38100" y="110490"/>
                  </a:lnTo>
                  <a:lnTo>
                    <a:pt x="34290" y="129540"/>
                  </a:lnTo>
                  <a:lnTo>
                    <a:pt x="17780" y="205740"/>
                  </a:lnTo>
                  <a:lnTo>
                    <a:pt x="7620" y="265430"/>
                  </a:lnTo>
                  <a:lnTo>
                    <a:pt x="5080" y="284480"/>
                  </a:lnTo>
                  <a:lnTo>
                    <a:pt x="3810" y="303530"/>
                  </a:lnTo>
                  <a:lnTo>
                    <a:pt x="2540" y="321310"/>
                  </a:lnTo>
                  <a:lnTo>
                    <a:pt x="1270" y="358140"/>
                  </a:lnTo>
                  <a:lnTo>
                    <a:pt x="0" y="422910"/>
                  </a:lnTo>
                  <a:lnTo>
                    <a:pt x="2540" y="435610"/>
                  </a:lnTo>
                  <a:lnTo>
                    <a:pt x="6350" y="445770"/>
                  </a:lnTo>
                  <a:lnTo>
                    <a:pt x="2159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316480" y="6060440"/>
              <a:ext cx="276861" cy="406401"/>
            </a:xfrm>
            <a:custGeom>
              <a:avLst/>
              <a:gdLst/>
              <a:ahLst/>
              <a:cxnLst/>
              <a:rect l="0" t="0" r="0" b="0"/>
              <a:pathLst>
                <a:path w="276861" h="406401">
                  <a:moveTo>
                    <a:pt x="20320" y="41910"/>
                  </a:moveTo>
                  <a:lnTo>
                    <a:pt x="15240" y="63500"/>
                  </a:lnTo>
                  <a:lnTo>
                    <a:pt x="12700" y="77470"/>
                  </a:lnTo>
                  <a:lnTo>
                    <a:pt x="6350" y="111760"/>
                  </a:lnTo>
                  <a:lnTo>
                    <a:pt x="3810" y="128270"/>
                  </a:lnTo>
                  <a:lnTo>
                    <a:pt x="2540" y="146050"/>
                  </a:lnTo>
                  <a:lnTo>
                    <a:pt x="1270" y="163830"/>
                  </a:lnTo>
                  <a:lnTo>
                    <a:pt x="0" y="199390"/>
                  </a:lnTo>
                  <a:lnTo>
                    <a:pt x="0" y="269240"/>
                  </a:lnTo>
                  <a:lnTo>
                    <a:pt x="1270" y="285750"/>
                  </a:lnTo>
                  <a:lnTo>
                    <a:pt x="2540" y="300990"/>
                  </a:lnTo>
                  <a:lnTo>
                    <a:pt x="5080" y="316230"/>
                  </a:lnTo>
                  <a:lnTo>
                    <a:pt x="7620" y="330200"/>
                  </a:lnTo>
                  <a:lnTo>
                    <a:pt x="11430" y="342900"/>
                  </a:lnTo>
                  <a:lnTo>
                    <a:pt x="13970" y="354330"/>
                  </a:lnTo>
                  <a:lnTo>
                    <a:pt x="19050" y="364490"/>
                  </a:lnTo>
                  <a:lnTo>
                    <a:pt x="24130" y="373380"/>
                  </a:lnTo>
                  <a:lnTo>
                    <a:pt x="30480" y="382270"/>
                  </a:lnTo>
                  <a:lnTo>
                    <a:pt x="39370" y="389890"/>
                  </a:lnTo>
                  <a:lnTo>
                    <a:pt x="49530" y="397510"/>
                  </a:lnTo>
                  <a:lnTo>
                    <a:pt x="60960" y="405130"/>
                  </a:lnTo>
                  <a:lnTo>
                    <a:pt x="73660" y="406400"/>
                  </a:lnTo>
                  <a:lnTo>
                    <a:pt x="86360" y="403860"/>
                  </a:lnTo>
                  <a:lnTo>
                    <a:pt x="99060" y="398780"/>
                  </a:lnTo>
                  <a:lnTo>
                    <a:pt x="111760" y="393700"/>
                  </a:lnTo>
                  <a:lnTo>
                    <a:pt x="123190" y="387350"/>
                  </a:lnTo>
                  <a:lnTo>
                    <a:pt x="134620" y="381000"/>
                  </a:lnTo>
                  <a:lnTo>
                    <a:pt x="144780" y="373380"/>
                  </a:lnTo>
                  <a:lnTo>
                    <a:pt x="153670" y="364490"/>
                  </a:lnTo>
                  <a:lnTo>
                    <a:pt x="162560" y="354330"/>
                  </a:lnTo>
                  <a:lnTo>
                    <a:pt x="171450" y="344170"/>
                  </a:lnTo>
                  <a:lnTo>
                    <a:pt x="190500" y="318770"/>
                  </a:lnTo>
                  <a:lnTo>
                    <a:pt x="199390" y="304800"/>
                  </a:lnTo>
                  <a:lnTo>
                    <a:pt x="208280" y="289560"/>
                  </a:lnTo>
                  <a:lnTo>
                    <a:pt x="215900" y="273050"/>
                  </a:lnTo>
                  <a:lnTo>
                    <a:pt x="223520" y="256540"/>
                  </a:lnTo>
                  <a:lnTo>
                    <a:pt x="237490" y="223520"/>
                  </a:lnTo>
                  <a:lnTo>
                    <a:pt x="243840" y="207010"/>
                  </a:lnTo>
                  <a:lnTo>
                    <a:pt x="248920" y="191770"/>
                  </a:lnTo>
                  <a:lnTo>
                    <a:pt x="254000" y="176530"/>
                  </a:lnTo>
                  <a:lnTo>
                    <a:pt x="261620" y="147320"/>
                  </a:lnTo>
                  <a:lnTo>
                    <a:pt x="276860" y="90170"/>
                  </a:lnTo>
                  <a:lnTo>
                    <a:pt x="276860" y="74930"/>
                  </a:lnTo>
                  <a:lnTo>
                    <a:pt x="274320" y="59690"/>
                  </a:lnTo>
                  <a:lnTo>
                    <a:pt x="270510" y="43180"/>
                  </a:lnTo>
                  <a:lnTo>
                    <a:pt x="262890" y="29210"/>
                  </a:lnTo>
                  <a:lnTo>
                    <a:pt x="251460" y="17780"/>
                  </a:lnTo>
                  <a:lnTo>
                    <a:pt x="237490" y="8890"/>
                  </a:lnTo>
                  <a:lnTo>
                    <a:pt x="224790" y="2540"/>
                  </a:lnTo>
                  <a:lnTo>
                    <a:pt x="213360" y="0"/>
                  </a:lnTo>
                  <a:lnTo>
                    <a:pt x="201930" y="0"/>
                  </a:lnTo>
                  <a:lnTo>
                    <a:pt x="176530" y="0"/>
                  </a:lnTo>
                  <a:lnTo>
                    <a:pt x="162560" y="0"/>
                  </a:lnTo>
                  <a:lnTo>
                    <a:pt x="151130" y="1270"/>
                  </a:lnTo>
                  <a:lnTo>
                    <a:pt x="139700" y="5080"/>
                  </a:lnTo>
                  <a:lnTo>
                    <a:pt x="128270" y="10160"/>
                  </a:lnTo>
                  <a:lnTo>
                    <a:pt x="102870" y="21590"/>
                  </a:lnTo>
                  <a:lnTo>
                    <a:pt x="88900" y="27940"/>
                  </a:lnTo>
                  <a:lnTo>
                    <a:pt x="78740" y="35560"/>
                  </a:lnTo>
                  <a:lnTo>
                    <a:pt x="68580" y="41910"/>
                  </a:lnTo>
                  <a:lnTo>
                    <a:pt x="59690" y="48260"/>
                  </a:lnTo>
                  <a:lnTo>
                    <a:pt x="49530" y="55880"/>
                  </a:lnTo>
                  <a:lnTo>
                    <a:pt x="36830" y="62230"/>
                  </a:lnTo>
                  <a:lnTo>
                    <a:pt x="0" y="93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809240" y="6121400"/>
              <a:ext cx="433071" cy="275591"/>
            </a:xfrm>
            <a:custGeom>
              <a:avLst/>
              <a:gdLst/>
              <a:ahLst/>
              <a:cxnLst/>
              <a:rect l="0" t="0" r="0" b="0"/>
              <a:pathLst>
                <a:path w="433071" h="275591">
                  <a:moveTo>
                    <a:pt x="33020" y="128270"/>
                  </a:moveTo>
                  <a:lnTo>
                    <a:pt x="27940" y="156210"/>
                  </a:lnTo>
                  <a:lnTo>
                    <a:pt x="24130" y="168910"/>
                  </a:lnTo>
                  <a:lnTo>
                    <a:pt x="19050" y="181610"/>
                  </a:lnTo>
                  <a:lnTo>
                    <a:pt x="12700" y="195580"/>
                  </a:lnTo>
                  <a:lnTo>
                    <a:pt x="8890" y="210820"/>
                  </a:lnTo>
                  <a:lnTo>
                    <a:pt x="3810" y="226060"/>
                  </a:lnTo>
                  <a:lnTo>
                    <a:pt x="0" y="242570"/>
                  </a:lnTo>
                  <a:lnTo>
                    <a:pt x="0" y="251460"/>
                  </a:lnTo>
                  <a:lnTo>
                    <a:pt x="3810" y="254000"/>
                  </a:lnTo>
                  <a:lnTo>
                    <a:pt x="10160" y="254000"/>
                  </a:lnTo>
                  <a:lnTo>
                    <a:pt x="15240" y="250190"/>
                  </a:lnTo>
                  <a:lnTo>
                    <a:pt x="20320" y="241300"/>
                  </a:lnTo>
                  <a:lnTo>
                    <a:pt x="25400" y="232410"/>
                  </a:lnTo>
                  <a:lnTo>
                    <a:pt x="29210" y="222250"/>
                  </a:lnTo>
                  <a:lnTo>
                    <a:pt x="36830" y="200660"/>
                  </a:lnTo>
                  <a:lnTo>
                    <a:pt x="40640" y="189230"/>
                  </a:lnTo>
                  <a:lnTo>
                    <a:pt x="46990" y="163830"/>
                  </a:lnTo>
                  <a:lnTo>
                    <a:pt x="58420" y="123190"/>
                  </a:lnTo>
                  <a:lnTo>
                    <a:pt x="62230" y="110490"/>
                  </a:lnTo>
                  <a:lnTo>
                    <a:pt x="68580" y="99060"/>
                  </a:lnTo>
                  <a:lnTo>
                    <a:pt x="73660" y="87630"/>
                  </a:lnTo>
                  <a:lnTo>
                    <a:pt x="80010" y="76200"/>
                  </a:lnTo>
                  <a:lnTo>
                    <a:pt x="87630" y="66040"/>
                  </a:lnTo>
                  <a:lnTo>
                    <a:pt x="93980" y="54610"/>
                  </a:lnTo>
                  <a:lnTo>
                    <a:pt x="100330" y="45720"/>
                  </a:lnTo>
                  <a:lnTo>
                    <a:pt x="107950" y="36830"/>
                  </a:lnTo>
                  <a:lnTo>
                    <a:pt x="114300" y="27940"/>
                  </a:lnTo>
                  <a:lnTo>
                    <a:pt x="121920" y="21590"/>
                  </a:lnTo>
                  <a:lnTo>
                    <a:pt x="130810" y="16510"/>
                  </a:lnTo>
                  <a:lnTo>
                    <a:pt x="140970" y="11430"/>
                  </a:lnTo>
                  <a:lnTo>
                    <a:pt x="152400" y="10160"/>
                  </a:lnTo>
                  <a:lnTo>
                    <a:pt x="166370" y="11430"/>
                  </a:lnTo>
                  <a:lnTo>
                    <a:pt x="181610" y="15240"/>
                  </a:lnTo>
                  <a:lnTo>
                    <a:pt x="194310" y="24130"/>
                  </a:lnTo>
                  <a:lnTo>
                    <a:pt x="205740" y="35560"/>
                  </a:lnTo>
                  <a:lnTo>
                    <a:pt x="214630" y="48260"/>
                  </a:lnTo>
                  <a:lnTo>
                    <a:pt x="220980" y="62230"/>
                  </a:lnTo>
                  <a:lnTo>
                    <a:pt x="224790" y="76200"/>
                  </a:lnTo>
                  <a:lnTo>
                    <a:pt x="227330" y="90170"/>
                  </a:lnTo>
                  <a:lnTo>
                    <a:pt x="231140" y="102870"/>
                  </a:lnTo>
                  <a:lnTo>
                    <a:pt x="233680" y="114300"/>
                  </a:lnTo>
                  <a:lnTo>
                    <a:pt x="237490" y="125730"/>
                  </a:lnTo>
                  <a:lnTo>
                    <a:pt x="238760" y="138430"/>
                  </a:lnTo>
                  <a:lnTo>
                    <a:pt x="237490" y="151130"/>
                  </a:lnTo>
                  <a:lnTo>
                    <a:pt x="236220" y="163830"/>
                  </a:lnTo>
                  <a:lnTo>
                    <a:pt x="231140" y="198120"/>
                  </a:lnTo>
                  <a:lnTo>
                    <a:pt x="228600" y="217170"/>
                  </a:lnTo>
                  <a:lnTo>
                    <a:pt x="226060" y="232410"/>
                  </a:lnTo>
                  <a:lnTo>
                    <a:pt x="222250" y="246380"/>
                  </a:lnTo>
                  <a:lnTo>
                    <a:pt x="219710" y="260350"/>
                  </a:lnTo>
                  <a:lnTo>
                    <a:pt x="218440" y="262890"/>
                  </a:lnTo>
                  <a:lnTo>
                    <a:pt x="218440" y="259080"/>
                  </a:lnTo>
                  <a:lnTo>
                    <a:pt x="219710" y="250190"/>
                  </a:lnTo>
                  <a:lnTo>
                    <a:pt x="222250" y="240030"/>
                  </a:lnTo>
                  <a:lnTo>
                    <a:pt x="227330" y="215900"/>
                  </a:lnTo>
                  <a:lnTo>
                    <a:pt x="231140" y="204470"/>
                  </a:lnTo>
                  <a:lnTo>
                    <a:pt x="237490" y="181610"/>
                  </a:lnTo>
                  <a:lnTo>
                    <a:pt x="241300" y="168910"/>
                  </a:lnTo>
                  <a:lnTo>
                    <a:pt x="247650" y="156210"/>
                  </a:lnTo>
                  <a:lnTo>
                    <a:pt x="252730" y="143510"/>
                  </a:lnTo>
                  <a:lnTo>
                    <a:pt x="257810" y="130810"/>
                  </a:lnTo>
                  <a:lnTo>
                    <a:pt x="262890" y="119380"/>
                  </a:lnTo>
                  <a:lnTo>
                    <a:pt x="266700" y="107950"/>
                  </a:lnTo>
                  <a:lnTo>
                    <a:pt x="271780" y="97790"/>
                  </a:lnTo>
                  <a:lnTo>
                    <a:pt x="278130" y="86360"/>
                  </a:lnTo>
                  <a:lnTo>
                    <a:pt x="284480" y="76200"/>
                  </a:lnTo>
                  <a:lnTo>
                    <a:pt x="290830" y="64770"/>
                  </a:lnTo>
                  <a:lnTo>
                    <a:pt x="304800" y="43180"/>
                  </a:lnTo>
                  <a:lnTo>
                    <a:pt x="311150" y="34290"/>
                  </a:lnTo>
                  <a:lnTo>
                    <a:pt x="317500" y="25400"/>
                  </a:lnTo>
                  <a:lnTo>
                    <a:pt x="325120" y="17780"/>
                  </a:lnTo>
                  <a:lnTo>
                    <a:pt x="334010" y="11430"/>
                  </a:lnTo>
                  <a:lnTo>
                    <a:pt x="345440" y="5080"/>
                  </a:lnTo>
                  <a:lnTo>
                    <a:pt x="356870" y="1270"/>
                  </a:lnTo>
                  <a:lnTo>
                    <a:pt x="368300" y="0"/>
                  </a:lnTo>
                  <a:lnTo>
                    <a:pt x="379730" y="1270"/>
                  </a:lnTo>
                  <a:lnTo>
                    <a:pt x="391160" y="5080"/>
                  </a:lnTo>
                  <a:lnTo>
                    <a:pt x="400050" y="12700"/>
                  </a:lnTo>
                  <a:lnTo>
                    <a:pt x="408940" y="24130"/>
                  </a:lnTo>
                  <a:lnTo>
                    <a:pt x="416560" y="38100"/>
                  </a:lnTo>
                  <a:lnTo>
                    <a:pt x="422910" y="52070"/>
                  </a:lnTo>
                  <a:lnTo>
                    <a:pt x="426720" y="64770"/>
                  </a:lnTo>
                  <a:lnTo>
                    <a:pt x="429260" y="78740"/>
                  </a:lnTo>
                  <a:lnTo>
                    <a:pt x="430530" y="92710"/>
                  </a:lnTo>
                  <a:lnTo>
                    <a:pt x="431800" y="106680"/>
                  </a:lnTo>
                  <a:lnTo>
                    <a:pt x="431800" y="120650"/>
                  </a:lnTo>
                  <a:lnTo>
                    <a:pt x="433070" y="148590"/>
                  </a:lnTo>
                  <a:lnTo>
                    <a:pt x="433070" y="275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401060" y="6132830"/>
              <a:ext cx="31751" cy="264161"/>
            </a:xfrm>
            <a:custGeom>
              <a:avLst/>
              <a:gdLst/>
              <a:ahLst/>
              <a:cxnLst/>
              <a:rect l="0" t="0" r="0" b="0"/>
              <a:pathLst>
                <a:path w="31751" h="264161">
                  <a:moveTo>
                    <a:pt x="31750" y="0"/>
                  </a:moveTo>
                  <a:lnTo>
                    <a:pt x="16510" y="73660"/>
                  </a:lnTo>
                  <a:lnTo>
                    <a:pt x="10160" y="104140"/>
                  </a:lnTo>
                  <a:lnTo>
                    <a:pt x="6350" y="118110"/>
                  </a:lnTo>
                  <a:lnTo>
                    <a:pt x="3810" y="133350"/>
                  </a:lnTo>
                  <a:lnTo>
                    <a:pt x="2540" y="147320"/>
                  </a:lnTo>
                  <a:lnTo>
                    <a:pt x="1270" y="161290"/>
                  </a:lnTo>
                  <a:lnTo>
                    <a:pt x="1270" y="176530"/>
                  </a:lnTo>
                  <a:lnTo>
                    <a:pt x="0" y="209550"/>
                  </a:lnTo>
                  <a:lnTo>
                    <a:pt x="2540" y="223520"/>
                  </a:lnTo>
                  <a:lnTo>
                    <a:pt x="6350" y="233680"/>
                  </a:lnTo>
                  <a:lnTo>
                    <a:pt x="20320" y="264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618230" y="5975350"/>
              <a:ext cx="276861" cy="323851"/>
            </a:xfrm>
            <a:custGeom>
              <a:avLst/>
              <a:gdLst/>
              <a:ahLst/>
              <a:cxnLst/>
              <a:rect l="0" t="0" r="0" b="0"/>
              <a:pathLst>
                <a:path w="276861" h="323851">
                  <a:moveTo>
                    <a:pt x="67310" y="0"/>
                  </a:moveTo>
                  <a:lnTo>
                    <a:pt x="52070" y="58420"/>
                  </a:lnTo>
                  <a:lnTo>
                    <a:pt x="49530" y="72390"/>
                  </a:lnTo>
                  <a:lnTo>
                    <a:pt x="48260" y="85090"/>
                  </a:lnTo>
                  <a:lnTo>
                    <a:pt x="46990" y="99060"/>
                  </a:lnTo>
                  <a:lnTo>
                    <a:pt x="45720" y="113030"/>
                  </a:lnTo>
                  <a:lnTo>
                    <a:pt x="43180" y="127000"/>
                  </a:lnTo>
                  <a:lnTo>
                    <a:pt x="40640" y="140970"/>
                  </a:lnTo>
                  <a:lnTo>
                    <a:pt x="34290" y="168910"/>
                  </a:lnTo>
                  <a:lnTo>
                    <a:pt x="7620" y="281940"/>
                  </a:lnTo>
                  <a:lnTo>
                    <a:pt x="0" y="314960"/>
                  </a:lnTo>
                  <a:lnTo>
                    <a:pt x="2540" y="322580"/>
                  </a:lnTo>
                  <a:lnTo>
                    <a:pt x="8890" y="323850"/>
                  </a:lnTo>
                  <a:lnTo>
                    <a:pt x="17780" y="321310"/>
                  </a:lnTo>
                  <a:lnTo>
                    <a:pt x="26670" y="314960"/>
                  </a:lnTo>
                  <a:lnTo>
                    <a:pt x="36830" y="306070"/>
                  </a:lnTo>
                  <a:lnTo>
                    <a:pt x="46990" y="294640"/>
                  </a:lnTo>
                  <a:lnTo>
                    <a:pt x="58420" y="284480"/>
                  </a:lnTo>
                  <a:lnTo>
                    <a:pt x="69850" y="274320"/>
                  </a:lnTo>
                  <a:lnTo>
                    <a:pt x="82550" y="262890"/>
                  </a:lnTo>
                  <a:lnTo>
                    <a:pt x="96520" y="255270"/>
                  </a:lnTo>
                  <a:lnTo>
                    <a:pt x="110490" y="248920"/>
                  </a:lnTo>
                  <a:lnTo>
                    <a:pt x="123190" y="242570"/>
                  </a:lnTo>
                  <a:lnTo>
                    <a:pt x="135890" y="240030"/>
                  </a:lnTo>
                  <a:lnTo>
                    <a:pt x="148590" y="240030"/>
                  </a:lnTo>
                  <a:lnTo>
                    <a:pt x="160020" y="240030"/>
                  </a:lnTo>
                  <a:lnTo>
                    <a:pt x="171450" y="242570"/>
                  </a:lnTo>
                  <a:lnTo>
                    <a:pt x="185420" y="245110"/>
                  </a:lnTo>
                  <a:lnTo>
                    <a:pt x="198120" y="247650"/>
                  </a:lnTo>
                  <a:lnTo>
                    <a:pt x="224790" y="254000"/>
                  </a:lnTo>
                  <a:lnTo>
                    <a:pt x="27686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939540" y="5911850"/>
              <a:ext cx="208281" cy="337821"/>
            </a:xfrm>
            <a:custGeom>
              <a:avLst/>
              <a:gdLst/>
              <a:ahLst/>
              <a:cxnLst/>
              <a:rect l="0" t="0" r="0" b="0"/>
              <a:pathLst>
                <a:path w="208281" h="337821">
                  <a:moveTo>
                    <a:pt x="72390" y="0"/>
                  </a:moveTo>
                  <a:lnTo>
                    <a:pt x="60960" y="17780"/>
                  </a:lnTo>
                  <a:lnTo>
                    <a:pt x="55880" y="29210"/>
                  </a:lnTo>
                  <a:lnTo>
                    <a:pt x="52070" y="44450"/>
                  </a:lnTo>
                  <a:lnTo>
                    <a:pt x="33020" y="121920"/>
                  </a:lnTo>
                  <a:lnTo>
                    <a:pt x="15240" y="193040"/>
                  </a:lnTo>
                  <a:lnTo>
                    <a:pt x="13970" y="207010"/>
                  </a:lnTo>
                  <a:lnTo>
                    <a:pt x="11430" y="220980"/>
                  </a:lnTo>
                  <a:lnTo>
                    <a:pt x="10160" y="234950"/>
                  </a:lnTo>
                  <a:lnTo>
                    <a:pt x="8890" y="250190"/>
                  </a:lnTo>
                  <a:lnTo>
                    <a:pt x="6350" y="264160"/>
                  </a:lnTo>
                  <a:lnTo>
                    <a:pt x="3810" y="278130"/>
                  </a:lnTo>
                  <a:lnTo>
                    <a:pt x="1270" y="293370"/>
                  </a:lnTo>
                  <a:lnTo>
                    <a:pt x="0" y="308610"/>
                  </a:lnTo>
                  <a:lnTo>
                    <a:pt x="0" y="325120"/>
                  </a:lnTo>
                  <a:lnTo>
                    <a:pt x="2540" y="334010"/>
                  </a:lnTo>
                  <a:lnTo>
                    <a:pt x="7620" y="337820"/>
                  </a:lnTo>
                  <a:lnTo>
                    <a:pt x="15240" y="337820"/>
                  </a:lnTo>
                  <a:lnTo>
                    <a:pt x="24130" y="332740"/>
                  </a:lnTo>
                  <a:lnTo>
                    <a:pt x="33020" y="325120"/>
                  </a:lnTo>
                  <a:lnTo>
                    <a:pt x="67310" y="289560"/>
                  </a:lnTo>
                  <a:lnTo>
                    <a:pt x="76200" y="280670"/>
                  </a:lnTo>
                  <a:lnTo>
                    <a:pt x="87630" y="271780"/>
                  </a:lnTo>
                  <a:lnTo>
                    <a:pt x="100330" y="261620"/>
                  </a:lnTo>
                  <a:lnTo>
                    <a:pt x="113030" y="254000"/>
                  </a:lnTo>
                  <a:lnTo>
                    <a:pt x="125730" y="247650"/>
                  </a:lnTo>
                  <a:lnTo>
                    <a:pt x="139700" y="242570"/>
                  </a:lnTo>
                  <a:lnTo>
                    <a:pt x="153670" y="237490"/>
                  </a:lnTo>
                  <a:lnTo>
                    <a:pt x="167640" y="233680"/>
                  </a:lnTo>
                  <a:lnTo>
                    <a:pt x="20828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284980" y="590169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26670" y="27940"/>
                  </a:lnTo>
                  <a:lnTo>
                    <a:pt x="24130" y="44450"/>
                  </a:lnTo>
                  <a:lnTo>
                    <a:pt x="22860" y="63500"/>
                  </a:lnTo>
                  <a:lnTo>
                    <a:pt x="22860" y="85090"/>
                  </a:lnTo>
                  <a:lnTo>
                    <a:pt x="21590" y="102870"/>
                  </a:lnTo>
                  <a:lnTo>
                    <a:pt x="19050" y="120650"/>
                  </a:lnTo>
                  <a:lnTo>
                    <a:pt x="16510" y="135890"/>
                  </a:lnTo>
                  <a:lnTo>
                    <a:pt x="13970" y="151130"/>
                  </a:lnTo>
                  <a:lnTo>
                    <a:pt x="12700" y="166370"/>
                  </a:lnTo>
                  <a:lnTo>
                    <a:pt x="12700" y="181610"/>
                  </a:lnTo>
                  <a:lnTo>
                    <a:pt x="10160" y="195580"/>
                  </a:lnTo>
                  <a:lnTo>
                    <a:pt x="7620" y="209550"/>
                  </a:lnTo>
                  <a:lnTo>
                    <a:pt x="5080" y="224790"/>
                  </a:lnTo>
                  <a:lnTo>
                    <a:pt x="3810" y="240030"/>
                  </a:lnTo>
                  <a:lnTo>
                    <a:pt x="2540" y="25527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422140" y="5938520"/>
              <a:ext cx="245111" cy="241301"/>
            </a:xfrm>
            <a:custGeom>
              <a:avLst/>
              <a:gdLst/>
              <a:ahLst/>
              <a:cxnLst/>
              <a:rect l="0" t="0" r="0" b="0"/>
              <a:pathLst>
                <a:path w="245111" h="241301">
                  <a:moveTo>
                    <a:pt x="73660" y="26670"/>
                  </a:moveTo>
                  <a:lnTo>
                    <a:pt x="67310" y="54610"/>
                  </a:lnTo>
                  <a:lnTo>
                    <a:pt x="66040" y="68580"/>
                  </a:lnTo>
                  <a:lnTo>
                    <a:pt x="64770" y="83820"/>
                  </a:lnTo>
                  <a:lnTo>
                    <a:pt x="63500" y="115570"/>
                  </a:lnTo>
                  <a:lnTo>
                    <a:pt x="63500" y="144780"/>
                  </a:lnTo>
                  <a:lnTo>
                    <a:pt x="64770" y="160020"/>
                  </a:lnTo>
                  <a:lnTo>
                    <a:pt x="66040" y="176530"/>
                  </a:lnTo>
                  <a:lnTo>
                    <a:pt x="68580" y="193040"/>
                  </a:lnTo>
                  <a:lnTo>
                    <a:pt x="73660" y="207010"/>
                  </a:lnTo>
                  <a:lnTo>
                    <a:pt x="81280" y="218440"/>
                  </a:lnTo>
                  <a:lnTo>
                    <a:pt x="88900" y="227330"/>
                  </a:lnTo>
                  <a:lnTo>
                    <a:pt x="99060" y="234950"/>
                  </a:lnTo>
                  <a:lnTo>
                    <a:pt x="110490" y="238760"/>
                  </a:lnTo>
                  <a:lnTo>
                    <a:pt x="123190" y="241300"/>
                  </a:lnTo>
                  <a:lnTo>
                    <a:pt x="133350" y="241300"/>
                  </a:lnTo>
                  <a:lnTo>
                    <a:pt x="142240" y="238760"/>
                  </a:lnTo>
                  <a:lnTo>
                    <a:pt x="151130" y="234950"/>
                  </a:lnTo>
                  <a:lnTo>
                    <a:pt x="160020" y="227330"/>
                  </a:lnTo>
                  <a:lnTo>
                    <a:pt x="170180" y="217170"/>
                  </a:lnTo>
                  <a:lnTo>
                    <a:pt x="180340" y="207010"/>
                  </a:lnTo>
                  <a:lnTo>
                    <a:pt x="189230" y="195580"/>
                  </a:lnTo>
                  <a:lnTo>
                    <a:pt x="196850" y="185420"/>
                  </a:lnTo>
                  <a:lnTo>
                    <a:pt x="205740" y="173990"/>
                  </a:lnTo>
                  <a:lnTo>
                    <a:pt x="219710" y="152400"/>
                  </a:lnTo>
                  <a:lnTo>
                    <a:pt x="227330" y="142240"/>
                  </a:lnTo>
                  <a:lnTo>
                    <a:pt x="233680" y="128270"/>
                  </a:lnTo>
                  <a:lnTo>
                    <a:pt x="238760" y="111760"/>
                  </a:lnTo>
                  <a:lnTo>
                    <a:pt x="243840" y="93980"/>
                  </a:lnTo>
                  <a:lnTo>
                    <a:pt x="245110" y="77470"/>
                  </a:lnTo>
                  <a:lnTo>
                    <a:pt x="245110" y="60960"/>
                  </a:lnTo>
                  <a:lnTo>
                    <a:pt x="243840" y="45720"/>
                  </a:lnTo>
                  <a:lnTo>
                    <a:pt x="241300" y="34290"/>
                  </a:lnTo>
                  <a:lnTo>
                    <a:pt x="236220" y="22860"/>
                  </a:lnTo>
                  <a:lnTo>
                    <a:pt x="231140" y="13970"/>
                  </a:lnTo>
                  <a:lnTo>
                    <a:pt x="222250" y="7620"/>
                  </a:lnTo>
                  <a:lnTo>
                    <a:pt x="209550" y="3810"/>
                  </a:lnTo>
                  <a:lnTo>
                    <a:pt x="195580" y="0"/>
                  </a:lnTo>
                  <a:lnTo>
                    <a:pt x="180340" y="1270"/>
                  </a:lnTo>
                  <a:lnTo>
                    <a:pt x="162560" y="3810"/>
                  </a:lnTo>
                  <a:lnTo>
                    <a:pt x="143510" y="7620"/>
                  </a:lnTo>
                  <a:lnTo>
                    <a:pt x="127000" y="11430"/>
                  </a:lnTo>
                  <a:lnTo>
                    <a:pt x="113030" y="15240"/>
                  </a:lnTo>
                  <a:lnTo>
                    <a:pt x="87630" y="22860"/>
                  </a:lnTo>
                  <a:lnTo>
                    <a:pt x="64770" y="29210"/>
                  </a:lnTo>
                  <a:lnTo>
                    <a:pt x="52070" y="34290"/>
                  </a:lnTo>
                  <a:lnTo>
                    <a:pt x="39370" y="39370"/>
                  </a:lnTo>
                  <a:lnTo>
                    <a:pt x="0" y="584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765040" y="5919470"/>
              <a:ext cx="264161" cy="245111"/>
            </a:xfrm>
            <a:custGeom>
              <a:avLst/>
              <a:gdLst/>
              <a:ahLst/>
              <a:cxnLst/>
              <a:rect l="0" t="0" r="0" b="0"/>
              <a:pathLst>
                <a:path w="264161" h="245111">
                  <a:moveTo>
                    <a:pt x="35560" y="97790"/>
                  </a:moveTo>
                  <a:lnTo>
                    <a:pt x="35560" y="120650"/>
                  </a:lnTo>
                  <a:lnTo>
                    <a:pt x="34290" y="133350"/>
                  </a:lnTo>
                  <a:lnTo>
                    <a:pt x="33020" y="147320"/>
                  </a:lnTo>
                  <a:lnTo>
                    <a:pt x="30480" y="162560"/>
                  </a:lnTo>
                  <a:lnTo>
                    <a:pt x="26670" y="176530"/>
                  </a:lnTo>
                  <a:lnTo>
                    <a:pt x="21590" y="189230"/>
                  </a:lnTo>
                  <a:lnTo>
                    <a:pt x="15240" y="200660"/>
                  </a:lnTo>
                  <a:lnTo>
                    <a:pt x="10160" y="204470"/>
                  </a:lnTo>
                  <a:lnTo>
                    <a:pt x="6350" y="204470"/>
                  </a:lnTo>
                  <a:lnTo>
                    <a:pt x="2540" y="200660"/>
                  </a:lnTo>
                  <a:lnTo>
                    <a:pt x="0" y="191770"/>
                  </a:lnTo>
                  <a:lnTo>
                    <a:pt x="1270" y="180340"/>
                  </a:lnTo>
                  <a:lnTo>
                    <a:pt x="1270" y="167640"/>
                  </a:lnTo>
                  <a:lnTo>
                    <a:pt x="3810" y="154940"/>
                  </a:lnTo>
                  <a:lnTo>
                    <a:pt x="6350" y="142240"/>
                  </a:lnTo>
                  <a:lnTo>
                    <a:pt x="8890" y="130810"/>
                  </a:lnTo>
                  <a:lnTo>
                    <a:pt x="12700" y="120650"/>
                  </a:lnTo>
                  <a:lnTo>
                    <a:pt x="19050" y="99060"/>
                  </a:lnTo>
                  <a:lnTo>
                    <a:pt x="22860" y="87630"/>
                  </a:lnTo>
                  <a:lnTo>
                    <a:pt x="29210" y="77470"/>
                  </a:lnTo>
                  <a:lnTo>
                    <a:pt x="34290" y="66040"/>
                  </a:lnTo>
                  <a:lnTo>
                    <a:pt x="40640" y="57150"/>
                  </a:lnTo>
                  <a:lnTo>
                    <a:pt x="46990" y="48260"/>
                  </a:lnTo>
                  <a:lnTo>
                    <a:pt x="54610" y="40640"/>
                  </a:lnTo>
                  <a:lnTo>
                    <a:pt x="62230" y="33020"/>
                  </a:lnTo>
                  <a:lnTo>
                    <a:pt x="71120" y="25400"/>
                  </a:lnTo>
                  <a:lnTo>
                    <a:pt x="80010" y="17780"/>
                  </a:lnTo>
                  <a:lnTo>
                    <a:pt x="91440" y="11430"/>
                  </a:lnTo>
                  <a:lnTo>
                    <a:pt x="102870" y="6350"/>
                  </a:lnTo>
                  <a:lnTo>
                    <a:pt x="115570" y="2540"/>
                  </a:lnTo>
                  <a:lnTo>
                    <a:pt x="130810" y="0"/>
                  </a:lnTo>
                  <a:lnTo>
                    <a:pt x="146050" y="0"/>
                  </a:lnTo>
                  <a:lnTo>
                    <a:pt x="161290" y="1270"/>
                  </a:lnTo>
                  <a:lnTo>
                    <a:pt x="176530" y="5080"/>
                  </a:lnTo>
                  <a:lnTo>
                    <a:pt x="191770" y="11430"/>
                  </a:lnTo>
                  <a:lnTo>
                    <a:pt x="207010" y="19050"/>
                  </a:lnTo>
                  <a:lnTo>
                    <a:pt x="218440" y="30480"/>
                  </a:lnTo>
                  <a:lnTo>
                    <a:pt x="228600" y="43180"/>
                  </a:lnTo>
                  <a:lnTo>
                    <a:pt x="238760" y="58420"/>
                  </a:lnTo>
                  <a:lnTo>
                    <a:pt x="246380" y="71120"/>
                  </a:lnTo>
                  <a:lnTo>
                    <a:pt x="251460" y="83820"/>
                  </a:lnTo>
                  <a:lnTo>
                    <a:pt x="256540" y="95250"/>
                  </a:lnTo>
                  <a:lnTo>
                    <a:pt x="260350" y="109220"/>
                  </a:lnTo>
                  <a:lnTo>
                    <a:pt x="262890" y="124460"/>
                  </a:lnTo>
                  <a:lnTo>
                    <a:pt x="264160" y="139700"/>
                  </a:lnTo>
                  <a:lnTo>
                    <a:pt x="264160" y="156210"/>
                  </a:lnTo>
                  <a:lnTo>
                    <a:pt x="262890" y="172720"/>
                  </a:lnTo>
                  <a:lnTo>
                    <a:pt x="261620" y="190500"/>
                  </a:lnTo>
                  <a:lnTo>
                    <a:pt x="257810" y="204470"/>
                  </a:lnTo>
                  <a:lnTo>
                    <a:pt x="252730" y="215900"/>
                  </a:lnTo>
                  <a:lnTo>
                    <a:pt x="226060" y="245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422140" y="5659120"/>
              <a:ext cx="52071" cy="11431"/>
            </a:xfrm>
            <a:custGeom>
              <a:avLst/>
              <a:gdLst/>
              <a:ahLst/>
              <a:cxnLst/>
              <a:rect l="0" t="0" r="0" b="0"/>
              <a:pathLst>
                <a:path w="52071" h="11431">
                  <a:moveTo>
                    <a:pt x="52070" y="0"/>
                  </a:moveTo>
                  <a:lnTo>
                    <a:pt x="39370" y="3810"/>
                  </a:ln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391150" y="5744210"/>
              <a:ext cx="62231" cy="400051"/>
            </a:xfrm>
            <a:custGeom>
              <a:avLst/>
              <a:gdLst/>
              <a:ahLst/>
              <a:cxnLst/>
              <a:rect l="0" t="0" r="0" b="0"/>
              <a:pathLst>
                <a:path w="62231" h="400051">
                  <a:moveTo>
                    <a:pt x="62230" y="0"/>
                  </a:moveTo>
                  <a:lnTo>
                    <a:pt x="57150" y="16510"/>
                  </a:lnTo>
                  <a:lnTo>
                    <a:pt x="54610" y="25400"/>
                  </a:lnTo>
                  <a:lnTo>
                    <a:pt x="48260" y="49530"/>
                  </a:lnTo>
                  <a:lnTo>
                    <a:pt x="45720" y="62230"/>
                  </a:lnTo>
                  <a:lnTo>
                    <a:pt x="44450" y="74930"/>
                  </a:lnTo>
                  <a:lnTo>
                    <a:pt x="43180" y="88900"/>
                  </a:lnTo>
                  <a:lnTo>
                    <a:pt x="41910" y="101600"/>
                  </a:lnTo>
                  <a:lnTo>
                    <a:pt x="39370" y="115570"/>
                  </a:lnTo>
                  <a:lnTo>
                    <a:pt x="36830" y="129540"/>
                  </a:lnTo>
                  <a:lnTo>
                    <a:pt x="34290" y="144780"/>
                  </a:lnTo>
                  <a:lnTo>
                    <a:pt x="33020" y="161290"/>
                  </a:lnTo>
                  <a:lnTo>
                    <a:pt x="33020" y="177800"/>
                  </a:lnTo>
                  <a:lnTo>
                    <a:pt x="30480" y="193040"/>
                  </a:lnTo>
                  <a:lnTo>
                    <a:pt x="29210" y="208280"/>
                  </a:lnTo>
                  <a:lnTo>
                    <a:pt x="10160" y="30861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17490" y="5922010"/>
              <a:ext cx="459741" cy="265431"/>
            </a:xfrm>
            <a:custGeom>
              <a:avLst/>
              <a:gdLst/>
              <a:ahLst/>
              <a:cxnLst/>
              <a:rect l="0" t="0" r="0" b="0"/>
              <a:pathLst>
                <a:path w="459741" h="265431">
                  <a:moveTo>
                    <a:pt x="0" y="11430"/>
                  </a:moveTo>
                  <a:lnTo>
                    <a:pt x="21590" y="16510"/>
                  </a:lnTo>
                  <a:lnTo>
                    <a:pt x="35560" y="17780"/>
                  </a:lnTo>
                  <a:lnTo>
                    <a:pt x="52070" y="16510"/>
                  </a:lnTo>
                  <a:lnTo>
                    <a:pt x="68580" y="15240"/>
                  </a:lnTo>
                  <a:lnTo>
                    <a:pt x="87630" y="13970"/>
                  </a:lnTo>
                  <a:lnTo>
                    <a:pt x="128270" y="12700"/>
                  </a:lnTo>
                  <a:lnTo>
                    <a:pt x="144780" y="11430"/>
                  </a:lnTo>
                  <a:lnTo>
                    <a:pt x="158750" y="8890"/>
                  </a:lnTo>
                  <a:lnTo>
                    <a:pt x="172720" y="6350"/>
                  </a:lnTo>
                  <a:lnTo>
                    <a:pt x="189230" y="3810"/>
                  </a:lnTo>
                  <a:lnTo>
                    <a:pt x="205740" y="2540"/>
                  </a:lnTo>
                  <a:lnTo>
                    <a:pt x="224790" y="2540"/>
                  </a:lnTo>
                  <a:lnTo>
                    <a:pt x="242570" y="2540"/>
                  </a:lnTo>
                  <a:lnTo>
                    <a:pt x="257810" y="5080"/>
                  </a:lnTo>
                  <a:lnTo>
                    <a:pt x="274320" y="6350"/>
                  </a:lnTo>
                  <a:lnTo>
                    <a:pt x="287020" y="10160"/>
                  </a:lnTo>
                  <a:lnTo>
                    <a:pt x="300990" y="15240"/>
                  </a:lnTo>
                  <a:lnTo>
                    <a:pt x="312420" y="21590"/>
                  </a:lnTo>
                  <a:lnTo>
                    <a:pt x="321310" y="30480"/>
                  </a:lnTo>
                  <a:lnTo>
                    <a:pt x="328930" y="43180"/>
                  </a:lnTo>
                  <a:lnTo>
                    <a:pt x="335280" y="57150"/>
                  </a:lnTo>
                  <a:lnTo>
                    <a:pt x="337820" y="69850"/>
                  </a:lnTo>
                  <a:lnTo>
                    <a:pt x="337820" y="82550"/>
                  </a:lnTo>
                  <a:lnTo>
                    <a:pt x="337820" y="93980"/>
                  </a:lnTo>
                  <a:lnTo>
                    <a:pt x="336550" y="119380"/>
                  </a:lnTo>
                  <a:lnTo>
                    <a:pt x="336550" y="184150"/>
                  </a:lnTo>
                  <a:lnTo>
                    <a:pt x="337820" y="201930"/>
                  </a:lnTo>
                  <a:lnTo>
                    <a:pt x="339090" y="217170"/>
                  </a:lnTo>
                  <a:lnTo>
                    <a:pt x="341630" y="233680"/>
                  </a:lnTo>
                  <a:lnTo>
                    <a:pt x="347980" y="245110"/>
                  </a:lnTo>
                  <a:lnTo>
                    <a:pt x="356870" y="254000"/>
                  </a:lnTo>
                  <a:lnTo>
                    <a:pt x="368300" y="260350"/>
                  </a:lnTo>
                  <a:lnTo>
                    <a:pt x="378460" y="264160"/>
                  </a:lnTo>
                  <a:lnTo>
                    <a:pt x="388620" y="265430"/>
                  </a:lnTo>
                  <a:lnTo>
                    <a:pt x="400050" y="264160"/>
                  </a:lnTo>
                  <a:lnTo>
                    <a:pt x="410210" y="260350"/>
                  </a:lnTo>
                  <a:lnTo>
                    <a:pt x="420370" y="251460"/>
                  </a:lnTo>
                  <a:lnTo>
                    <a:pt x="430530" y="241300"/>
                  </a:lnTo>
                  <a:lnTo>
                    <a:pt x="439420" y="229870"/>
                  </a:lnTo>
                  <a:lnTo>
                    <a:pt x="445770" y="214630"/>
                  </a:lnTo>
                  <a:lnTo>
                    <a:pt x="450850" y="199390"/>
                  </a:lnTo>
                  <a:lnTo>
                    <a:pt x="454660" y="182880"/>
                  </a:lnTo>
                  <a:lnTo>
                    <a:pt x="457200" y="163830"/>
                  </a:lnTo>
                  <a:lnTo>
                    <a:pt x="459740" y="144780"/>
                  </a:lnTo>
                  <a:lnTo>
                    <a:pt x="458470" y="125730"/>
                  </a:lnTo>
                  <a:lnTo>
                    <a:pt x="454660" y="107950"/>
                  </a:lnTo>
                  <a:lnTo>
                    <a:pt x="450850" y="90170"/>
                  </a:lnTo>
                  <a:lnTo>
                    <a:pt x="445770" y="74930"/>
                  </a:lnTo>
                  <a:lnTo>
                    <a:pt x="439420" y="63500"/>
                  </a:lnTo>
                  <a:lnTo>
                    <a:pt x="433070" y="53340"/>
                  </a:lnTo>
                  <a:lnTo>
                    <a:pt x="426720" y="43180"/>
                  </a:lnTo>
                  <a:lnTo>
                    <a:pt x="420370" y="35560"/>
                  </a:lnTo>
                  <a:lnTo>
                    <a:pt x="412750" y="27940"/>
                  </a:lnTo>
                  <a:lnTo>
                    <a:pt x="402590" y="19050"/>
                  </a:lnTo>
                  <a:lnTo>
                    <a:pt x="389890" y="12700"/>
                  </a:lnTo>
                  <a:lnTo>
                    <a:pt x="375920" y="5080"/>
                  </a:lnTo>
                  <a:lnTo>
                    <a:pt x="359410" y="1270"/>
                  </a:lnTo>
                  <a:lnTo>
                    <a:pt x="340360" y="0"/>
                  </a:lnTo>
                  <a:lnTo>
                    <a:pt x="321310" y="0"/>
                  </a:lnTo>
                  <a:lnTo>
                    <a:pt x="304800" y="3810"/>
                  </a:lnTo>
                  <a:lnTo>
                    <a:pt x="288290" y="10160"/>
                  </a:lnTo>
                  <a:lnTo>
                    <a:pt x="273050" y="17780"/>
                  </a:lnTo>
                  <a:lnTo>
                    <a:pt x="260350" y="24130"/>
                  </a:lnTo>
                  <a:lnTo>
                    <a:pt x="248920" y="31750"/>
                  </a:lnTo>
                  <a:lnTo>
                    <a:pt x="240030" y="39370"/>
                  </a:lnTo>
                  <a:lnTo>
                    <a:pt x="231140" y="46990"/>
                  </a:lnTo>
                  <a:lnTo>
                    <a:pt x="222250" y="55880"/>
                  </a:lnTo>
                  <a:lnTo>
                    <a:pt x="199390" y="85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127750" y="590169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63500" y="0"/>
                  </a:moveTo>
                  <a:lnTo>
                    <a:pt x="52070" y="27940"/>
                  </a:lnTo>
                  <a:lnTo>
                    <a:pt x="46990" y="40640"/>
                  </a:lnTo>
                  <a:lnTo>
                    <a:pt x="43180" y="54610"/>
                  </a:lnTo>
                  <a:lnTo>
                    <a:pt x="39370" y="67310"/>
                  </a:lnTo>
                  <a:lnTo>
                    <a:pt x="36830" y="81280"/>
                  </a:lnTo>
                  <a:lnTo>
                    <a:pt x="34290" y="95250"/>
                  </a:lnTo>
                  <a:lnTo>
                    <a:pt x="34290" y="109220"/>
                  </a:lnTo>
                  <a:lnTo>
                    <a:pt x="31750" y="123190"/>
                  </a:lnTo>
                  <a:lnTo>
                    <a:pt x="29210" y="137160"/>
                  </a:lnTo>
                  <a:lnTo>
                    <a:pt x="26670" y="151130"/>
                  </a:lnTo>
                  <a:lnTo>
                    <a:pt x="20320" y="179070"/>
                  </a:lnTo>
                  <a:lnTo>
                    <a:pt x="16510" y="193040"/>
                  </a:lnTo>
                  <a:lnTo>
                    <a:pt x="13970" y="209550"/>
                  </a:lnTo>
                  <a:lnTo>
                    <a:pt x="10160" y="22733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48680" y="5796280"/>
              <a:ext cx="389891" cy="200661"/>
            </a:xfrm>
            <a:custGeom>
              <a:avLst/>
              <a:gdLst/>
              <a:ahLst/>
              <a:cxnLst/>
              <a:rect l="0" t="0" r="0" b="0"/>
              <a:pathLst>
                <a:path w="389891" h="200661">
                  <a:moveTo>
                    <a:pt x="389890" y="0"/>
                  </a:moveTo>
                  <a:lnTo>
                    <a:pt x="355600" y="0"/>
                  </a:lnTo>
                  <a:lnTo>
                    <a:pt x="342900" y="1270"/>
                  </a:lnTo>
                  <a:lnTo>
                    <a:pt x="330200" y="3810"/>
                  </a:lnTo>
                  <a:lnTo>
                    <a:pt x="318770" y="6350"/>
                  </a:lnTo>
                  <a:lnTo>
                    <a:pt x="304800" y="11430"/>
                  </a:lnTo>
                  <a:lnTo>
                    <a:pt x="289560" y="17780"/>
                  </a:lnTo>
                  <a:lnTo>
                    <a:pt x="228600" y="48260"/>
                  </a:lnTo>
                  <a:lnTo>
                    <a:pt x="213360" y="58420"/>
                  </a:lnTo>
                  <a:lnTo>
                    <a:pt x="196850" y="69850"/>
                  </a:lnTo>
                  <a:lnTo>
                    <a:pt x="180340" y="81280"/>
                  </a:lnTo>
                  <a:lnTo>
                    <a:pt x="163830" y="92710"/>
                  </a:lnTo>
                  <a:lnTo>
                    <a:pt x="129540" y="115570"/>
                  </a:lnTo>
                  <a:lnTo>
                    <a:pt x="48260" y="16510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358890" y="5869940"/>
              <a:ext cx="158751" cy="284481"/>
            </a:xfrm>
            <a:custGeom>
              <a:avLst/>
              <a:gdLst/>
              <a:ahLst/>
              <a:cxnLst/>
              <a:rect l="0" t="0" r="0" b="0"/>
              <a:pathLst>
                <a:path w="158751" h="284481">
                  <a:moveTo>
                    <a:pt x="0" y="0"/>
                  </a:moveTo>
                  <a:lnTo>
                    <a:pt x="11430" y="22860"/>
                  </a:lnTo>
                  <a:lnTo>
                    <a:pt x="16510" y="35560"/>
                  </a:lnTo>
                  <a:lnTo>
                    <a:pt x="20320" y="49530"/>
                  </a:lnTo>
                  <a:lnTo>
                    <a:pt x="24130" y="64770"/>
                  </a:lnTo>
                  <a:lnTo>
                    <a:pt x="29210" y="78740"/>
                  </a:lnTo>
                  <a:lnTo>
                    <a:pt x="34290" y="90170"/>
                  </a:lnTo>
                  <a:lnTo>
                    <a:pt x="40640" y="102870"/>
                  </a:lnTo>
                  <a:lnTo>
                    <a:pt x="45720" y="115570"/>
                  </a:lnTo>
                  <a:lnTo>
                    <a:pt x="50800" y="128270"/>
                  </a:lnTo>
                  <a:lnTo>
                    <a:pt x="54610" y="142240"/>
                  </a:lnTo>
                  <a:lnTo>
                    <a:pt x="58420" y="154940"/>
                  </a:lnTo>
                  <a:lnTo>
                    <a:pt x="69850" y="195580"/>
                  </a:lnTo>
                  <a:lnTo>
                    <a:pt x="77470" y="219710"/>
                  </a:lnTo>
                  <a:lnTo>
                    <a:pt x="82550" y="229870"/>
                  </a:lnTo>
                  <a:lnTo>
                    <a:pt x="87630" y="238760"/>
                  </a:lnTo>
                  <a:lnTo>
                    <a:pt x="93980" y="246380"/>
                  </a:lnTo>
                  <a:lnTo>
                    <a:pt x="100330" y="255270"/>
                  </a:lnTo>
                  <a:lnTo>
                    <a:pt x="106680" y="261620"/>
                  </a:lnTo>
                  <a:lnTo>
                    <a:pt x="158750" y="284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243320" y="5849620"/>
              <a:ext cx="304801" cy="388621"/>
            </a:xfrm>
            <a:custGeom>
              <a:avLst/>
              <a:gdLst/>
              <a:ahLst/>
              <a:cxnLst/>
              <a:rect l="0" t="0" r="0" b="0"/>
              <a:pathLst>
                <a:path w="304801" h="388621">
                  <a:moveTo>
                    <a:pt x="304800" y="0"/>
                  </a:moveTo>
                  <a:lnTo>
                    <a:pt x="283210" y="16510"/>
                  </a:lnTo>
                  <a:lnTo>
                    <a:pt x="271780" y="26670"/>
                  </a:lnTo>
                  <a:lnTo>
                    <a:pt x="259080" y="40640"/>
                  </a:lnTo>
                  <a:lnTo>
                    <a:pt x="246380" y="54610"/>
                  </a:lnTo>
                  <a:lnTo>
                    <a:pt x="234950" y="68580"/>
                  </a:lnTo>
                  <a:lnTo>
                    <a:pt x="173990" y="144780"/>
                  </a:lnTo>
                  <a:lnTo>
                    <a:pt x="160020" y="163830"/>
                  </a:lnTo>
                  <a:lnTo>
                    <a:pt x="133350" y="201930"/>
                  </a:lnTo>
                  <a:lnTo>
                    <a:pt x="120650" y="220980"/>
                  </a:lnTo>
                  <a:lnTo>
                    <a:pt x="96520" y="257810"/>
                  </a:lnTo>
                  <a:lnTo>
                    <a:pt x="83820" y="274320"/>
                  </a:lnTo>
                  <a:lnTo>
                    <a:pt x="71120" y="290830"/>
                  </a:lnTo>
                  <a:lnTo>
                    <a:pt x="58420" y="306070"/>
                  </a:lnTo>
                  <a:lnTo>
                    <a:pt x="46990" y="320040"/>
                  </a:lnTo>
                  <a:lnTo>
                    <a:pt x="36830" y="33274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90690" y="5817870"/>
              <a:ext cx="41911" cy="378461"/>
            </a:xfrm>
            <a:custGeom>
              <a:avLst/>
              <a:gdLst/>
              <a:ahLst/>
              <a:cxnLst/>
              <a:rect l="0" t="0" r="0" b="0"/>
              <a:pathLst>
                <a:path w="41911" h="378461">
                  <a:moveTo>
                    <a:pt x="41910" y="0"/>
                  </a:moveTo>
                  <a:lnTo>
                    <a:pt x="41910" y="254000"/>
                  </a:lnTo>
                  <a:lnTo>
                    <a:pt x="40640" y="269240"/>
                  </a:lnTo>
                  <a:lnTo>
                    <a:pt x="39370" y="283210"/>
                  </a:lnTo>
                  <a:lnTo>
                    <a:pt x="30480" y="331470"/>
                  </a:lnTo>
                  <a:lnTo>
                    <a:pt x="0" y="378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738620" y="5939790"/>
              <a:ext cx="393701" cy="279401"/>
            </a:xfrm>
            <a:custGeom>
              <a:avLst/>
              <a:gdLst/>
              <a:ahLst/>
              <a:cxnLst/>
              <a:rect l="0" t="0" r="0" b="0"/>
              <a:pathLst>
                <a:path w="393701" h="279401">
                  <a:moveTo>
                    <a:pt x="0" y="45720"/>
                  </a:moveTo>
                  <a:lnTo>
                    <a:pt x="11430" y="35560"/>
                  </a:lnTo>
                  <a:lnTo>
                    <a:pt x="19050" y="29210"/>
                  </a:lnTo>
                  <a:lnTo>
                    <a:pt x="29210" y="22860"/>
                  </a:lnTo>
                  <a:lnTo>
                    <a:pt x="40640" y="16510"/>
                  </a:lnTo>
                  <a:lnTo>
                    <a:pt x="54610" y="11430"/>
                  </a:lnTo>
                  <a:lnTo>
                    <a:pt x="71120" y="6350"/>
                  </a:lnTo>
                  <a:lnTo>
                    <a:pt x="90170" y="2540"/>
                  </a:lnTo>
                  <a:lnTo>
                    <a:pt x="105410" y="0"/>
                  </a:lnTo>
                  <a:lnTo>
                    <a:pt x="119380" y="0"/>
                  </a:lnTo>
                  <a:lnTo>
                    <a:pt x="132080" y="1270"/>
                  </a:lnTo>
                  <a:lnTo>
                    <a:pt x="146050" y="3810"/>
                  </a:lnTo>
                  <a:lnTo>
                    <a:pt x="177800" y="8890"/>
                  </a:lnTo>
                  <a:lnTo>
                    <a:pt x="190500" y="12700"/>
                  </a:lnTo>
                  <a:lnTo>
                    <a:pt x="201930" y="17780"/>
                  </a:lnTo>
                  <a:lnTo>
                    <a:pt x="212090" y="24130"/>
                  </a:lnTo>
                  <a:lnTo>
                    <a:pt x="220980" y="30480"/>
                  </a:lnTo>
                  <a:lnTo>
                    <a:pt x="228600" y="36830"/>
                  </a:lnTo>
                  <a:lnTo>
                    <a:pt x="236220" y="43180"/>
                  </a:lnTo>
                  <a:lnTo>
                    <a:pt x="243840" y="50800"/>
                  </a:lnTo>
                  <a:lnTo>
                    <a:pt x="251460" y="59690"/>
                  </a:lnTo>
                  <a:lnTo>
                    <a:pt x="259080" y="69850"/>
                  </a:lnTo>
                  <a:lnTo>
                    <a:pt x="265430" y="82550"/>
                  </a:lnTo>
                  <a:lnTo>
                    <a:pt x="270510" y="99060"/>
                  </a:lnTo>
                  <a:lnTo>
                    <a:pt x="274320" y="116840"/>
                  </a:lnTo>
                  <a:lnTo>
                    <a:pt x="278130" y="132080"/>
                  </a:lnTo>
                  <a:lnTo>
                    <a:pt x="279400" y="148590"/>
                  </a:lnTo>
                  <a:lnTo>
                    <a:pt x="280670" y="163830"/>
                  </a:lnTo>
                  <a:lnTo>
                    <a:pt x="283210" y="179070"/>
                  </a:lnTo>
                  <a:lnTo>
                    <a:pt x="285750" y="195580"/>
                  </a:lnTo>
                  <a:lnTo>
                    <a:pt x="288290" y="212090"/>
                  </a:lnTo>
                  <a:lnTo>
                    <a:pt x="293370" y="228600"/>
                  </a:lnTo>
                  <a:lnTo>
                    <a:pt x="298450" y="243840"/>
                  </a:lnTo>
                  <a:lnTo>
                    <a:pt x="303530" y="259080"/>
                  </a:lnTo>
                  <a:lnTo>
                    <a:pt x="312420" y="267970"/>
                  </a:lnTo>
                  <a:lnTo>
                    <a:pt x="322580" y="275590"/>
                  </a:lnTo>
                  <a:lnTo>
                    <a:pt x="334010" y="279400"/>
                  </a:lnTo>
                  <a:lnTo>
                    <a:pt x="344170" y="279400"/>
                  </a:lnTo>
                  <a:lnTo>
                    <a:pt x="353060" y="275590"/>
                  </a:lnTo>
                  <a:lnTo>
                    <a:pt x="361950" y="269240"/>
                  </a:lnTo>
                  <a:lnTo>
                    <a:pt x="368300" y="260350"/>
                  </a:lnTo>
                  <a:lnTo>
                    <a:pt x="374650" y="250190"/>
                  </a:lnTo>
                  <a:lnTo>
                    <a:pt x="379730" y="237490"/>
                  </a:lnTo>
                  <a:lnTo>
                    <a:pt x="383540" y="227330"/>
                  </a:lnTo>
                  <a:lnTo>
                    <a:pt x="392430" y="204470"/>
                  </a:lnTo>
                  <a:lnTo>
                    <a:pt x="393700" y="190500"/>
                  </a:lnTo>
                  <a:lnTo>
                    <a:pt x="393700" y="173990"/>
                  </a:lnTo>
                  <a:lnTo>
                    <a:pt x="391160" y="156210"/>
                  </a:lnTo>
                  <a:lnTo>
                    <a:pt x="388620" y="139700"/>
                  </a:lnTo>
                  <a:lnTo>
                    <a:pt x="383540" y="123190"/>
                  </a:lnTo>
                  <a:lnTo>
                    <a:pt x="378460" y="107950"/>
                  </a:lnTo>
                  <a:lnTo>
                    <a:pt x="373380" y="95250"/>
                  </a:lnTo>
                  <a:lnTo>
                    <a:pt x="367030" y="85090"/>
                  </a:lnTo>
                  <a:lnTo>
                    <a:pt x="360680" y="76200"/>
                  </a:lnTo>
                  <a:lnTo>
                    <a:pt x="350520" y="68580"/>
                  </a:lnTo>
                  <a:lnTo>
                    <a:pt x="337820" y="62230"/>
                  </a:lnTo>
                  <a:lnTo>
                    <a:pt x="322580" y="57150"/>
                  </a:lnTo>
                  <a:lnTo>
                    <a:pt x="307340" y="53340"/>
                  </a:lnTo>
                  <a:lnTo>
                    <a:pt x="292100" y="50800"/>
                  </a:lnTo>
                  <a:lnTo>
                    <a:pt x="274320" y="49530"/>
                  </a:lnTo>
                  <a:lnTo>
                    <a:pt x="260350" y="49530"/>
                  </a:lnTo>
                  <a:lnTo>
                    <a:pt x="247650" y="50800"/>
                  </a:lnTo>
                  <a:lnTo>
                    <a:pt x="210820" y="571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949440" y="59969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372350" y="5922010"/>
              <a:ext cx="166371" cy="548641"/>
            </a:xfrm>
            <a:custGeom>
              <a:avLst/>
              <a:gdLst/>
              <a:ahLst/>
              <a:cxnLst/>
              <a:rect l="0" t="0" r="0" b="0"/>
              <a:pathLst>
                <a:path w="166371" h="548641">
                  <a:moveTo>
                    <a:pt x="124460" y="21590"/>
                  </a:moveTo>
                  <a:lnTo>
                    <a:pt x="113030" y="5080"/>
                  </a:lnTo>
                  <a:lnTo>
                    <a:pt x="105410" y="1270"/>
                  </a:lnTo>
                  <a:lnTo>
                    <a:pt x="97790" y="0"/>
                  </a:lnTo>
                  <a:lnTo>
                    <a:pt x="88900" y="0"/>
                  </a:lnTo>
                  <a:lnTo>
                    <a:pt x="81280" y="2540"/>
                  </a:lnTo>
                  <a:lnTo>
                    <a:pt x="72390" y="6350"/>
                  </a:lnTo>
                  <a:lnTo>
                    <a:pt x="64770" y="11430"/>
                  </a:lnTo>
                  <a:lnTo>
                    <a:pt x="59690" y="19050"/>
                  </a:lnTo>
                  <a:lnTo>
                    <a:pt x="53340" y="26670"/>
                  </a:lnTo>
                  <a:lnTo>
                    <a:pt x="49530" y="35560"/>
                  </a:lnTo>
                  <a:lnTo>
                    <a:pt x="43180" y="45720"/>
                  </a:lnTo>
                  <a:lnTo>
                    <a:pt x="31750" y="64770"/>
                  </a:lnTo>
                  <a:lnTo>
                    <a:pt x="25400" y="74930"/>
                  </a:lnTo>
                  <a:lnTo>
                    <a:pt x="21590" y="85090"/>
                  </a:lnTo>
                  <a:lnTo>
                    <a:pt x="16510" y="95250"/>
                  </a:lnTo>
                  <a:lnTo>
                    <a:pt x="12700" y="106680"/>
                  </a:lnTo>
                  <a:lnTo>
                    <a:pt x="5080" y="127000"/>
                  </a:lnTo>
                  <a:lnTo>
                    <a:pt x="2540" y="139700"/>
                  </a:lnTo>
                  <a:lnTo>
                    <a:pt x="1270" y="154940"/>
                  </a:lnTo>
                  <a:lnTo>
                    <a:pt x="0" y="170180"/>
                  </a:lnTo>
                  <a:lnTo>
                    <a:pt x="1270" y="184150"/>
                  </a:lnTo>
                  <a:lnTo>
                    <a:pt x="5080" y="196850"/>
                  </a:lnTo>
                  <a:lnTo>
                    <a:pt x="8890" y="208280"/>
                  </a:lnTo>
                  <a:lnTo>
                    <a:pt x="16510" y="217170"/>
                  </a:lnTo>
                  <a:lnTo>
                    <a:pt x="24130" y="224790"/>
                  </a:lnTo>
                  <a:lnTo>
                    <a:pt x="33020" y="231140"/>
                  </a:lnTo>
                  <a:lnTo>
                    <a:pt x="41910" y="231140"/>
                  </a:lnTo>
                  <a:lnTo>
                    <a:pt x="52070" y="228600"/>
                  </a:lnTo>
                  <a:lnTo>
                    <a:pt x="62230" y="222250"/>
                  </a:lnTo>
                  <a:lnTo>
                    <a:pt x="71120" y="215900"/>
                  </a:lnTo>
                  <a:lnTo>
                    <a:pt x="78740" y="209550"/>
                  </a:lnTo>
                  <a:lnTo>
                    <a:pt x="87630" y="203200"/>
                  </a:lnTo>
                  <a:lnTo>
                    <a:pt x="93980" y="195580"/>
                  </a:lnTo>
                  <a:lnTo>
                    <a:pt x="99060" y="186690"/>
                  </a:lnTo>
                  <a:lnTo>
                    <a:pt x="104140" y="177800"/>
                  </a:lnTo>
                  <a:lnTo>
                    <a:pt x="107950" y="167640"/>
                  </a:lnTo>
                  <a:lnTo>
                    <a:pt x="111760" y="157480"/>
                  </a:lnTo>
                  <a:lnTo>
                    <a:pt x="115570" y="147320"/>
                  </a:lnTo>
                  <a:lnTo>
                    <a:pt x="119380" y="133350"/>
                  </a:lnTo>
                  <a:lnTo>
                    <a:pt x="123190" y="116840"/>
                  </a:lnTo>
                  <a:lnTo>
                    <a:pt x="130810" y="82550"/>
                  </a:lnTo>
                  <a:lnTo>
                    <a:pt x="138430" y="52070"/>
                  </a:lnTo>
                  <a:lnTo>
                    <a:pt x="139700" y="48260"/>
                  </a:lnTo>
                  <a:lnTo>
                    <a:pt x="142240" y="50800"/>
                  </a:lnTo>
                  <a:lnTo>
                    <a:pt x="143510" y="58420"/>
                  </a:lnTo>
                  <a:lnTo>
                    <a:pt x="160020" y="166370"/>
                  </a:lnTo>
                  <a:lnTo>
                    <a:pt x="161290" y="186690"/>
                  </a:lnTo>
                  <a:lnTo>
                    <a:pt x="162560" y="204470"/>
                  </a:lnTo>
                  <a:lnTo>
                    <a:pt x="163830" y="220980"/>
                  </a:lnTo>
                  <a:lnTo>
                    <a:pt x="165100" y="251460"/>
                  </a:lnTo>
                  <a:lnTo>
                    <a:pt x="166370" y="308610"/>
                  </a:lnTo>
                  <a:lnTo>
                    <a:pt x="165100" y="323850"/>
                  </a:lnTo>
                  <a:lnTo>
                    <a:pt x="162560" y="337820"/>
                  </a:lnTo>
                  <a:lnTo>
                    <a:pt x="160020" y="351790"/>
                  </a:lnTo>
                  <a:lnTo>
                    <a:pt x="157480" y="364490"/>
                  </a:lnTo>
                  <a:lnTo>
                    <a:pt x="154940" y="377190"/>
                  </a:lnTo>
                  <a:lnTo>
                    <a:pt x="151130" y="388620"/>
                  </a:lnTo>
                  <a:lnTo>
                    <a:pt x="147320" y="400050"/>
                  </a:lnTo>
                  <a:lnTo>
                    <a:pt x="140970" y="414020"/>
                  </a:lnTo>
                  <a:lnTo>
                    <a:pt x="135890" y="426720"/>
                  </a:lnTo>
                  <a:lnTo>
                    <a:pt x="130810" y="439420"/>
                  </a:lnTo>
                  <a:lnTo>
                    <a:pt x="125730" y="450850"/>
                  </a:lnTo>
                  <a:lnTo>
                    <a:pt x="121920" y="462280"/>
                  </a:lnTo>
                  <a:lnTo>
                    <a:pt x="115570" y="473710"/>
                  </a:lnTo>
                  <a:lnTo>
                    <a:pt x="107950" y="483870"/>
                  </a:lnTo>
                  <a:lnTo>
                    <a:pt x="99060" y="495300"/>
                  </a:lnTo>
                  <a:lnTo>
                    <a:pt x="88900" y="504190"/>
                  </a:lnTo>
                  <a:lnTo>
                    <a:pt x="29210" y="548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622540" y="5965190"/>
              <a:ext cx="29211" cy="231141"/>
            </a:xfrm>
            <a:custGeom>
              <a:avLst/>
              <a:gdLst/>
              <a:ahLst/>
              <a:cxnLst/>
              <a:rect l="0" t="0" r="0" b="0"/>
              <a:pathLst>
                <a:path w="29211" h="231141">
                  <a:moveTo>
                    <a:pt x="0" y="0"/>
                  </a:moveTo>
                  <a:lnTo>
                    <a:pt x="5080" y="16510"/>
                  </a:lnTo>
                  <a:lnTo>
                    <a:pt x="8890" y="26670"/>
                  </a:lnTo>
                  <a:lnTo>
                    <a:pt x="15240" y="54610"/>
                  </a:lnTo>
                  <a:lnTo>
                    <a:pt x="17780" y="68580"/>
                  </a:lnTo>
                  <a:lnTo>
                    <a:pt x="21590" y="80010"/>
                  </a:lnTo>
                  <a:lnTo>
                    <a:pt x="25400" y="92710"/>
                  </a:lnTo>
                  <a:lnTo>
                    <a:pt x="26670" y="106680"/>
                  </a:lnTo>
                  <a:lnTo>
                    <a:pt x="29210" y="124460"/>
                  </a:lnTo>
                  <a:lnTo>
                    <a:pt x="29210" y="142240"/>
                  </a:lnTo>
                  <a:lnTo>
                    <a:pt x="29210" y="160020"/>
                  </a:lnTo>
                  <a:lnTo>
                    <a:pt x="27940" y="177800"/>
                  </a:lnTo>
                  <a:lnTo>
                    <a:pt x="2159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780020" y="5970270"/>
              <a:ext cx="411481" cy="278131"/>
            </a:xfrm>
            <a:custGeom>
              <a:avLst/>
              <a:gdLst/>
              <a:ahLst/>
              <a:cxnLst/>
              <a:rect l="0" t="0" r="0" b="0"/>
              <a:pathLst>
                <a:path w="411481" h="278131">
                  <a:moveTo>
                    <a:pt x="0" y="26670"/>
                  </a:moveTo>
                  <a:lnTo>
                    <a:pt x="25400" y="100330"/>
                  </a:lnTo>
                  <a:lnTo>
                    <a:pt x="29210" y="113030"/>
                  </a:lnTo>
                  <a:lnTo>
                    <a:pt x="31750" y="127000"/>
                  </a:lnTo>
                  <a:lnTo>
                    <a:pt x="35560" y="142240"/>
                  </a:lnTo>
                  <a:lnTo>
                    <a:pt x="39370" y="156210"/>
                  </a:lnTo>
                  <a:lnTo>
                    <a:pt x="43180" y="168910"/>
                  </a:lnTo>
                  <a:lnTo>
                    <a:pt x="45720" y="181610"/>
                  </a:lnTo>
                  <a:lnTo>
                    <a:pt x="52070" y="186690"/>
                  </a:lnTo>
                  <a:lnTo>
                    <a:pt x="59690" y="187960"/>
                  </a:lnTo>
                  <a:lnTo>
                    <a:pt x="67310" y="186690"/>
                  </a:lnTo>
                  <a:lnTo>
                    <a:pt x="74930" y="177800"/>
                  </a:lnTo>
                  <a:lnTo>
                    <a:pt x="80010" y="163830"/>
                  </a:lnTo>
                  <a:lnTo>
                    <a:pt x="90170" y="130810"/>
                  </a:lnTo>
                  <a:lnTo>
                    <a:pt x="101600" y="92710"/>
                  </a:lnTo>
                  <a:lnTo>
                    <a:pt x="119380" y="36830"/>
                  </a:lnTo>
                  <a:lnTo>
                    <a:pt x="124460" y="26670"/>
                  </a:lnTo>
                  <a:lnTo>
                    <a:pt x="129540" y="15240"/>
                  </a:lnTo>
                  <a:lnTo>
                    <a:pt x="135890" y="5080"/>
                  </a:lnTo>
                  <a:lnTo>
                    <a:pt x="143510" y="0"/>
                  </a:lnTo>
                  <a:lnTo>
                    <a:pt x="152400" y="0"/>
                  </a:lnTo>
                  <a:lnTo>
                    <a:pt x="161290" y="1270"/>
                  </a:lnTo>
                  <a:lnTo>
                    <a:pt x="170180" y="7620"/>
                  </a:lnTo>
                  <a:lnTo>
                    <a:pt x="177800" y="16510"/>
                  </a:lnTo>
                  <a:lnTo>
                    <a:pt x="185420" y="26670"/>
                  </a:lnTo>
                  <a:lnTo>
                    <a:pt x="193040" y="38100"/>
                  </a:lnTo>
                  <a:lnTo>
                    <a:pt x="199390" y="50800"/>
                  </a:lnTo>
                  <a:lnTo>
                    <a:pt x="207010" y="63500"/>
                  </a:lnTo>
                  <a:lnTo>
                    <a:pt x="214630" y="74930"/>
                  </a:lnTo>
                  <a:lnTo>
                    <a:pt x="220980" y="83820"/>
                  </a:lnTo>
                  <a:lnTo>
                    <a:pt x="228600" y="92710"/>
                  </a:lnTo>
                  <a:lnTo>
                    <a:pt x="237490" y="100330"/>
                  </a:lnTo>
                  <a:lnTo>
                    <a:pt x="248920" y="105410"/>
                  </a:lnTo>
                  <a:lnTo>
                    <a:pt x="260350" y="110490"/>
                  </a:lnTo>
                  <a:lnTo>
                    <a:pt x="274320" y="113030"/>
                  </a:lnTo>
                  <a:lnTo>
                    <a:pt x="289560" y="113030"/>
                  </a:lnTo>
                  <a:lnTo>
                    <a:pt x="306070" y="113030"/>
                  </a:lnTo>
                  <a:lnTo>
                    <a:pt x="321310" y="109220"/>
                  </a:lnTo>
                  <a:lnTo>
                    <a:pt x="335280" y="105410"/>
                  </a:lnTo>
                  <a:lnTo>
                    <a:pt x="350520" y="100330"/>
                  </a:lnTo>
                  <a:lnTo>
                    <a:pt x="360680" y="91440"/>
                  </a:lnTo>
                  <a:lnTo>
                    <a:pt x="369570" y="81280"/>
                  </a:lnTo>
                  <a:lnTo>
                    <a:pt x="375920" y="69850"/>
                  </a:lnTo>
                  <a:lnTo>
                    <a:pt x="382270" y="58420"/>
                  </a:lnTo>
                  <a:lnTo>
                    <a:pt x="387350" y="48260"/>
                  </a:lnTo>
                  <a:lnTo>
                    <a:pt x="391160" y="36830"/>
                  </a:lnTo>
                  <a:lnTo>
                    <a:pt x="392430" y="26670"/>
                  </a:lnTo>
                  <a:lnTo>
                    <a:pt x="389890" y="16510"/>
                  </a:lnTo>
                  <a:lnTo>
                    <a:pt x="387350" y="5080"/>
                  </a:lnTo>
                  <a:lnTo>
                    <a:pt x="378460" y="0"/>
                  </a:lnTo>
                  <a:lnTo>
                    <a:pt x="367030" y="0"/>
                  </a:lnTo>
                  <a:lnTo>
                    <a:pt x="354330" y="1270"/>
                  </a:lnTo>
                  <a:lnTo>
                    <a:pt x="342900" y="5080"/>
                  </a:lnTo>
                  <a:lnTo>
                    <a:pt x="332740" y="10160"/>
                  </a:lnTo>
                  <a:lnTo>
                    <a:pt x="323850" y="15240"/>
                  </a:lnTo>
                  <a:lnTo>
                    <a:pt x="314960" y="22860"/>
                  </a:lnTo>
                  <a:lnTo>
                    <a:pt x="307340" y="30480"/>
                  </a:lnTo>
                  <a:lnTo>
                    <a:pt x="299720" y="39370"/>
                  </a:lnTo>
                  <a:lnTo>
                    <a:pt x="293370" y="50800"/>
                  </a:lnTo>
                  <a:lnTo>
                    <a:pt x="288290" y="62230"/>
                  </a:lnTo>
                  <a:lnTo>
                    <a:pt x="283210" y="74930"/>
                  </a:lnTo>
                  <a:lnTo>
                    <a:pt x="278130" y="86360"/>
                  </a:lnTo>
                  <a:lnTo>
                    <a:pt x="271780" y="97790"/>
                  </a:lnTo>
                  <a:lnTo>
                    <a:pt x="265430" y="109220"/>
                  </a:lnTo>
                  <a:lnTo>
                    <a:pt x="260350" y="121920"/>
                  </a:lnTo>
                  <a:lnTo>
                    <a:pt x="255270" y="134620"/>
                  </a:lnTo>
                  <a:lnTo>
                    <a:pt x="251460" y="147320"/>
                  </a:lnTo>
                  <a:lnTo>
                    <a:pt x="248920" y="162560"/>
                  </a:lnTo>
                  <a:lnTo>
                    <a:pt x="246380" y="180340"/>
                  </a:lnTo>
                  <a:lnTo>
                    <a:pt x="245110" y="199390"/>
                  </a:lnTo>
                  <a:lnTo>
                    <a:pt x="246380" y="215900"/>
                  </a:lnTo>
                  <a:lnTo>
                    <a:pt x="250190" y="232410"/>
                  </a:lnTo>
                  <a:lnTo>
                    <a:pt x="255270" y="247650"/>
                  </a:lnTo>
                  <a:lnTo>
                    <a:pt x="262890" y="259080"/>
                  </a:lnTo>
                  <a:lnTo>
                    <a:pt x="271780" y="267970"/>
                  </a:lnTo>
                  <a:lnTo>
                    <a:pt x="283210" y="275590"/>
                  </a:lnTo>
                  <a:lnTo>
                    <a:pt x="298450" y="278130"/>
                  </a:lnTo>
                  <a:lnTo>
                    <a:pt x="314960" y="276860"/>
                  </a:lnTo>
                  <a:lnTo>
                    <a:pt x="332740" y="274320"/>
                  </a:lnTo>
                  <a:lnTo>
                    <a:pt x="349250" y="269240"/>
                  </a:lnTo>
                  <a:lnTo>
                    <a:pt x="365760" y="264160"/>
                  </a:lnTo>
                  <a:lnTo>
                    <a:pt x="411480" y="247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496300" y="5996940"/>
              <a:ext cx="168911" cy="243841"/>
            </a:xfrm>
            <a:custGeom>
              <a:avLst/>
              <a:gdLst/>
              <a:ahLst/>
              <a:cxnLst/>
              <a:rect l="0" t="0" r="0" b="0"/>
              <a:pathLst>
                <a:path w="168911" h="243841">
                  <a:moveTo>
                    <a:pt x="0" y="31750"/>
                  </a:moveTo>
                  <a:lnTo>
                    <a:pt x="6350" y="64770"/>
                  </a:lnTo>
                  <a:lnTo>
                    <a:pt x="7620" y="78740"/>
                  </a:lnTo>
                  <a:lnTo>
                    <a:pt x="8890" y="93980"/>
                  </a:lnTo>
                  <a:lnTo>
                    <a:pt x="8890" y="107950"/>
                  </a:lnTo>
                  <a:lnTo>
                    <a:pt x="11430" y="120650"/>
                  </a:lnTo>
                  <a:lnTo>
                    <a:pt x="12700" y="133350"/>
                  </a:lnTo>
                  <a:lnTo>
                    <a:pt x="16510" y="144780"/>
                  </a:lnTo>
                  <a:lnTo>
                    <a:pt x="19050" y="156210"/>
                  </a:lnTo>
                  <a:lnTo>
                    <a:pt x="21590" y="167640"/>
                  </a:lnTo>
                  <a:lnTo>
                    <a:pt x="25400" y="177800"/>
                  </a:lnTo>
                  <a:lnTo>
                    <a:pt x="31750" y="201930"/>
                  </a:lnTo>
                  <a:lnTo>
                    <a:pt x="35560" y="215900"/>
                  </a:lnTo>
                  <a:lnTo>
                    <a:pt x="40640" y="226060"/>
                  </a:lnTo>
                  <a:lnTo>
                    <a:pt x="48260" y="233680"/>
                  </a:lnTo>
                  <a:lnTo>
                    <a:pt x="57150" y="240030"/>
                  </a:lnTo>
                  <a:lnTo>
                    <a:pt x="66040" y="242570"/>
                  </a:lnTo>
                  <a:lnTo>
                    <a:pt x="76200" y="243840"/>
                  </a:lnTo>
                  <a:lnTo>
                    <a:pt x="85090" y="242570"/>
                  </a:lnTo>
                  <a:lnTo>
                    <a:pt x="93980" y="237490"/>
                  </a:lnTo>
                  <a:lnTo>
                    <a:pt x="102870" y="229870"/>
                  </a:lnTo>
                  <a:lnTo>
                    <a:pt x="110490" y="219710"/>
                  </a:lnTo>
                  <a:lnTo>
                    <a:pt x="118110" y="207010"/>
                  </a:lnTo>
                  <a:lnTo>
                    <a:pt x="125730" y="193040"/>
                  </a:lnTo>
                  <a:lnTo>
                    <a:pt x="133350" y="177800"/>
                  </a:lnTo>
                  <a:lnTo>
                    <a:pt x="139700" y="163830"/>
                  </a:lnTo>
                  <a:lnTo>
                    <a:pt x="144780" y="151130"/>
                  </a:lnTo>
                  <a:lnTo>
                    <a:pt x="148590" y="139700"/>
                  </a:lnTo>
                  <a:lnTo>
                    <a:pt x="152400" y="127000"/>
                  </a:lnTo>
                  <a:lnTo>
                    <a:pt x="153670" y="113030"/>
                  </a:lnTo>
                  <a:lnTo>
                    <a:pt x="154940" y="100330"/>
                  </a:lnTo>
                  <a:lnTo>
                    <a:pt x="157480" y="86360"/>
                  </a:lnTo>
                  <a:lnTo>
                    <a:pt x="160020" y="7239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750300" y="6027420"/>
              <a:ext cx="220981" cy="347981"/>
            </a:xfrm>
            <a:custGeom>
              <a:avLst/>
              <a:gdLst/>
              <a:ahLst/>
              <a:cxnLst/>
              <a:rect l="0" t="0" r="0" b="0"/>
              <a:pathLst>
                <a:path w="220981" h="347981">
                  <a:moveTo>
                    <a:pt x="30480" y="347980"/>
                  </a:moveTo>
                  <a:lnTo>
                    <a:pt x="19050" y="331470"/>
                  </a:lnTo>
                  <a:lnTo>
                    <a:pt x="15240" y="318770"/>
                  </a:lnTo>
                  <a:lnTo>
                    <a:pt x="10160" y="304800"/>
                  </a:lnTo>
                  <a:lnTo>
                    <a:pt x="6350" y="287020"/>
                  </a:lnTo>
                  <a:lnTo>
                    <a:pt x="3810" y="271780"/>
                  </a:lnTo>
                  <a:lnTo>
                    <a:pt x="2540" y="256540"/>
                  </a:lnTo>
                  <a:lnTo>
                    <a:pt x="1270" y="241300"/>
                  </a:lnTo>
                  <a:lnTo>
                    <a:pt x="0" y="224790"/>
                  </a:lnTo>
                  <a:lnTo>
                    <a:pt x="0" y="191770"/>
                  </a:lnTo>
                  <a:lnTo>
                    <a:pt x="0" y="172720"/>
                  </a:lnTo>
                  <a:lnTo>
                    <a:pt x="2540" y="151130"/>
                  </a:lnTo>
                  <a:lnTo>
                    <a:pt x="5080" y="129540"/>
                  </a:lnTo>
                  <a:lnTo>
                    <a:pt x="8890" y="111760"/>
                  </a:lnTo>
                  <a:lnTo>
                    <a:pt x="13970" y="99060"/>
                  </a:lnTo>
                  <a:lnTo>
                    <a:pt x="19050" y="86360"/>
                  </a:lnTo>
                  <a:lnTo>
                    <a:pt x="24130" y="76200"/>
                  </a:lnTo>
                  <a:lnTo>
                    <a:pt x="27940" y="64770"/>
                  </a:lnTo>
                  <a:lnTo>
                    <a:pt x="33020" y="53340"/>
                  </a:lnTo>
                  <a:lnTo>
                    <a:pt x="39370" y="44450"/>
                  </a:lnTo>
                  <a:lnTo>
                    <a:pt x="46990" y="35560"/>
                  </a:lnTo>
                  <a:lnTo>
                    <a:pt x="55880" y="27940"/>
                  </a:lnTo>
                  <a:lnTo>
                    <a:pt x="67310" y="20320"/>
                  </a:lnTo>
                  <a:lnTo>
                    <a:pt x="80010" y="12700"/>
                  </a:lnTo>
                  <a:lnTo>
                    <a:pt x="95250" y="5080"/>
                  </a:lnTo>
                  <a:lnTo>
                    <a:pt x="111760" y="1270"/>
                  </a:lnTo>
                  <a:lnTo>
                    <a:pt x="127000" y="0"/>
                  </a:lnTo>
                  <a:lnTo>
                    <a:pt x="144780" y="0"/>
                  </a:lnTo>
                  <a:lnTo>
                    <a:pt x="160020" y="3810"/>
                  </a:lnTo>
                  <a:lnTo>
                    <a:pt x="175260" y="10160"/>
                  </a:lnTo>
                  <a:lnTo>
                    <a:pt x="190500" y="17780"/>
                  </a:lnTo>
                  <a:lnTo>
                    <a:pt x="201930" y="26670"/>
                  </a:lnTo>
                  <a:lnTo>
                    <a:pt x="209550" y="38100"/>
                  </a:lnTo>
                  <a:lnTo>
                    <a:pt x="217170" y="50800"/>
                  </a:lnTo>
                  <a:lnTo>
                    <a:pt x="219710" y="62230"/>
                  </a:lnTo>
                  <a:lnTo>
                    <a:pt x="220980" y="72390"/>
                  </a:lnTo>
                  <a:lnTo>
                    <a:pt x="220980" y="83820"/>
                  </a:lnTo>
                  <a:lnTo>
                    <a:pt x="217170" y="96520"/>
                  </a:lnTo>
                  <a:lnTo>
                    <a:pt x="210820" y="111760"/>
                  </a:lnTo>
                  <a:lnTo>
                    <a:pt x="203200" y="127000"/>
                  </a:lnTo>
                  <a:lnTo>
                    <a:pt x="194310" y="139700"/>
                  </a:lnTo>
                  <a:lnTo>
                    <a:pt x="185420" y="151130"/>
                  </a:lnTo>
                  <a:lnTo>
                    <a:pt x="176530" y="160020"/>
                  </a:lnTo>
                  <a:lnTo>
                    <a:pt x="165100" y="170180"/>
                  </a:lnTo>
                  <a:lnTo>
                    <a:pt x="152400" y="180340"/>
                  </a:lnTo>
                  <a:lnTo>
                    <a:pt x="139700" y="190500"/>
                  </a:lnTo>
                  <a:lnTo>
                    <a:pt x="127000" y="198120"/>
                  </a:lnTo>
                  <a:lnTo>
                    <a:pt x="113030" y="205740"/>
                  </a:lnTo>
                  <a:lnTo>
                    <a:pt x="100330" y="210820"/>
                  </a:lnTo>
                  <a:lnTo>
                    <a:pt x="66040" y="223520"/>
                  </a:lnTo>
                  <a:lnTo>
                    <a:pt x="889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170680" y="6438900"/>
              <a:ext cx="335281" cy="452121"/>
            </a:xfrm>
            <a:custGeom>
              <a:avLst/>
              <a:gdLst/>
              <a:ahLst/>
              <a:cxnLst/>
              <a:rect l="0" t="0" r="0" b="0"/>
              <a:pathLst>
                <a:path w="335281" h="452121">
                  <a:moveTo>
                    <a:pt x="40640" y="452120"/>
                  </a:moveTo>
                  <a:lnTo>
                    <a:pt x="24130" y="435610"/>
                  </a:lnTo>
                  <a:lnTo>
                    <a:pt x="17780" y="425450"/>
                  </a:lnTo>
                  <a:lnTo>
                    <a:pt x="12700" y="411480"/>
                  </a:lnTo>
                  <a:lnTo>
                    <a:pt x="7620" y="397510"/>
                  </a:lnTo>
                  <a:lnTo>
                    <a:pt x="5080" y="383540"/>
                  </a:lnTo>
                  <a:lnTo>
                    <a:pt x="2540" y="368300"/>
                  </a:lnTo>
                  <a:lnTo>
                    <a:pt x="1270" y="354330"/>
                  </a:lnTo>
                  <a:lnTo>
                    <a:pt x="0" y="340360"/>
                  </a:lnTo>
                  <a:lnTo>
                    <a:pt x="0" y="326390"/>
                  </a:lnTo>
                  <a:lnTo>
                    <a:pt x="0" y="312420"/>
                  </a:lnTo>
                  <a:lnTo>
                    <a:pt x="0" y="298450"/>
                  </a:lnTo>
                  <a:lnTo>
                    <a:pt x="2540" y="284480"/>
                  </a:lnTo>
                  <a:lnTo>
                    <a:pt x="7620" y="252730"/>
                  </a:lnTo>
                  <a:lnTo>
                    <a:pt x="12700" y="210820"/>
                  </a:lnTo>
                  <a:lnTo>
                    <a:pt x="16510" y="191770"/>
                  </a:lnTo>
                  <a:lnTo>
                    <a:pt x="20320" y="175260"/>
                  </a:lnTo>
                  <a:lnTo>
                    <a:pt x="22860" y="158750"/>
                  </a:lnTo>
                  <a:lnTo>
                    <a:pt x="27940" y="146050"/>
                  </a:lnTo>
                  <a:lnTo>
                    <a:pt x="33020" y="134620"/>
                  </a:lnTo>
                  <a:lnTo>
                    <a:pt x="39370" y="124460"/>
                  </a:lnTo>
                  <a:lnTo>
                    <a:pt x="46990" y="119380"/>
                  </a:lnTo>
                  <a:lnTo>
                    <a:pt x="55880" y="116840"/>
                  </a:lnTo>
                  <a:lnTo>
                    <a:pt x="64770" y="116840"/>
                  </a:lnTo>
                  <a:lnTo>
                    <a:pt x="72390" y="118110"/>
                  </a:lnTo>
                  <a:lnTo>
                    <a:pt x="81280" y="121920"/>
                  </a:lnTo>
                  <a:lnTo>
                    <a:pt x="88900" y="127000"/>
                  </a:lnTo>
                  <a:lnTo>
                    <a:pt x="96520" y="132080"/>
                  </a:lnTo>
                  <a:lnTo>
                    <a:pt x="102870" y="138430"/>
                  </a:lnTo>
                  <a:lnTo>
                    <a:pt x="110490" y="144780"/>
                  </a:lnTo>
                  <a:lnTo>
                    <a:pt x="118110" y="153670"/>
                  </a:lnTo>
                  <a:lnTo>
                    <a:pt x="124460" y="165100"/>
                  </a:lnTo>
                  <a:lnTo>
                    <a:pt x="132080" y="176530"/>
                  </a:lnTo>
                  <a:lnTo>
                    <a:pt x="146050" y="198120"/>
                  </a:lnTo>
                  <a:lnTo>
                    <a:pt x="152400" y="209550"/>
                  </a:lnTo>
                  <a:lnTo>
                    <a:pt x="160020" y="220980"/>
                  </a:lnTo>
                  <a:lnTo>
                    <a:pt x="167640" y="233680"/>
                  </a:lnTo>
                  <a:lnTo>
                    <a:pt x="181610" y="260350"/>
                  </a:lnTo>
                  <a:lnTo>
                    <a:pt x="195580" y="288290"/>
                  </a:lnTo>
                  <a:lnTo>
                    <a:pt x="200660" y="302260"/>
                  </a:lnTo>
                  <a:lnTo>
                    <a:pt x="205740" y="316230"/>
                  </a:lnTo>
                  <a:lnTo>
                    <a:pt x="210820" y="330200"/>
                  </a:lnTo>
                  <a:lnTo>
                    <a:pt x="215900" y="344170"/>
                  </a:lnTo>
                  <a:lnTo>
                    <a:pt x="222250" y="358140"/>
                  </a:lnTo>
                  <a:lnTo>
                    <a:pt x="228600" y="372110"/>
                  </a:lnTo>
                  <a:lnTo>
                    <a:pt x="233680" y="375920"/>
                  </a:lnTo>
                  <a:lnTo>
                    <a:pt x="238760" y="374650"/>
                  </a:lnTo>
                  <a:lnTo>
                    <a:pt x="242570" y="369570"/>
                  </a:lnTo>
                  <a:lnTo>
                    <a:pt x="245110" y="360680"/>
                  </a:lnTo>
                  <a:lnTo>
                    <a:pt x="247650" y="350520"/>
                  </a:lnTo>
                  <a:lnTo>
                    <a:pt x="248920" y="339090"/>
                  </a:lnTo>
                  <a:lnTo>
                    <a:pt x="250190" y="325120"/>
                  </a:lnTo>
                  <a:lnTo>
                    <a:pt x="250190" y="309880"/>
                  </a:lnTo>
                  <a:lnTo>
                    <a:pt x="250190" y="294640"/>
                  </a:lnTo>
                  <a:lnTo>
                    <a:pt x="251460" y="279400"/>
                  </a:lnTo>
                  <a:lnTo>
                    <a:pt x="254000" y="264160"/>
                  </a:lnTo>
                  <a:lnTo>
                    <a:pt x="269240" y="179070"/>
                  </a:lnTo>
                  <a:lnTo>
                    <a:pt x="275590" y="147320"/>
                  </a:lnTo>
                  <a:lnTo>
                    <a:pt x="287020" y="102870"/>
                  </a:lnTo>
                  <a:lnTo>
                    <a:pt x="289560" y="88900"/>
                  </a:lnTo>
                  <a:lnTo>
                    <a:pt x="297180" y="64770"/>
                  </a:lnTo>
                  <a:lnTo>
                    <a:pt x="300990" y="54610"/>
                  </a:lnTo>
                  <a:lnTo>
                    <a:pt x="3352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611370" y="6408420"/>
              <a:ext cx="453391" cy="408941"/>
            </a:xfrm>
            <a:custGeom>
              <a:avLst/>
              <a:gdLst/>
              <a:ahLst/>
              <a:cxnLst/>
              <a:rect l="0" t="0" r="0" b="0"/>
              <a:pathLst>
                <a:path w="453391" h="408941">
                  <a:moveTo>
                    <a:pt x="0" y="398780"/>
                  </a:moveTo>
                  <a:lnTo>
                    <a:pt x="5080" y="365760"/>
                  </a:lnTo>
                  <a:lnTo>
                    <a:pt x="7620" y="350520"/>
                  </a:lnTo>
                  <a:lnTo>
                    <a:pt x="8890" y="336550"/>
                  </a:lnTo>
                  <a:lnTo>
                    <a:pt x="8890" y="322580"/>
                  </a:lnTo>
                  <a:lnTo>
                    <a:pt x="11430" y="307340"/>
                  </a:lnTo>
                  <a:lnTo>
                    <a:pt x="16510" y="293370"/>
                  </a:lnTo>
                  <a:lnTo>
                    <a:pt x="21590" y="279400"/>
                  </a:lnTo>
                  <a:lnTo>
                    <a:pt x="25400" y="264160"/>
                  </a:lnTo>
                  <a:lnTo>
                    <a:pt x="30480" y="248920"/>
                  </a:lnTo>
                  <a:lnTo>
                    <a:pt x="34290" y="232410"/>
                  </a:lnTo>
                  <a:lnTo>
                    <a:pt x="39370" y="214630"/>
                  </a:lnTo>
                  <a:lnTo>
                    <a:pt x="44450" y="198120"/>
                  </a:lnTo>
                  <a:lnTo>
                    <a:pt x="50800" y="180340"/>
                  </a:lnTo>
                  <a:lnTo>
                    <a:pt x="55880" y="163830"/>
                  </a:lnTo>
                  <a:lnTo>
                    <a:pt x="60960" y="146050"/>
                  </a:lnTo>
                  <a:lnTo>
                    <a:pt x="64770" y="128270"/>
                  </a:lnTo>
                  <a:lnTo>
                    <a:pt x="69850" y="113030"/>
                  </a:lnTo>
                  <a:lnTo>
                    <a:pt x="76200" y="99060"/>
                  </a:lnTo>
                  <a:lnTo>
                    <a:pt x="82550" y="87630"/>
                  </a:lnTo>
                  <a:lnTo>
                    <a:pt x="88900" y="74930"/>
                  </a:lnTo>
                  <a:lnTo>
                    <a:pt x="95250" y="63500"/>
                  </a:lnTo>
                  <a:lnTo>
                    <a:pt x="102870" y="52070"/>
                  </a:lnTo>
                  <a:lnTo>
                    <a:pt x="109220" y="43180"/>
                  </a:lnTo>
                  <a:lnTo>
                    <a:pt x="115570" y="34290"/>
                  </a:lnTo>
                  <a:lnTo>
                    <a:pt x="123190" y="25400"/>
                  </a:lnTo>
                  <a:lnTo>
                    <a:pt x="130810" y="17780"/>
                  </a:lnTo>
                  <a:lnTo>
                    <a:pt x="139700" y="10160"/>
                  </a:lnTo>
                  <a:lnTo>
                    <a:pt x="149860" y="2540"/>
                  </a:lnTo>
                  <a:lnTo>
                    <a:pt x="160020" y="0"/>
                  </a:lnTo>
                  <a:lnTo>
                    <a:pt x="172720" y="1270"/>
                  </a:lnTo>
                  <a:lnTo>
                    <a:pt x="185420" y="3810"/>
                  </a:lnTo>
                  <a:lnTo>
                    <a:pt x="194310" y="8890"/>
                  </a:lnTo>
                  <a:lnTo>
                    <a:pt x="201930" y="16510"/>
                  </a:lnTo>
                  <a:lnTo>
                    <a:pt x="208280" y="24130"/>
                  </a:lnTo>
                  <a:lnTo>
                    <a:pt x="214630" y="34290"/>
                  </a:lnTo>
                  <a:lnTo>
                    <a:pt x="218440" y="45720"/>
                  </a:lnTo>
                  <a:lnTo>
                    <a:pt x="223520" y="58420"/>
                  </a:lnTo>
                  <a:lnTo>
                    <a:pt x="227330" y="71120"/>
                  </a:lnTo>
                  <a:lnTo>
                    <a:pt x="234950" y="97790"/>
                  </a:lnTo>
                  <a:lnTo>
                    <a:pt x="245110" y="139700"/>
                  </a:lnTo>
                  <a:lnTo>
                    <a:pt x="247650" y="154940"/>
                  </a:lnTo>
                  <a:lnTo>
                    <a:pt x="250190" y="170180"/>
                  </a:lnTo>
                  <a:lnTo>
                    <a:pt x="250190" y="186690"/>
                  </a:lnTo>
                  <a:lnTo>
                    <a:pt x="251460" y="205740"/>
                  </a:lnTo>
                  <a:lnTo>
                    <a:pt x="252730" y="248920"/>
                  </a:lnTo>
                  <a:lnTo>
                    <a:pt x="251460" y="269240"/>
                  </a:lnTo>
                  <a:lnTo>
                    <a:pt x="248920" y="285750"/>
                  </a:lnTo>
                  <a:lnTo>
                    <a:pt x="247650" y="302260"/>
                  </a:lnTo>
                  <a:lnTo>
                    <a:pt x="246380" y="307340"/>
                  </a:lnTo>
                  <a:lnTo>
                    <a:pt x="248920" y="298450"/>
                  </a:lnTo>
                  <a:lnTo>
                    <a:pt x="250190" y="288290"/>
                  </a:lnTo>
                  <a:lnTo>
                    <a:pt x="251460" y="276860"/>
                  </a:lnTo>
                  <a:lnTo>
                    <a:pt x="251460" y="265430"/>
                  </a:lnTo>
                  <a:lnTo>
                    <a:pt x="252730" y="252730"/>
                  </a:lnTo>
                  <a:lnTo>
                    <a:pt x="255270" y="238760"/>
                  </a:lnTo>
                  <a:lnTo>
                    <a:pt x="267970" y="179070"/>
                  </a:lnTo>
                  <a:lnTo>
                    <a:pt x="271780" y="163830"/>
                  </a:lnTo>
                  <a:lnTo>
                    <a:pt x="276860" y="148590"/>
                  </a:lnTo>
                  <a:lnTo>
                    <a:pt x="283210" y="133350"/>
                  </a:lnTo>
                  <a:lnTo>
                    <a:pt x="293370" y="107950"/>
                  </a:lnTo>
                  <a:lnTo>
                    <a:pt x="297180" y="96520"/>
                  </a:lnTo>
                  <a:lnTo>
                    <a:pt x="302260" y="85090"/>
                  </a:lnTo>
                  <a:lnTo>
                    <a:pt x="307340" y="73660"/>
                  </a:lnTo>
                  <a:lnTo>
                    <a:pt x="313690" y="62230"/>
                  </a:lnTo>
                  <a:lnTo>
                    <a:pt x="320040" y="53340"/>
                  </a:lnTo>
                  <a:lnTo>
                    <a:pt x="327660" y="44450"/>
                  </a:lnTo>
                  <a:lnTo>
                    <a:pt x="334010" y="35560"/>
                  </a:lnTo>
                  <a:lnTo>
                    <a:pt x="341630" y="29210"/>
                  </a:lnTo>
                  <a:lnTo>
                    <a:pt x="350520" y="24130"/>
                  </a:lnTo>
                  <a:lnTo>
                    <a:pt x="360680" y="19050"/>
                  </a:lnTo>
                  <a:lnTo>
                    <a:pt x="368300" y="17780"/>
                  </a:lnTo>
                  <a:lnTo>
                    <a:pt x="377190" y="20320"/>
                  </a:lnTo>
                  <a:lnTo>
                    <a:pt x="384810" y="22860"/>
                  </a:lnTo>
                  <a:lnTo>
                    <a:pt x="393700" y="31750"/>
                  </a:lnTo>
                  <a:lnTo>
                    <a:pt x="402590" y="43180"/>
                  </a:lnTo>
                  <a:lnTo>
                    <a:pt x="412750" y="55880"/>
                  </a:lnTo>
                  <a:lnTo>
                    <a:pt x="420370" y="69850"/>
                  </a:lnTo>
                  <a:lnTo>
                    <a:pt x="426720" y="83820"/>
                  </a:lnTo>
                  <a:lnTo>
                    <a:pt x="431800" y="97790"/>
                  </a:lnTo>
                  <a:lnTo>
                    <a:pt x="435610" y="113030"/>
                  </a:lnTo>
                  <a:lnTo>
                    <a:pt x="438150" y="132080"/>
                  </a:lnTo>
                  <a:lnTo>
                    <a:pt x="439420" y="149860"/>
                  </a:lnTo>
                  <a:lnTo>
                    <a:pt x="440690" y="168910"/>
                  </a:lnTo>
                  <a:lnTo>
                    <a:pt x="441960" y="204470"/>
                  </a:lnTo>
                  <a:lnTo>
                    <a:pt x="441960" y="293370"/>
                  </a:lnTo>
                  <a:lnTo>
                    <a:pt x="441960" y="311150"/>
                  </a:lnTo>
                  <a:lnTo>
                    <a:pt x="440690" y="327660"/>
                  </a:lnTo>
                  <a:lnTo>
                    <a:pt x="439420" y="342900"/>
                  </a:lnTo>
                  <a:lnTo>
                    <a:pt x="436880" y="358140"/>
                  </a:lnTo>
                  <a:lnTo>
                    <a:pt x="435610" y="372110"/>
                  </a:lnTo>
                  <a:lnTo>
                    <a:pt x="436880" y="384810"/>
                  </a:lnTo>
                  <a:lnTo>
                    <a:pt x="453390" y="408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359400" y="6385560"/>
              <a:ext cx="1" cy="242571"/>
            </a:xfrm>
            <a:custGeom>
              <a:avLst/>
              <a:gdLst/>
              <a:ahLst/>
              <a:cxnLst/>
              <a:rect l="0" t="0" r="0" b="0"/>
              <a:pathLst>
                <a:path w="1" h="242571">
                  <a:moveTo>
                    <a:pt x="0" y="0"/>
                  </a:move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534660" y="6531610"/>
              <a:ext cx="256541" cy="208281"/>
            </a:xfrm>
            <a:custGeom>
              <a:avLst/>
              <a:gdLst/>
              <a:ahLst/>
              <a:cxnLst/>
              <a:rect l="0" t="0" r="0" b="0"/>
              <a:pathLst>
                <a:path w="256541" h="208281">
                  <a:moveTo>
                    <a:pt x="161290" y="12700"/>
                  </a:moveTo>
                  <a:lnTo>
                    <a:pt x="144780" y="1270"/>
                  </a:lnTo>
                  <a:lnTo>
                    <a:pt x="134620" y="0"/>
                  </a:lnTo>
                  <a:lnTo>
                    <a:pt x="123190" y="2540"/>
                  </a:lnTo>
                  <a:lnTo>
                    <a:pt x="111760" y="5080"/>
                  </a:lnTo>
                  <a:lnTo>
                    <a:pt x="101600" y="11430"/>
                  </a:lnTo>
                  <a:lnTo>
                    <a:pt x="91440" y="19050"/>
                  </a:lnTo>
                  <a:lnTo>
                    <a:pt x="60960" y="49530"/>
                  </a:lnTo>
                  <a:lnTo>
                    <a:pt x="53340" y="59690"/>
                  </a:lnTo>
                  <a:lnTo>
                    <a:pt x="45720" y="71120"/>
                  </a:lnTo>
                  <a:lnTo>
                    <a:pt x="38100" y="82550"/>
                  </a:lnTo>
                  <a:lnTo>
                    <a:pt x="24130" y="105410"/>
                  </a:lnTo>
                  <a:lnTo>
                    <a:pt x="17780" y="116840"/>
                  </a:lnTo>
                  <a:lnTo>
                    <a:pt x="11430" y="127000"/>
                  </a:lnTo>
                  <a:lnTo>
                    <a:pt x="6350" y="138430"/>
                  </a:lnTo>
                  <a:lnTo>
                    <a:pt x="2540" y="148590"/>
                  </a:lnTo>
                  <a:lnTo>
                    <a:pt x="0" y="162560"/>
                  </a:lnTo>
                  <a:lnTo>
                    <a:pt x="0" y="176530"/>
                  </a:lnTo>
                  <a:lnTo>
                    <a:pt x="1270" y="191770"/>
                  </a:lnTo>
                  <a:lnTo>
                    <a:pt x="6350" y="200660"/>
                  </a:lnTo>
                  <a:lnTo>
                    <a:pt x="15240" y="205740"/>
                  </a:lnTo>
                  <a:lnTo>
                    <a:pt x="25400" y="208280"/>
                  </a:lnTo>
                  <a:lnTo>
                    <a:pt x="34290" y="207010"/>
                  </a:lnTo>
                  <a:lnTo>
                    <a:pt x="43180" y="204470"/>
                  </a:lnTo>
                  <a:lnTo>
                    <a:pt x="50800" y="199390"/>
                  </a:lnTo>
                  <a:lnTo>
                    <a:pt x="59690" y="193040"/>
                  </a:lnTo>
                  <a:lnTo>
                    <a:pt x="68580" y="182880"/>
                  </a:lnTo>
                  <a:lnTo>
                    <a:pt x="78740" y="171450"/>
                  </a:lnTo>
                  <a:lnTo>
                    <a:pt x="95250" y="152400"/>
                  </a:lnTo>
                  <a:lnTo>
                    <a:pt x="102870" y="144780"/>
                  </a:lnTo>
                  <a:lnTo>
                    <a:pt x="111760" y="133350"/>
                  </a:lnTo>
                  <a:lnTo>
                    <a:pt x="121920" y="119380"/>
                  </a:lnTo>
                  <a:lnTo>
                    <a:pt x="130810" y="105410"/>
                  </a:lnTo>
                  <a:lnTo>
                    <a:pt x="138430" y="90170"/>
                  </a:lnTo>
                  <a:lnTo>
                    <a:pt x="144780" y="76200"/>
                  </a:lnTo>
                  <a:lnTo>
                    <a:pt x="151130" y="62230"/>
                  </a:lnTo>
                  <a:lnTo>
                    <a:pt x="156210" y="49530"/>
                  </a:lnTo>
                  <a:lnTo>
                    <a:pt x="162560" y="36830"/>
                  </a:lnTo>
                  <a:lnTo>
                    <a:pt x="168910" y="25400"/>
                  </a:lnTo>
                  <a:lnTo>
                    <a:pt x="173990" y="22860"/>
                  </a:lnTo>
                  <a:lnTo>
                    <a:pt x="176530" y="27940"/>
                  </a:lnTo>
                  <a:lnTo>
                    <a:pt x="179070" y="36830"/>
                  </a:lnTo>
                  <a:lnTo>
                    <a:pt x="184150" y="64770"/>
                  </a:lnTo>
                  <a:lnTo>
                    <a:pt x="196850" y="140970"/>
                  </a:lnTo>
                  <a:lnTo>
                    <a:pt x="201930" y="156210"/>
                  </a:lnTo>
                  <a:lnTo>
                    <a:pt x="209550" y="168910"/>
                  </a:lnTo>
                  <a:lnTo>
                    <a:pt x="256540" y="191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908040" y="6482080"/>
              <a:ext cx="156211" cy="293371"/>
            </a:xfrm>
            <a:custGeom>
              <a:avLst/>
              <a:gdLst/>
              <a:ahLst/>
              <a:cxnLst/>
              <a:rect l="0" t="0" r="0" b="0"/>
              <a:pathLst>
                <a:path w="156211" h="293371">
                  <a:moveTo>
                    <a:pt x="19050" y="72390"/>
                  </a:moveTo>
                  <a:lnTo>
                    <a:pt x="5080" y="146050"/>
                  </a:lnTo>
                  <a:lnTo>
                    <a:pt x="2540" y="162560"/>
                  </a:lnTo>
                  <a:lnTo>
                    <a:pt x="1270" y="179070"/>
                  </a:lnTo>
                  <a:lnTo>
                    <a:pt x="0" y="195580"/>
                  </a:lnTo>
                  <a:lnTo>
                    <a:pt x="1270" y="204470"/>
                  </a:lnTo>
                  <a:lnTo>
                    <a:pt x="2540" y="205740"/>
                  </a:lnTo>
                  <a:lnTo>
                    <a:pt x="5080" y="203200"/>
                  </a:lnTo>
                  <a:lnTo>
                    <a:pt x="6350" y="196850"/>
                  </a:lnTo>
                  <a:lnTo>
                    <a:pt x="7620" y="187960"/>
                  </a:lnTo>
                  <a:lnTo>
                    <a:pt x="7620" y="177800"/>
                  </a:lnTo>
                  <a:lnTo>
                    <a:pt x="8890" y="167640"/>
                  </a:lnTo>
                  <a:lnTo>
                    <a:pt x="11430" y="156210"/>
                  </a:lnTo>
                  <a:lnTo>
                    <a:pt x="24130" y="109220"/>
                  </a:lnTo>
                  <a:lnTo>
                    <a:pt x="26670" y="96520"/>
                  </a:lnTo>
                  <a:lnTo>
                    <a:pt x="34290" y="73660"/>
                  </a:lnTo>
                  <a:lnTo>
                    <a:pt x="38100" y="63500"/>
                  </a:lnTo>
                  <a:lnTo>
                    <a:pt x="43180" y="52070"/>
                  </a:lnTo>
                  <a:lnTo>
                    <a:pt x="49530" y="41910"/>
                  </a:lnTo>
                  <a:lnTo>
                    <a:pt x="57150" y="30480"/>
                  </a:lnTo>
                  <a:lnTo>
                    <a:pt x="66040" y="20320"/>
                  </a:lnTo>
                  <a:lnTo>
                    <a:pt x="74930" y="8890"/>
                  </a:lnTo>
                  <a:lnTo>
                    <a:pt x="85090" y="3810"/>
                  </a:lnTo>
                  <a:lnTo>
                    <a:pt x="93980" y="1270"/>
                  </a:lnTo>
                  <a:lnTo>
                    <a:pt x="104140" y="0"/>
                  </a:lnTo>
                  <a:lnTo>
                    <a:pt x="113030" y="5080"/>
                  </a:lnTo>
                  <a:lnTo>
                    <a:pt x="119380" y="15240"/>
                  </a:lnTo>
                  <a:lnTo>
                    <a:pt x="124460" y="26670"/>
                  </a:lnTo>
                  <a:lnTo>
                    <a:pt x="129540" y="39370"/>
                  </a:lnTo>
                  <a:lnTo>
                    <a:pt x="133350" y="53340"/>
                  </a:lnTo>
                  <a:lnTo>
                    <a:pt x="137160" y="66040"/>
                  </a:lnTo>
                  <a:lnTo>
                    <a:pt x="140970" y="81280"/>
                  </a:lnTo>
                  <a:lnTo>
                    <a:pt x="142240" y="96520"/>
                  </a:lnTo>
                  <a:lnTo>
                    <a:pt x="143510" y="113030"/>
                  </a:lnTo>
                  <a:lnTo>
                    <a:pt x="144780" y="129540"/>
                  </a:lnTo>
                  <a:lnTo>
                    <a:pt x="144780" y="158750"/>
                  </a:lnTo>
                  <a:lnTo>
                    <a:pt x="146050" y="233680"/>
                  </a:lnTo>
                  <a:lnTo>
                    <a:pt x="156210" y="293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154420" y="6365240"/>
              <a:ext cx="167641" cy="381001"/>
            </a:xfrm>
            <a:custGeom>
              <a:avLst/>
              <a:gdLst/>
              <a:ahLst/>
              <a:cxnLst/>
              <a:rect l="0" t="0" r="0" b="0"/>
              <a:pathLst>
                <a:path w="167641" h="381001">
                  <a:moveTo>
                    <a:pt x="152400" y="0"/>
                  </a:moveTo>
                  <a:lnTo>
                    <a:pt x="152400" y="63500"/>
                  </a:lnTo>
                  <a:lnTo>
                    <a:pt x="153670" y="80010"/>
                  </a:lnTo>
                  <a:lnTo>
                    <a:pt x="154940" y="96520"/>
                  </a:lnTo>
                  <a:lnTo>
                    <a:pt x="157480" y="113030"/>
                  </a:lnTo>
                  <a:lnTo>
                    <a:pt x="160020" y="130810"/>
                  </a:lnTo>
                  <a:lnTo>
                    <a:pt x="160020" y="147320"/>
                  </a:lnTo>
                  <a:lnTo>
                    <a:pt x="161290" y="181610"/>
                  </a:lnTo>
                  <a:lnTo>
                    <a:pt x="162560" y="227330"/>
                  </a:lnTo>
                  <a:lnTo>
                    <a:pt x="162560" y="260350"/>
                  </a:lnTo>
                  <a:lnTo>
                    <a:pt x="163830" y="275590"/>
                  </a:lnTo>
                  <a:lnTo>
                    <a:pt x="166370" y="289560"/>
                  </a:lnTo>
                  <a:lnTo>
                    <a:pt x="167640" y="300990"/>
                  </a:lnTo>
                  <a:lnTo>
                    <a:pt x="167640" y="304800"/>
                  </a:lnTo>
                  <a:lnTo>
                    <a:pt x="165100" y="302260"/>
                  </a:lnTo>
                  <a:lnTo>
                    <a:pt x="160020" y="295910"/>
                  </a:lnTo>
                  <a:lnTo>
                    <a:pt x="157480" y="287020"/>
                  </a:lnTo>
                  <a:lnTo>
                    <a:pt x="156210" y="276860"/>
                  </a:lnTo>
                  <a:lnTo>
                    <a:pt x="154940" y="265430"/>
                  </a:lnTo>
                  <a:lnTo>
                    <a:pt x="152400" y="254000"/>
                  </a:lnTo>
                  <a:lnTo>
                    <a:pt x="149860" y="242570"/>
                  </a:lnTo>
                  <a:lnTo>
                    <a:pt x="147320" y="232410"/>
                  </a:lnTo>
                  <a:lnTo>
                    <a:pt x="144780" y="220980"/>
                  </a:lnTo>
                  <a:lnTo>
                    <a:pt x="137160" y="199390"/>
                  </a:lnTo>
                  <a:lnTo>
                    <a:pt x="133350" y="189230"/>
                  </a:lnTo>
                  <a:lnTo>
                    <a:pt x="128270" y="179070"/>
                  </a:lnTo>
                  <a:lnTo>
                    <a:pt x="121920" y="168910"/>
                  </a:lnTo>
                  <a:lnTo>
                    <a:pt x="111760" y="163830"/>
                  </a:lnTo>
                  <a:lnTo>
                    <a:pt x="100330" y="162560"/>
                  </a:lnTo>
                  <a:lnTo>
                    <a:pt x="85090" y="165100"/>
                  </a:lnTo>
                  <a:lnTo>
                    <a:pt x="74930" y="168910"/>
                  </a:lnTo>
                  <a:lnTo>
                    <a:pt x="67310" y="176530"/>
                  </a:lnTo>
                  <a:lnTo>
                    <a:pt x="59690" y="184150"/>
                  </a:lnTo>
                  <a:lnTo>
                    <a:pt x="53340" y="194310"/>
                  </a:lnTo>
                  <a:lnTo>
                    <a:pt x="46990" y="205740"/>
                  </a:lnTo>
                  <a:lnTo>
                    <a:pt x="39370" y="217170"/>
                  </a:lnTo>
                  <a:lnTo>
                    <a:pt x="34290" y="229870"/>
                  </a:lnTo>
                  <a:lnTo>
                    <a:pt x="29210" y="243840"/>
                  </a:lnTo>
                  <a:lnTo>
                    <a:pt x="1270" y="325120"/>
                  </a:lnTo>
                  <a:lnTo>
                    <a:pt x="0" y="336550"/>
                  </a:lnTo>
                  <a:lnTo>
                    <a:pt x="0" y="346710"/>
                  </a:lnTo>
                  <a:lnTo>
                    <a:pt x="2540" y="358140"/>
                  </a:lnTo>
                  <a:lnTo>
                    <a:pt x="6350" y="365760"/>
                  </a:lnTo>
                  <a:lnTo>
                    <a:pt x="12700" y="372110"/>
                  </a:lnTo>
                  <a:lnTo>
                    <a:pt x="20320" y="378460"/>
                  </a:lnTo>
                  <a:lnTo>
                    <a:pt x="30480" y="381000"/>
                  </a:lnTo>
                  <a:lnTo>
                    <a:pt x="41910" y="381000"/>
                  </a:lnTo>
                  <a:lnTo>
                    <a:pt x="54610" y="381000"/>
                  </a:lnTo>
                  <a:lnTo>
                    <a:pt x="66040" y="378460"/>
                  </a:lnTo>
                  <a:lnTo>
                    <a:pt x="77470" y="375920"/>
                  </a:lnTo>
                  <a:lnTo>
                    <a:pt x="87630" y="373380"/>
                  </a:lnTo>
                  <a:lnTo>
                    <a:pt x="99060" y="370840"/>
                  </a:lnTo>
                  <a:lnTo>
                    <a:pt x="109220" y="367030"/>
                  </a:lnTo>
                  <a:lnTo>
                    <a:pt x="162560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596380" y="6456680"/>
              <a:ext cx="173991" cy="266701"/>
            </a:xfrm>
            <a:custGeom>
              <a:avLst/>
              <a:gdLst/>
              <a:ahLst/>
              <a:cxnLst/>
              <a:rect l="0" t="0" r="0" b="0"/>
              <a:pathLst>
                <a:path w="173991" h="266701">
                  <a:moveTo>
                    <a:pt x="142240" y="13970"/>
                  </a:moveTo>
                  <a:lnTo>
                    <a:pt x="130810" y="2540"/>
                  </a:lnTo>
                  <a:lnTo>
                    <a:pt x="121920" y="0"/>
                  </a:lnTo>
                  <a:lnTo>
                    <a:pt x="109220" y="0"/>
                  </a:lnTo>
                  <a:lnTo>
                    <a:pt x="95250" y="1270"/>
                  </a:lnTo>
                  <a:lnTo>
                    <a:pt x="82550" y="6350"/>
                  </a:lnTo>
                  <a:lnTo>
                    <a:pt x="71120" y="15240"/>
                  </a:lnTo>
                  <a:lnTo>
                    <a:pt x="59690" y="25400"/>
                  </a:lnTo>
                  <a:lnTo>
                    <a:pt x="50800" y="35560"/>
                  </a:lnTo>
                  <a:lnTo>
                    <a:pt x="43180" y="45720"/>
                  </a:lnTo>
                  <a:lnTo>
                    <a:pt x="38100" y="55880"/>
                  </a:lnTo>
                  <a:lnTo>
                    <a:pt x="31750" y="66040"/>
                  </a:lnTo>
                  <a:lnTo>
                    <a:pt x="17780" y="87630"/>
                  </a:lnTo>
                  <a:lnTo>
                    <a:pt x="13970" y="99060"/>
                  </a:lnTo>
                  <a:lnTo>
                    <a:pt x="11430" y="111760"/>
                  </a:lnTo>
                  <a:lnTo>
                    <a:pt x="8890" y="124460"/>
                  </a:lnTo>
                  <a:lnTo>
                    <a:pt x="6350" y="137160"/>
                  </a:lnTo>
                  <a:lnTo>
                    <a:pt x="3810" y="148590"/>
                  </a:lnTo>
                  <a:lnTo>
                    <a:pt x="0" y="160020"/>
                  </a:lnTo>
                  <a:lnTo>
                    <a:pt x="0" y="172720"/>
                  </a:lnTo>
                  <a:lnTo>
                    <a:pt x="0" y="187960"/>
                  </a:lnTo>
                  <a:lnTo>
                    <a:pt x="1270" y="203200"/>
                  </a:lnTo>
                  <a:lnTo>
                    <a:pt x="5080" y="217170"/>
                  </a:lnTo>
                  <a:lnTo>
                    <a:pt x="10160" y="229870"/>
                  </a:lnTo>
                  <a:lnTo>
                    <a:pt x="15240" y="242570"/>
                  </a:lnTo>
                  <a:lnTo>
                    <a:pt x="24130" y="251460"/>
                  </a:lnTo>
                  <a:lnTo>
                    <a:pt x="34290" y="259080"/>
                  </a:lnTo>
                  <a:lnTo>
                    <a:pt x="45720" y="264160"/>
                  </a:lnTo>
                  <a:lnTo>
                    <a:pt x="58420" y="266700"/>
                  </a:lnTo>
                  <a:lnTo>
                    <a:pt x="73660" y="265430"/>
                  </a:lnTo>
                  <a:lnTo>
                    <a:pt x="88900" y="261620"/>
                  </a:lnTo>
                  <a:lnTo>
                    <a:pt x="101600" y="256540"/>
                  </a:lnTo>
                  <a:lnTo>
                    <a:pt x="113030" y="248920"/>
                  </a:lnTo>
                  <a:lnTo>
                    <a:pt x="123190" y="241300"/>
                  </a:lnTo>
                  <a:lnTo>
                    <a:pt x="130810" y="232410"/>
                  </a:lnTo>
                  <a:lnTo>
                    <a:pt x="139700" y="224790"/>
                  </a:lnTo>
                  <a:lnTo>
                    <a:pt x="173990" y="193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906260" y="6291580"/>
              <a:ext cx="43181" cy="420371"/>
            </a:xfrm>
            <a:custGeom>
              <a:avLst/>
              <a:gdLst/>
              <a:ahLst/>
              <a:cxnLst/>
              <a:rect l="0" t="0" r="0" b="0"/>
              <a:pathLst>
                <a:path w="43181" h="420371">
                  <a:moveTo>
                    <a:pt x="43180" y="0"/>
                  </a:moveTo>
                  <a:lnTo>
                    <a:pt x="36830" y="16510"/>
                  </a:lnTo>
                  <a:lnTo>
                    <a:pt x="34290" y="26670"/>
                  </a:lnTo>
                  <a:lnTo>
                    <a:pt x="27940" y="54610"/>
                  </a:lnTo>
                  <a:lnTo>
                    <a:pt x="25400" y="69850"/>
                  </a:lnTo>
                  <a:lnTo>
                    <a:pt x="24130" y="83820"/>
                  </a:lnTo>
                  <a:lnTo>
                    <a:pt x="22860" y="97790"/>
                  </a:lnTo>
                  <a:lnTo>
                    <a:pt x="21590" y="111760"/>
                  </a:lnTo>
                  <a:lnTo>
                    <a:pt x="19050" y="125730"/>
                  </a:lnTo>
                  <a:lnTo>
                    <a:pt x="7620" y="187960"/>
                  </a:lnTo>
                  <a:lnTo>
                    <a:pt x="5080" y="204470"/>
                  </a:lnTo>
                  <a:lnTo>
                    <a:pt x="3810" y="222250"/>
                  </a:lnTo>
                  <a:lnTo>
                    <a:pt x="2540" y="238760"/>
                  </a:lnTo>
                  <a:lnTo>
                    <a:pt x="1270" y="270510"/>
                  </a:lnTo>
                  <a:lnTo>
                    <a:pt x="0" y="328930"/>
                  </a:lnTo>
                  <a:lnTo>
                    <a:pt x="0" y="360680"/>
                  </a:lnTo>
                  <a:lnTo>
                    <a:pt x="11430" y="420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029450" y="642874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09220" y="0"/>
                  </a:moveTo>
                  <a:lnTo>
                    <a:pt x="86360" y="5080"/>
                  </a:lnTo>
                  <a:lnTo>
                    <a:pt x="76200" y="11430"/>
                  </a:lnTo>
                  <a:lnTo>
                    <a:pt x="66040" y="20320"/>
                  </a:lnTo>
                  <a:lnTo>
                    <a:pt x="55880" y="30480"/>
                  </a:lnTo>
                  <a:lnTo>
                    <a:pt x="48260" y="41910"/>
                  </a:lnTo>
                  <a:lnTo>
                    <a:pt x="40640" y="52070"/>
                  </a:lnTo>
                  <a:lnTo>
                    <a:pt x="22860" y="86360"/>
                  </a:lnTo>
                  <a:lnTo>
                    <a:pt x="16510" y="100330"/>
                  </a:lnTo>
                  <a:lnTo>
                    <a:pt x="11430" y="115570"/>
                  </a:lnTo>
                  <a:lnTo>
                    <a:pt x="6350" y="133350"/>
                  </a:lnTo>
                  <a:lnTo>
                    <a:pt x="1270" y="151130"/>
                  </a:lnTo>
                  <a:lnTo>
                    <a:pt x="0" y="168910"/>
                  </a:lnTo>
                  <a:lnTo>
                    <a:pt x="0" y="185420"/>
                  </a:lnTo>
                  <a:lnTo>
                    <a:pt x="1270" y="200660"/>
                  </a:lnTo>
                  <a:lnTo>
                    <a:pt x="3810" y="213360"/>
                  </a:lnTo>
                  <a:lnTo>
                    <a:pt x="8890" y="223520"/>
                  </a:lnTo>
                  <a:lnTo>
                    <a:pt x="13970" y="233680"/>
                  </a:lnTo>
                  <a:lnTo>
                    <a:pt x="21590" y="238760"/>
                  </a:lnTo>
                  <a:lnTo>
                    <a:pt x="29210" y="240030"/>
                  </a:lnTo>
                  <a:lnTo>
                    <a:pt x="38100" y="241300"/>
                  </a:lnTo>
                  <a:lnTo>
                    <a:pt x="48260" y="237490"/>
                  </a:lnTo>
                  <a:lnTo>
                    <a:pt x="57150" y="232410"/>
                  </a:lnTo>
                  <a:lnTo>
                    <a:pt x="67310" y="224790"/>
                  </a:lnTo>
                  <a:lnTo>
                    <a:pt x="77470" y="213360"/>
                  </a:lnTo>
                  <a:lnTo>
                    <a:pt x="87630" y="200660"/>
                  </a:lnTo>
                  <a:lnTo>
                    <a:pt x="99060" y="186690"/>
                  </a:lnTo>
                  <a:lnTo>
                    <a:pt x="106680" y="172720"/>
                  </a:lnTo>
                  <a:lnTo>
                    <a:pt x="113030" y="161290"/>
                  </a:lnTo>
                  <a:lnTo>
                    <a:pt x="119380" y="148590"/>
                  </a:lnTo>
                  <a:lnTo>
                    <a:pt x="123190" y="137160"/>
                  </a:lnTo>
                  <a:lnTo>
                    <a:pt x="128270" y="123190"/>
                  </a:lnTo>
                  <a:lnTo>
                    <a:pt x="139700" y="86360"/>
                  </a:lnTo>
                  <a:lnTo>
                    <a:pt x="143510" y="74930"/>
                  </a:lnTo>
                  <a:lnTo>
                    <a:pt x="147320" y="62230"/>
                  </a:lnTo>
                  <a:lnTo>
                    <a:pt x="154940" y="36830"/>
                  </a:lnTo>
                  <a:lnTo>
                    <a:pt x="156210" y="33020"/>
                  </a:lnTo>
                  <a:lnTo>
                    <a:pt x="158750" y="36830"/>
                  </a:lnTo>
                  <a:lnTo>
                    <a:pt x="160020" y="45720"/>
                  </a:lnTo>
                  <a:lnTo>
                    <a:pt x="160020" y="58420"/>
                  </a:lnTo>
                  <a:lnTo>
                    <a:pt x="161290" y="91440"/>
                  </a:lnTo>
                  <a:lnTo>
                    <a:pt x="161290" y="138430"/>
                  </a:lnTo>
                  <a:lnTo>
                    <a:pt x="162560" y="153670"/>
                  </a:lnTo>
                  <a:lnTo>
                    <a:pt x="165100" y="170180"/>
                  </a:lnTo>
                  <a:lnTo>
                    <a:pt x="167640" y="186690"/>
                  </a:lnTo>
                  <a:lnTo>
                    <a:pt x="171450" y="201930"/>
                  </a:lnTo>
                  <a:lnTo>
                    <a:pt x="176530" y="21463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359650" y="6480810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31750" y="0"/>
                  </a:moveTo>
                  <a:lnTo>
                    <a:pt x="16510" y="73660"/>
                  </a:lnTo>
                  <a:lnTo>
                    <a:pt x="13970" y="91440"/>
                  </a:lnTo>
                  <a:lnTo>
                    <a:pt x="12700" y="109220"/>
                  </a:lnTo>
                  <a:lnTo>
                    <a:pt x="12700" y="129540"/>
                  </a:lnTo>
                  <a:lnTo>
                    <a:pt x="10160" y="14859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501890" y="6410960"/>
              <a:ext cx="394971" cy="270511"/>
            </a:xfrm>
            <a:custGeom>
              <a:avLst/>
              <a:gdLst/>
              <a:ahLst/>
              <a:cxnLst/>
              <a:rect l="0" t="0" r="0" b="0"/>
              <a:pathLst>
                <a:path w="394971" h="270511">
                  <a:moveTo>
                    <a:pt x="25400" y="80010"/>
                  </a:moveTo>
                  <a:lnTo>
                    <a:pt x="20320" y="102870"/>
                  </a:lnTo>
                  <a:lnTo>
                    <a:pt x="19050" y="114300"/>
                  </a:lnTo>
                  <a:lnTo>
                    <a:pt x="17780" y="125730"/>
                  </a:lnTo>
                  <a:lnTo>
                    <a:pt x="16510" y="138430"/>
                  </a:lnTo>
                  <a:lnTo>
                    <a:pt x="15240" y="151130"/>
                  </a:lnTo>
                  <a:lnTo>
                    <a:pt x="12700" y="162560"/>
                  </a:lnTo>
                  <a:lnTo>
                    <a:pt x="10160" y="173990"/>
                  </a:lnTo>
                  <a:lnTo>
                    <a:pt x="0" y="222250"/>
                  </a:lnTo>
                  <a:lnTo>
                    <a:pt x="0" y="219710"/>
                  </a:lnTo>
                  <a:lnTo>
                    <a:pt x="2540" y="212090"/>
                  </a:lnTo>
                  <a:lnTo>
                    <a:pt x="6350" y="190500"/>
                  </a:lnTo>
                  <a:lnTo>
                    <a:pt x="10160" y="177800"/>
                  </a:lnTo>
                  <a:lnTo>
                    <a:pt x="12700" y="166370"/>
                  </a:lnTo>
                  <a:lnTo>
                    <a:pt x="19050" y="144780"/>
                  </a:lnTo>
                  <a:lnTo>
                    <a:pt x="24130" y="132080"/>
                  </a:lnTo>
                  <a:lnTo>
                    <a:pt x="29210" y="119380"/>
                  </a:lnTo>
                  <a:lnTo>
                    <a:pt x="35560" y="106680"/>
                  </a:lnTo>
                  <a:lnTo>
                    <a:pt x="41910" y="93980"/>
                  </a:lnTo>
                  <a:lnTo>
                    <a:pt x="48260" y="82550"/>
                  </a:lnTo>
                  <a:lnTo>
                    <a:pt x="54610" y="71120"/>
                  </a:lnTo>
                  <a:lnTo>
                    <a:pt x="60960" y="60960"/>
                  </a:lnTo>
                  <a:lnTo>
                    <a:pt x="68580" y="52070"/>
                  </a:lnTo>
                  <a:lnTo>
                    <a:pt x="74930" y="44450"/>
                  </a:lnTo>
                  <a:lnTo>
                    <a:pt x="82550" y="36830"/>
                  </a:lnTo>
                  <a:lnTo>
                    <a:pt x="96520" y="21590"/>
                  </a:lnTo>
                  <a:lnTo>
                    <a:pt x="104140" y="17780"/>
                  </a:lnTo>
                  <a:lnTo>
                    <a:pt x="113030" y="16510"/>
                  </a:lnTo>
                  <a:lnTo>
                    <a:pt x="123190" y="16510"/>
                  </a:lnTo>
                  <a:lnTo>
                    <a:pt x="132080" y="21590"/>
                  </a:lnTo>
                  <a:lnTo>
                    <a:pt x="142240" y="29210"/>
                  </a:lnTo>
                  <a:lnTo>
                    <a:pt x="152400" y="39370"/>
                  </a:lnTo>
                  <a:lnTo>
                    <a:pt x="161290" y="49530"/>
                  </a:lnTo>
                  <a:lnTo>
                    <a:pt x="167640" y="59690"/>
                  </a:lnTo>
                  <a:lnTo>
                    <a:pt x="172720" y="69850"/>
                  </a:lnTo>
                  <a:lnTo>
                    <a:pt x="177800" y="80010"/>
                  </a:lnTo>
                  <a:lnTo>
                    <a:pt x="181610" y="91440"/>
                  </a:lnTo>
                  <a:lnTo>
                    <a:pt x="186690" y="101600"/>
                  </a:lnTo>
                  <a:lnTo>
                    <a:pt x="189230" y="113030"/>
                  </a:lnTo>
                  <a:lnTo>
                    <a:pt x="190500" y="125730"/>
                  </a:lnTo>
                  <a:lnTo>
                    <a:pt x="191770" y="138430"/>
                  </a:lnTo>
                  <a:lnTo>
                    <a:pt x="194310" y="151130"/>
                  </a:lnTo>
                  <a:lnTo>
                    <a:pt x="196850" y="162560"/>
                  </a:lnTo>
                  <a:lnTo>
                    <a:pt x="199390" y="173990"/>
                  </a:lnTo>
                  <a:lnTo>
                    <a:pt x="200660" y="184150"/>
                  </a:lnTo>
                  <a:lnTo>
                    <a:pt x="199390" y="195580"/>
                  </a:lnTo>
                  <a:lnTo>
                    <a:pt x="198120" y="205740"/>
                  </a:lnTo>
                  <a:lnTo>
                    <a:pt x="196850" y="218440"/>
                  </a:lnTo>
                  <a:lnTo>
                    <a:pt x="195580" y="231140"/>
                  </a:lnTo>
                  <a:lnTo>
                    <a:pt x="195580" y="243840"/>
                  </a:lnTo>
                  <a:lnTo>
                    <a:pt x="194310" y="247650"/>
                  </a:lnTo>
                  <a:lnTo>
                    <a:pt x="191770" y="246380"/>
                  </a:lnTo>
                  <a:lnTo>
                    <a:pt x="189230" y="240030"/>
                  </a:lnTo>
                  <a:lnTo>
                    <a:pt x="187960" y="231140"/>
                  </a:lnTo>
                  <a:lnTo>
                    <a:pt x="189230" y="220980"/>
                  </a:lnTo>
                  <a:lnTo>
                    <a:pt x="190500" y="209550"/>
                  </a:lnTo>
                  <a:lnTo>
                    <a:pt x="193040" y="198120"/>
                  </a:lnTo>
                  <a:lnTo>
                    <a:pt x="195580" y="186690"/>
                  </a:lnTo>
                  <a:lnTo>
                    <a:pt x="205740" y="151130"/>
                  </a:lnTo>
                  <a:lnTo>
                    <a:pt x="219710" y="97790"/>
                  </a:lnTo>
                  <a:lnTo>
                    <a:pt x="223520" y="85090"/>
                  </a:lnTo>
                  <a:lnTo>
                    <a:pt x="228600" y="72390"/>
                  </a:lnTo>
                  <a:lnTo>
                    <a:pt x="234950" y="60960"/>
                  </a:lnTo>
                  <a:lnTo>
                    <a:pt x="241300" y="50800"/>
                  </a:lnTo>
                  <a:lnTo>
                    <a:pt x="247650" y="41910"/>
                  </a:lnTo>
                  <a:lnTo>
                    <a:pt x="255270" y="34290"/>
                  </a:lnTo>
                  <a:lnTo>
                    <a:pt x="261620" y="25400"/>
                  </a:lnTo>
                  <a:lnTo>
                    <a:pt x="267970" y="17780"/>
                  </a:lnTo>
                  <a:lnTo>
                    <a:pt x="275590" y="11430"/>
                  </a:lnTo>
                  <a:lnTo>
                    <a:pt x="284480" y="6350"/>
                  </a:lnTo>
                  <a:lnTo>
                    <a:pt x="295910" y="2540"/>
                  </a:lnTo>
                  <a:lnTo>
                    <a:pt x="307340" y="0"/>
                  </a:lnTo>
                  <a:lnTo>
                    <a:pt x="318770" y="1270"/>
                  </a:lnTo>
                  <a:lnTo>
                    <a:pt x="330200" y="3810"/>
                  </a:lnTo>
                  <a:lnTo>
                    <a:pt x="341630" y="8890"/>
                  </a:lnTo>
                  <a:lnTo>
                    <a:pt x="350520" y="17780"/>
                  </a:lnTo>
                  <a:lnTo>
                    <a:pt x="359410" y="29210"/>
                  </a:lnTo>
                  <a:lnTo>
                    <a:pt x="367030" y="43180"/>
                  </a:lnTo>
                  <a:lnTo>
                    <a:pt x="374650" y="54610"/>
                  </a:lnTo>
                  <a:lnTo>
                    <a:pt x="379730" y="67310"/>
                  </a:lnTo>
                  <a:lnTo>
                    <a:pt x="384810" y="78740"/>
                  </a:lnTo>
                  <a:lnTo>
                    <a:pt x="387350" y="91440"/>
                  </a:lnTo>
                  <a:lnTo>
                    <a:pt x="389890" y="104140"/>
                  </a:lnTo>
                  <a:lnTo>
                    <a:pt x="391160" y="116840"/>
                  </a:lnTo>
                  <a:lnTo>
                    <a:pt x="392430" y="133350"/>
                  </a:lnTo>
                  <a:lnTo>
                    <a:pt x="393700" y="168910"/>
                  </a:lnTo>
                  <a:lnTo>
                    <a:pt x="394970" y="2705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074660" y="6323330"/>
              <a:ext cx="137161" cy="273051"/>
            </a:xfrm>
            <a:custGeom>
              <a:avLst/>
              <a:gdLst/>
              <a:ahLst/>
              <a:cxnLst/>
              <a:rect l="0" t="0" r="0" b="0"/>
              <a:pathLst>
                <a:path w="137161" h="273051">
                  <a:moveTo>
                    <a:pt x="95250" y="0"/>
                  </a:moveTo>
                  <a:lnTo>
                    <a:pt x="78740" y="5080"/>
                  </a:lnTo>
                  <a:lnTo>
                    <a:pt x="69850" y="10160"/>
                  </a:lnTo>
                  <a:lnTo>
                    <a:pt x="60960" y="17780"/>
                  </a:lnTo>
                  <a:lnTo>
                    <a:pt x="52070" y="25400"/>
                  </a:lnTo>
                  <a:lnTo>
                    <a:pt x="41910" y="34290"/>
                  </a:lnTo>
                  <a:lnTo>
                    <a:pt x="21590" y="53340"/>
                  </a:lnTo>
                  <a:lnTo>
                    <a:pt x="12700" y="63500"/>
                  </a:lnTo>
                  <a:lnTo>
                    <a:pt x="6350" y="73660"/>
                  </a:lnTo>
                  <a:lnTo>
                    <a:pt x="1270" y="83820"/>
                  </a:lnTo>
                  <a:lnTo>
                    <a:pt x="0" y="93980"/>
                  </a:lnTo>
                  <a:lnTo>
                    <a:pt x="1270" y="101600"/>
                  </a:lnTo>
                  <a:lnTo>
                    <a:pt x="5080" y="110490"/>
                  </a:lnTo>
                  <a:lnTo>
                    <a:pt x="11430" y="116840"/>
                  </a:lnTo>
                  <a:lnTo>
                    <a:pt x="20320" y="121920"/>
                  </a:lnTo>
                  <a:lnTo>
                    <a:pt x="31750" y="127000"/>
                  </a:lnTo>
                  <a:lnTo>
                    <a:pt x="55880" y="138430"/>
                  </a:lnTo>
                  <a:lnTo>
                    <a:pt x="110490" y="165100"/>
                  </a:lnTo>
                  <a:lnTo>
                    <a:pt x="120650" y="172720"/>
                  </a:lnTo>
                  <a:lnTo>
                    <a:pt x="128270" y="181610"/>
                  </a:lnTo>
                  <a:lnTo>
                    <a:pt x="134620" y="191770"/>
                  </a:lnTo>
                  <a:lnTo>
                    <a:pt x="137160" y="201930"/>
                  </a:lnTo>
                  <a:lnTo>
                    <a:pt x="135890" y="214630"/>
                  </a:lnTo>
                  <a:lnTo>
                    <a:pt x="133350" y="227330"/>
                  </a:lnTo>
                  <a:lnTo>
                    <a:pt x="127000" y="237490"/>
                  </a:lnTo>
                  <a:lnTo>
                    <a:pt x="120650" y="247650"/>
                  </a:lnTo>
                  <a:lnTo>
                    <a:pt x="9525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59040" y="6365240"/>
              <a:ext cx="53341" cy="20321"/>
            </a:xfrm>
            <a:custGeom>
              <a:avLst/>
              <a:gdLst/>
              <a:ahLst/>
              <a:cxnLst/>
              <a:rect l="0" t="0" r="0" b="0"/>
              <a:pathLst>
                <a:path w="53341" h="20321">
                  <a:moveTo>
                    <a:pt x="53340" y="20320"/>
                  </a:moveTo>
                  <a:lnTo>
                    <a:pt x="40640" y="1778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57200" y="5068570"/>
            <a:ext cx="123191" cy="246381"/>
            <a:chOff x="457200" y="5068570"/>
            <a:chExt cx="123191" cy="246381"/>
          </a:xfrm>
        </p:grpSpPr>
        <p:sp>
          <p:nvSpPr>
            <p:cNvPr id="192" name="Freeform 191"/>
            <p:cNvSpPr/>
            <p:nvPr/>
          </p:nvSpPr>
          <p:spPr>
            <a:xfrm>
              <a:off x="457200" y="5068570"/>
              <a:ext cx="123191" cy="140971"/>
            </a:xfrm>
            <a:custGeom>
              <a:avLst/>
              <a:gdLst/>
              <a:ahLst/>
              <a:cxnLst/>
              <a:rect l="0" t="0" r="0" b="0"/>
              <a:pathLst>
                <a:path w="123191" h="140971">
                  <a:moveTo>
                    <a:pt x="6350" y="140970"/>
                  </a:moveTo>
                  <a:lnTo>
                    <a:pt x="0" y="124460"/>
                  </a:lnTo>
                  <a:lnTo>
                    <a:pt x="0" y="113030"/>
                  </a:lnTo>
                  <a:lnTo>
                    <a:pt x="1270" y="100330"/>
                  </a:lnTo>
                  <a:lnTo>
                    <a:pt x="2540" y="86360"/>
                  </a:lnTo>
                  <a:lnTo>
                    <a:pt x="7620" y="72390"/>
                  </a:lnTo>
                  <a:lnTo>
                    <a:pt x="13970" y="59690"/>
                  </a:lnTo>
                  <a:lnTo>
                    <a:pt x="21590" y="48260"/>
                  </a:lnTo>
                  <a:lnTo>
                    <a:pt x="31750" y="36830"/>
                  </a:lnTo>
                  <a:lnTo>
                    <a:pt x="43180" y="26670"/>
                  </a:lnTo>
                  <a:lnTo>
                    <a:pt x="55880" y="15240"/>
                  </a:lnTo>
                  <a:lnTo>
                    <a:pt x="68580" y="7620"/>
                  </a:lnTo>
                  <a:lnTo>
                    <a:pt x="81280" y="3810"/>
                  </a:lnTo>
                  <a:lnTo>
                    <a:pt x="95250" y="0"/>
                  </a:lnTo>
                  <a:lnTo>
                    <a:pt x="105410" y="1270"/>
                  </a:lnTo>
                  <a:lnTo>
                    <a:pt x="113030" y="6350"/>
                  </a:lnTo>
                  <a:lnTo>
                    <a:pt x="119380" y="12700"/>
                  </a:lnTo>
                  <a:lnTo>
                    <a:pt x="123190" y="20320"/>
                  </a:lnTo>
                  <a:lnTo>
                    <a:pt x="123190" y="29210"/>
                  </a:lnTo>
                  <a:lnTo>
                    <a:pt x="123190" y="38100"/>
                  </a:lnTo>
                  <a:lnTo>
                    <a:pt x="120650" y="46990"/>
                  </a:lnTo>
                  <a:lnTo>
                    <a:pt x="115570" y="54610"/>
                  </a:lnTo>
                  <a:lnTo>
                    <a:pt x="9017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05460" y="5273040"/>
              <a:ext cx="21591" cy="41911"/>
            </a:xfrm>
            <a:custGeom>
              <a:avLst/>
              <a:gdLst/>
              <a:ahLst/>
              <a:cxnLst/>
              <a:rect l="0" t="0" r="0" b="0"/>
              <a:pathLst>
                <a:path w="21591" h="41911">
                  <a:moveTo>
                    <a:pt x="21590" y="0"/>
                  </a:moveTo>
                  <a:lnTo>
                    <a:pt x="15240" y="635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5" name="Freeform 194"/>
          <p:cNvSpPr/>
          <p:nvPr/>
        </p:nvSpPr>
        <p:spPr>
          <a:xfrm>
            <a:off x="527050" y="6230620"/>
            <a:ext cx="251461" cy="262891"/>
          </a:xfrm>
          <a:custGeom>
            <a:avLst/>
            <a:gdLst/>
            <a:ahLst/>
            <a:cxnLst/>
            <a:rect l="0" t="0" r="0" b="0"/>
            <a:pathLst>
              <a:path w="251461" h="262891">
                <a:moveTo>
                  <a:pt x="30480" y="262890"/>
                </a:moveTo>
                <a:lnTo>
                  <a:pt x="20320" y="252730"/>
                </a:lnTo>
                <a:lnTo>
                  <a:pt x="15240" y="245110"/>
                </a:lnTo>
                <a:lnTo>
                  <a:pt x="11430" y="237490"/>
                </a:lnTo>
                <a:lnTo>
                  <a:pt x="7620" y="228600"/>
                </a:lnTo>
                <a:lnTo>
                  <a:pt x="5080" y="218440"/>
                </a:lnTo>
                <a:lnTo>
                  <a:pt x="2540" y="205740"/>
                </a:lnTo>
                <a:lnTo>
                  <a:pt x="1270" y="193040"/>
                </a:lnTo>
                <a:lnTo>
                  <a:pt x="1270" y="180340"/>
                </a:lnTo>
                <a:lnTo>
                  <a:pt x="0" y="153670"/>
                </a:lnTo>
                <a:lnTo>
                  <a:pt x="1270" y="140970"/>
                </a:lnTo>
                <a:lnTo>
                  <a:pt x="2540" y="129540"/>
                </a:lnTo>
                <a:lnTo>
                  <a:pt x="5080" y="118110"/>
                </a:lnTo>
                <a:lnTo>
                  <a:pt x="7620" y="106680"/>
                </a:lnTo>
                <a:lnTo>
                  <a:pt x="11430" y="95250"/>
                </a:lnTo>
                <a:lnTo>
                  <a:pt x="13970" y="85090"/>
                </a:lnTo>
                <a:lnTo>
                  <a:pt x="20320" y="78740"/>
                </a:lnTo>
                <a:lnTo>
                  <a:pt x="26670" y="76200"/>
                </a:lnTo>
                <a:lnTo>
                  <a:pt x="35560" y="74930"/>
                </a:lnTo>
                <a:lnTo>
                  <a:pt x="43180" y="78740"/>
                </a:lnTo>
                <a:lnTo>
                  <a:pt x="50800" y="83820"/>
                </a:lnTo>
                <a:lnTo>
                  <a:pt x="85090" y="118110"/>
                </a:lnTo>
                <a:lnTo>
                  <a:pt x="95250" y="127000"/>
                </a:lnTo>
                <a:lnTo>
                  <a:pt x="105410" y="134620"/>
                </a:lnTo>
                <a:lnTo>
                  <a:pt x="115570" y="142240"/>
                </a:lnTo>
                <a:lnTo>
                  <a:pt x="125730" y="151130"/>
                </a:lnTo>
                <a:lnTo>
                  <a:pt x="135890" y="160020"/>
                </a:lnTo>
                <a:lnTo>
                  <a:pt x="147320" y="170180"/>
                </a:lnTo>
                <a:lnTo>
                  <a:pt x="156210" y="180340"/>
                </a:lnTo>
                <a:lnTo>
                  <a:pt x="165100" y="190500"/>
                </a:lnTo>
                <a:lnTo>
                  <a:pt x="172720" y="200660"/>
                </a:lnTo>
                <a:lnTo>
                  <a:pt x="181610" y="208280"/>
                </a:lnTo>
                <a:lnTo>
                  <a:pt x="190500" y="214630"/>
                </a:lnTo>
                <a:lnTo>
                  <a:pt x="200660" y="220980"/>
                </a:lnTo>
                <a:lnTo>
                  <a:pt x="209550" y="222250"/>
                </a:lnTo>
                <a:lnTo>
                  <a:pt x="218440" y="220980"/>
                </a:lnTo>
                <a:lnTo>
                  <a:pt x="226060" y="217170"/>
                </a:lnTo>
                <a:lnTo>
                  <a:pt x="229870" y="212090"/>
                </a:lnTo>
                <a:lnTo>
                  <a:pt x="231140" y="204470"/>
                </a:lnTo>
                <a:lnTo>
                  <a:pt x="231140" y="161290"/>
                </a:lnTo>
                <a:lnTo>
                  <a:pt x="231140" y="80010"/>
                </a:lnTo>
                <a:lnTo>
                  <a:pt x="232410" y="67310"/>
                </a:lnTo>
                <a:lnTo>
                  <a:pt x="233680" y="55880"/>
                </a:lnTo>
                <a:lnTo>
                  <a:pt x="2514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Group 227"/>
          <p:cNvGrpSpPr/>
          <p:nvPr/>
        </p:nvGrpSpPr>
        <p:grpSpPr>
          <a:xfrm>
            <a:off x="970280" y="6967220"/>
            <a:ext cx="7979411" cy="1496061"/>
            <a:chOff x="970280" y="6967220"/>
            <a:chExt cx="7979411" cy="1496061"/>
          </a:xfrm>
        </p:grpSpPr>
        <p:sp>
          <p:nvSpPr>
            <p:cNvPr id="196" name="Freeform 195"/>
            <p:cNvSpPr/>
            <p:nvPr/>
          </p:nvSpPr>
          <p:spPr>
            <a:xfrm>
              <a:off x="970280" y="7367270"/>
              <a:ext cx="398781" cy="297181"/>
            </a:xfrm>
            <a:custGeom>
              <a:avLst/>
              <a:gdLst/>
              <a:ahLst/>
              <a:cxnLst/>
              <a:rect l="0" t="0" r="0" b="0"/>
              <a:pathLst>
                <a:path w="398781" h="297181">
                  <a:moveTo>
                    <a:pt x="229870" y="0"/>
                  </a:moveTo>
                  <a:lnTo>
                    <a:pt x="207010" y="11430"/>
                  </a:lnTo>
                  <a:lnTo>
                    <a:pt x="198120" y="21590"/>
                  </a:lnTo>
                  <a:lnTo>
                    <a:pt x="190500" y="35560"/>
                  </a:lnTo>
                  <a:lnTo>
                    <a:pt x="182880" y="52070"/>
                  </a:lnTo>
                  <a:lnTo>
                    <a:pt x="176530" y="66040"/>
                  </a:lnTo>
                  <a:lnTo>
                    <a:pt x="170180" y="80010"/>
                  </a:lnTo>
                  <a:lnTo>
                    <a:pt x="166370" y="91440"/>
                  </a:lnTo>
                  <a:lnTo>
                    <a:pt x="160020" y="104140"/>
                  </a:lnTo>
                  <a:lnTo>
                    <a:pt x="147320" y="132080"/>
                  </a:lnTo>
                  <a:lnTo>
                    <a:pt x="142240" y="143510"/>
                  </a:lnTo>
                  <a:lnTo>
                    <a:pt x="137160" y="156210"/>
                  </a:lnTo>
                  <a:lnTo>
                    <a:pt x="133350" y="167640"/>
                  </a:lnTo>
                  <a:lnTo>
                    <a:pt x="128270" y="179070"/>
                  </a:lnTo>
                  <a:lnTo>
                    <a:pt x="115570" y="205740"/>
                  </a:lnTo>
                  <a:lnTo>
                    <a:pt x="109220" y="217170"/>
                  </a:lnTo>
                  <a:lnTo>
                    <a:pt x="102870" y="226060"/>
                  </a:lnTo>
                  <a:lnTo>
                    <a:pt x="96520" y="234950"/>
                  </a:lnTo>
                  <a:lnTo>
                    <a:pt x="88900" y="243840"/>
                  </a:lnTo>
                  <a:lnTo>
                    <a:pt x="82550" y="251460"/>
                  </a:lnTo>
                  <a:lnTo>
                    <a:pt x="68580" y="266700"/>
                  </a:lnTo>
                  <a:lnTo>
                    <a:pt x="54610" y="280670"/>
                  </a:lnTo>
                  <a:lnTo>
                    <a:pt x="45720" y="287020"/>
                  </a:lnTo>
                  <a:lnTo>
                    <a:pt x="36830" y="292100"/>
                  </a:lnTo>
                  <a:lnTo>
                    <a:pt x="27940" y="297180"/>
                  </a:lnTo>
                  <a:lnTo>
                    <a:pt x="19050" y="297180"/>
                  </a:lnTo>
                  <a:lnTo>
                    <a:pt x="11430" y="295910"/>
                  </a:lnTo>
                  <a:lnTo>
                    <a:pt x="3810" y="292100"/>
                  </a:lnTo>
                  <a:lnTo>
                    <a:pt x="0" y="285750"/>
                  </a:lnTo>
                  <a:lnTo>
                    <a:pt x="1270" y="278130"/>
                  </a:lnTo>
                  <a:lnTo>
                    <a:pt x="3810" y="270510"/>
                  </a:lnTo>
                  <a:lnTo>
                    <a:pt x="10160" y="261620"/>
                  </a:lnTo>
                  <a:lnTo>
                    <a:pt x="19050" y="254000"/>
                  </a:lnTo>
                  <a:lnTo>
                    <a:pt x="29210" y="247650"/>
                  </a:lnTo>
                  <a:lnTo>
                    <a:pt x="43180" y="241300"/>
                  </a:lnTo>
                  <a:lnTo>
                    <a:pt x="57150" y="236220"/>
                  </a:lnTo>
                  <a:lnTo>
                    <a:pt x="72390" y="231140"/>
                  </a:lnTo>
                  <a:lnTo>
                    <a:pt x="90170" y="227330"/>
                  </a:lnTo>
                  <a:lnTo>
                    <a:pt x="107950" y="226060"/>
                  </a:lnTo>
                  <a:lnTo>
                    <a:pt x="128270" y="224790"/>
                  </a:lnTo>
                  <a:lnTo>
                    <a:pt x="147320" y="223520"/>
                  </a:lnTo>
                  <a:lnTo>
                    <a:pt x="182880" y="222250"/>
                  </a:lnTo>
                  <a:lnTo>
                    <a:pt x="199390" y="223520"/>
                  </a:lnTo>
                  <a:lnTo>
                    <a:pt x="212090" y="224790"/>
                  </a:lnTo>
                  <a:lnTo>
                    <a:pt x="271780" y="236220"/>
                  </a:lnTo>
                  <a:lnTo>
                    <a:pt x="302260" y="242570"/>
                  </a:lnTo>
                  <a:lnTo>
                    <a:pt x="316230" y="246380"/>
                  </a:lnTo>
                  <a:lnTo>
                    <a:pt x="330200" y="247650"/>
                  </a:lnTo>
                  <a:lnTo>
                    <a:pt x="341630" y="247650"/>
                  </a:lnTo>
                  <a:lnTo>
                    <a:pt x="3987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327150" y="7315200"/>
              <a:ext cx="93981" cy="579121"/>
            </a:xfrm>
            <a:custGeom>
              <a:avLst/>
              <a:gdLst/>
              <a:ahLst/>
              <a:cxnLst/>
              <a:rect l="0" t="0" r="0" b="0"/>
              <a:pathLst>
                <a:path w="93981" h="579121">
                  <a:moveTo>
                    <a:pt x="93980" y="0"/>
                  </a:moveTo>
                  <a:lnTo>
                    <a:pt x="77470" y="11430"/>
                  </a:lnTo>
                  <a:lnTo>
                    <a:pt x="71120" y="17780"/>
                  </a:lnTo>
                  <a:lnTo>
                    <a:pt x="66040" y="25400"/>
                  </a:lnTo>
                  <a:lnTo>
                    <a:pt x="60960" y="34290"/>
                  </a:lnTo>
                  <a:lnTo>
                    <a:pt x="57150" y="44450"/>
                  </a:lnTo>
                  <a:lnTo>
                    <a:pt x="53340" y="54610"/>
                  </a:lnTo>
                  <a:lnTo>
                    <a:pt x="49530" y="64770"/>
                  </a:lnTo>
                  <a:lnTo>
                    <a:pt x="45720" y="74930"/>
                  </a:lnTo>
                  <a:lnTo>
                    <a:pt x="41910" y="87630"/>
                  </a:lnTo>
                  <a:lnTo>
                    <a:pt x="34290" y="114300"/>
                  </a:lnTo>
                  <a:lnTo>
                    <a:pt x="27940" y="140970"/>
                  </a:lnTo>
                  <a:lnTo>
                    <a:pt x="25400" y="156210"/>
                  </a:lnTo>
                  <a:lnTo>
                    <a:pt x="24130" y="171450"/>
                  </a:lnTo>
                  <a:lnTo>
                    <a:pt x="22860" y="187960"/>
                  </a:lnTo>
                  <a:lnTo>
                    <a:pt x="20320" y="204470"/>
                  </a:lnTo>
                  <a:lnTo>
                    <a:pt x="17780" y="218440"/>
                  </a:lnTo>
                  <a:lnTo>
                    <a:pt x="15240" y="233680"/>
                  </a:lnTo>
                  <a:lnTo>
                    <a:pt x="13970" y="247650"/>
                  </a:lnTo>
                  <a:lnTo>
                    <a:pt x="12700" y="262890"/>
                  </a:lnTo>
                  <a:lnTo>
                    <a:pt x="11430" y="276860"/>
                  </a:lnTo>
                  <a:lnTo>
                    <a:pt x="10160" y="290830"/>
                  </a:lnTo>
                  <a:lnTo>
                    <a:pt x="7620" y="304800"/>
                  </a:lnTo>
                  <a:lnTo>
                    <a:pt x="5080" y="318770"/>
                  </a:lnTo>
                  <a:lnTo>
                    <a:pt x="2540" y="332740"/>
                  </a:lnTo>
                  <a:lnTo>
                    <a:pt x="1270" y="347980"/>
                  </a:lnTo>
                  <a:lnTo>
                    <a:pt x="1270" y="361950"/>
                  </a:lnTo>
                  <a:lnTo>
                    <a:pt x="0" y="389890"/>
                  </a:lnTo>
                  <a:lnTo>
                    <a:pt x="0" y="457200"/>
                  </a:lnTo>
                  <a:lnTo>
                    <a:pt x="1270" y="474980"/>
                  </a:lnTo>
                  <a:lnTo>
                    <a:pt x="2540" y="494030"/>
                  </a:lnTo>
                  <a:lnTo>
                    <a:pt x="5080" y="511810"/>
                  </a:lnTo>
                  <a:lnTo>
                    <a:pt x="8890" y="525780"/>
                  </a:lnTo>
                  <a:lnTo>
                    <a:pt x="13970" y="537210"/>
                  </a:lnTo>
                  <a:lnTo>
                    <a:pt x="41910" y="579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579880" y="7767320"/>
              <a:ext cx="1" cy="43181"/>
            </a:xfrm>
            <a:custGeom>
              <a:avLst/>
              <a:gdLst/>
              <a:ahLst/>
              <a:cxnLst/>
              <a:rect l="0" t="0" r="0" b="0"/>
              <a:pathLst>
                <a:path w="1" h="43181">
                  <a:moveTo>
                    <a:pt x="0" y="0"/>
                  </a:moveTo>
                  <a:lnTo>
                    <a:pt x="0" y="43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021840" y="7447280"/>
              <a:ext cx="346711" cy="303531"/>
            </a:xfrm>
            <a:custGeom>
              <a:avLst/>
              <a:gdLst/>
              <a:ahLst/>
              <a:cxnLst/>
              <a:rect l="0" t="0" r="0" b="0"/>
              <a:pathLst>
                <a:path w="346711" h="303531">
                  <a:moveTo>
                    <a:pt x="346710" y="15240"/>
                  </a:moveTo>
                  <a:lnTo>
                    <a:pt x="288290" y="1270"/>
                  </a:lnTo>
                  <a:lnTo>
                    <a:pt x="273050" y="0"/>
                  </a:lnTo>
                  <a:lnTo>
                    <a:pt x="255270" y="0"/>
                  </a:lnTo>
                  <a:lnTo>
                    <a:pt x="237490" y="1270"/>
                  </a:lnTo>
                  <a:lnTo>
                    <a:pt x="220980" y="3810"/>
                  </a:lnTo>
                  <a:lnTo>
                    <a:pt x="207010" y="6350"/>
                  </a:lnTo>
                  <a:lnTo>
                    <a:pt x="179070" y="12700"/>
                  </a:lnTo>
                  <a:lnTo>
                    <a:pt x="132080" y="22860"/>
                  </a:lnTo>
                  <a:lnTo>
                    <a:pt x="73660" y="36830"/>
                  </a:lnTo>
                  <a:lnTo>
                    <a:pt x="59690" y="39370"/>
                  </a:lnTo>
                  <a:lnTo>
                    <a:pt x="54610" y="43180"/>
                  </a:lnTo>
                  <a:lnTo>
                    <a:pt x="55880" y="46990"/>
                  </a:lnTo>
                  <a:lnTo>
                    <a:pt x="62230" y="50800"/>
                  </a:lnTo>
                  <a:lnTo>
                    <a:pt x="69850" y="53340"/>
                  </a:lnTo>
                  <a:lnTo>
                    <a:pt x="81280" y="54610"/>
                  </a:lnTo>
                  <a:lnTo>
                    <a:pt x="92710" y="55880"/>
                  </a:lnTo>
                  <a:lnTo>
                    <a:pt x="105410" y="57150"/>
                  </a:lnTo>
                  <a:lnTo>
                    <a:pt x="137160" y="62230"/>
                  </a:lnTo>
                  <a:lnTo>
                    <a:pt x="151130" y="66040"/>
                  </a:lnTo>
                  <a:lnTo>
                    <a:pt x="163830" y="68580"/>
                  </a:lnTo>
                  <a:lnTo>
                    <a:pt x="175260" y="72390"/>
                  </a:lnTo>
                  <a:lnTo>
                    <a:pt x="186690" y="76200"/>
                  </a:lnTo>
                  <a:lnTo>
                    <a:pt x="198120" y="81280"/>
                  </a:lnTo>
                  <a:lnTo>
                    <a:pt x="209550" y="87630"/>
                  </a:lnTo>
                  <a:lnTo>
                    <a:pt x="219710" y="95250"/>
                  </a:lnTo>
                  <a:lnTo>
                    <a:pt x="231140" y="104140"/>
                  </a:lnTo>
                  <a:lnTo>
                    <a:pt x="241300" y="113030"/>
                  </a:lnTo>
                  <a:lnTo>
                    <a:pt x="248920" y="124460"/>
                  </a:lnTo>
                  <a:lnTo>
                    <a:pt x="252730" y="138430"/>
                  </a:lnTo>
                  <a:lnTo>
                    <a:pt x="256540" y="153670"/>
                  </a:lnTo>
                  <a:lnTo>
                    <a:pt x="256540" y="167640"/>
                  </a:lnTo>
                  <a:lnTo>
                    <a:pt x="254000" y="180340"/>
                  </a:lnTo>
                  <a:lnTo>
                    <a:pt x="250190" y="191770"/>
                  </a:lnTo>
                  <a:lnTo>
                    <a:pt x="245110" y="201930"/>
                  </a:lnTo>
                  <a:lnTo>
                    <a:pt x="238760" y="210820"/>
                  </a:lnTo>
                  <a:lnTo>
                    <a:pt x="232410" y="219710"/>
                  </a:lnTo>
                  <a:lnTo>
                    <a:pt x="226060" y="227330"/>
                  </a:lnTo>
                  <a:lnTo>
                    <a:pt x="219710" y="234950"/>
                  </a:lnTo>
                  <a:lnTo>
                    <a:pt x="213360" y="242570"/>
                  </a:lnTo>
                  <a:lnTo>
                    <a:pt x="205740" y="248920"/>
                  </a:lnTo>
                  <a:lnTo>
                    <a:pt x="196850" y="254000"/>
                  </a:lnTo>
                  <a:lnTo>
                    <a:pt x="186690" y="259080"/>
                  </a:lnTo>
                  <a:lnTo>
                    <a:pt x="177800" y="264160"/>
                  </a:lnTo>
                  <a:lnTo>
                    <a:pt x="170180" y="270510"/>
                  </a:lnTo>
                  <a:lnTo>
                    <a:pt x="162560" y="276860"/>
                  </a:lnTo>
                  <a:lnTo>
                    <a:pt x="151130" y="281940"/>
                  </a:lnTo>
                  <a:lnTo>
                    <a:pt x="138430" y="287020"/>
                  </a:lnTo>
                  <a:lnTo>
                    <a:pt x="123190" y="290830"/>
                  </a:lnTo>
                  <a:lnTo>
                    <a:pt x="107950" y="294640"/>
                  </a:lnTo>
                  <a:lnTo>
                    <a:pt x="74930" y="302260"/>
                  </a:lnTo>
                  <a:lnTo>
                    <a:pt x="60960" y="303530"/>
                  </a:lnTo>
                  <a:lnTo>
                    <a:pt x="46990" y="303530"/>
                  </a:lnTo>
                  <a:lnTo>
                    <a:pt x="0" y="2895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432050" y="7273290"/>
              <a:ext cx="125731" cy="473711"/>
            </a:xfrm>
            <a:custGeom>
              <a:avLst/>
              <a:gdLst/>
              <a:ahLst/>
              <a:cxnLst/>
              <a:rect l="0" t="0" r="0" b="0"/>
              <a:pathLst>
                <a:path w="125731" h="473711">
                  <a:moveTo>
                    <a:pt x="0" y="0"/>
                  </a:moveTo>
                  <a:lnTo>
                    <a:pt x="22860" y="5080"/>
                  </a:lnTo>
                  <a:lnTo>
                    <a:pt x="33020" y="8890"/>
                  </a:lnTo>
                  <a:lnTo>
                    <a:pt x="43180" y="13970"/>
                  </a:lnTo>
                  <a:lnTo>
                    <a:pt x="53340" y="20320"/>
                  </a:lnTo>
                  <a:lnTo>
                    <a:pt x="62230" y="27940"/>
                  </a:lnTo>
                  <a:lnTo>
                    <a:pt x="71120" y="35560"/>
                  </a:lnTo>
                  <a:lnTo>
                    <a:pt x="78740" y="44450"/>
                  </a:lnTo>
                  <a:lnTo>
                    <a:pt x="85090" y="54610"/>
                  </a:lnTo>
                  <a:lnTo>
                    <a:pt x="90170" y="64770"/>
                  </a:lnTo>
                  <a:lnTo>
                    <a:pt x="113030" y="110490"/>
                  </a:lnTo>
                  <a:lnTo>
                    <a:pt x="118110" y="125730"/>
                  </a:lnTo>
                  <a:lnTo>
                    <a:pt x="120650" y="140970"/>
                  </a:lnTo>
                  <a:lnTo>
                    <a:pt x="123190" y="157480"/>
                  </a:lnTo>
                  <a:lnTo>
                    <a:pt x="124460" y="172720"/>
                  </a:lnTo>
                  <a:lnTo>
                    <a:pt x="124460" y="187960"/>
                  </a:lnTo>
                  <a:lnTo>
                    <a:pt x="125730" y="201930"/>
                  </a:lnTo>
                  <a:lnTo>
                    <a:pt x="125730" y="250190"/>
                  </a:lnTo>
                  <a:lnTo>
                    <a:pt x="125730" y="313690"/>
                  </a:lnTo>
                  <a:lnTo>
                    <a:pt x="125730" y="331470"/>
                  </a:lnTo>
                  <a:lnTo>
                    <a:pt x="123190" y="347980"/>
                  </a:lnTo>
                  <a:lnTo>
                    <a:pt x="120650" y="361950"/>
                  </a:lnTo>
                  <a:lnTo>
                    <a:pt x="119380" y="375920"/>
                  </a:lnTo>
                  <a:lnTo>
                    <a:pt x="118110" y="392430"/>
                  </a:lnTo>
                  <a:lnTo>
                    <a:pt x="11557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688590" y="7435850"/>
              <a:ext cx="332741" cy="321311"/>
            </a:xfrm>
            <a:custGeom>
              <a:avLst/>
              <a:gdLst/>
              <a:ahLst/>
              <a:cxnLst/>
              <a:rect l="0" t="0" r="0" b="0"/>
              <a:pathLst>
                <a:path w="332741" h="321311">
                  <a:moveTo>
                    <a:pt x="207010" y="5080"/>
                  </a:moveTo>
                  <a:lnTo>
                    <a:pt x="190500" y="0"/>
                  </a:lnTo>
                  <a:lnTo>
                    <a:pt x="181610" y="0"/>
                  </a:lnTo>
                  <a:lnTo>
                    <a:pt x="172720" y="0"/>
                  </a:lnTo>
                  <a:lnTo>
                    <a:pt x="162560" y="2540"/>
                  </a:lnTo>
                  <a:lnTo>
                    <a:pt x="152400" y="5080"/>
                  </a:lnTo>
                  <a:lnTo>
                    <a:pt x="142240" y="10160"/>
                  </a:lnTo>
                  <a:lnTo>
                    <a:pt x="132080" y="15240"/>
                  </a:lnTo>
                  <a:lnTo>
                    <a:pt x="123190" y="21590"/>
                  </a:lnTo>
                  <a:lnTo>
                    <a:pt x="114300" y="27940"/>
                  </a:lnTo>
                  <a:lnTo>
                    <a:pt x="106680" y="34290"/>
                  </a:lnTo>
                  <a:lnTo>
                    <a:pt x="97790" y="43180"/>
                  </a:lnTo>
                  <a:lnTo>
                    <a:pt x="78740" y="60960"/>
                  </a:lnTo>
                  <a:lnTo>
                    <a:pt x="69850" y="69850"/>
                  </a:lnTo>
                  <a:lnTo>
                    <a:pt x="62230" y="80010"/>
                  </a:lnTo>
                  <a:lnTo>
                    <a:pt x="53340" y="90170"/>
                  </a:lnTo>
                  <a:lnTo>
                    <a:pt x="46990" y="100330"/>
                  </a:lnTo>
                  <a:lnTo>
                    <a:pt x="39370" y="107950"/>
                  </a:lnTo>
                  <a:lnTo>
                    <a:pt x="31750" y="115570"/>
                  </a:lnTo>
                  <a:lnTo>
                    <a:pt x="24130" y="127000"/>
                  </a:lnTo>
                  <a:lnTo>
                    <a:pt x="17780" y="140970"/>
                  </a:lnTo>
                  <a:lnTo>
                    <a:pt x="10160" y="154940"/>
                  </a:lnTo>
                  <a:lnTo>
                    <a:pt x="5080" y="170180"/>
                  </a:lnTo>
                  <a:lnTo>
                    <a:pt x="2540" y="184150"/>
                  </a:lnTo>
                  <a:lnTo>
                    <a:pt x="0" y="198120"/>
                  </a:lnTo>
                  <a:lnTo>
                    <a:pt x="1270" y="209550"/>
                  </a:lnTo>
                  <a:lnTo>
                    <a:pt x="3810" y="220980"/>
                  </a:lnTo>
                  <a:lnTo>
                    <a:pt x="8890" y="229870"/>
                  </a:lnTo>
                  <a:lnTo>
                    <a:pt x="17780" y="234950"/>
                  </a:lnTo>
                  <a:lnTo>
                    <a:pt x="29210" y="236220"/>
                  </a:lnTo>
                  <a:lnTo>
                    <a:pt x="43180" y="236220"/>
                  </a:lnTo>
                  <a:lnTo>
                    <a:pt x="54610" y="234950"/>
                  </a:lnTo>
                  <a:lnTo>
                    <a:pt x="63500" y="231140"/>
                  </a:lnTo>
                  <a:lnTo>
                    <a:pt x="72390" y="226060"/>
                  </a:lnTo>
                  <a:lnTo>
                    <a:pt x="81280" y="220980"/>
                  </a:lnTo>
                  <a:lnTo>
                    <a:pt x="88900" y="214630"/>
                  </a:lnTo>
                  <a:lnTo>
                    <a:pt x="96520" y="208280"/>
                  </a:lnTo>
                  <a:lnTo>
                    <a:pt x="105410" y="201930"/>
                  </a:lnTo>
                  <a:lnTo>
                    <a:pt x="114300" y="194310"/>
                  </a:lnTo>
                  <a:lnTo>
                    <a:pt x="124460" y="187960"/>
                  </a:lnTo>
                  <a:lnTo>
                    <a:pt x="133350" y="180340"/>
                  </a:lnTo>
                  <a:lnTo>
                    <a:pt x="140970" y="173990"/>
                  </a:lnTo>
                  <a:lnTo>
                    <a:pt x="148590" y="167640"/>
                  </a:lnTo>
                  <a:lnTo>
                    <a:pt x="154940" y="158750"/>
                  </a:lnTo>
                  <a:lnTo>
                    <a:pt x="161290" y="149860"/>
                  </a:lnTo>
                  <a:lnTo>
                    <a:pt x="165100" y="140970"/>
                  </a:lnTo>
                  <a:lnTo>
                    <a:pt x="171450" y="132080"/>
                  </a:lnTo>
                  <a:lnTo>
                    <a:pt x="176530" y="123190"/>
                  </a:lnTo>
                  <a:lnTo>
                    <a:pt x="182880" y="115570"/>
                  </a:lnTo>
                  <a:lnTo>
                    <a:pt x="190500" y="106680"/>
                  </a:lnTo>
                  <a:lnTo>
                    <a:pt x="196850" y="95250"/>
                  </a:lnTo>
                  <a:lnTo>
                    <a:pt x="203200" y="82550"/>
                  </a:lnTo>
                  <a:lnTo>
                    <a:pt x="208280" y="69850"/>
                  </a:lnTo>
                  <a:lnTo>
                    <a:pt x="210820" y="57150"/>
                  </a:lnTo>
                  <a:lnTo>
                    <a:pt x="213360" y="43180"/>
                  </a:lnTo>
                  <a:lnTo>
                    <a:pt x="213360" y="38100"/>
                  </a:lnTo>
                  <a:lnTo>
                    <a:pt x="212090" y="38100"/>
                  </a:lnTo>
                  <a:lnTo>
                    <a:pt x="210820" y="40640"/>
                  </a:lnTo>
                  <a:lnTo>
                    <a:pt x="209550" y="49530"/>
                  </a:lnTo>
                  <a:lnTo>
                    <a:pt x="208280" y="60960"/>
                  </a:lnTo>
                  <a:lnTo>
                    <a:pt x="208280" y="73660"/>
                  </a:lnTo>
                  <a:lnTo>
                    <a:pt x="209550" y="88900"/>
                  </a:lnTo>
                  <a:lnTo>
                    <a:pt x="213360" y="104140"/>
                  </a:lnTo>
                  <a:lnTo>
                    <a:pt x="222250" y="134620"/>
                  </a:lnTo>
                  <a:lnTo>
                    <a:pt x="237490" y="182880"/>
                  </a:lnTo>
                  <a:lnTo>
                    <a:pt x="252730" y="226060"/>
                  </a:lnTo>
                  <a:lnTo>
                    <a:pt x="256540" y="236220"/>
                  </a:lnTo>
                  <a:lnTo>
                    <a:pt x="262890" y="245110"/>
                  </a:lnTo>
                  <a:lnTo>
                    <a:pt x="267970" y="252730"/>
                  </a:lnTo>
                  <a:lnTo>
                    <a:pt x="281940" y="270510"/>
                  </a:lnTo>
                  <a:lnTo>
                    <a:pt x="288290" y="280670"/>
                  </a:lnTo>
                  <a:lnTo>
                    <a:pt x="295910" y="289560"/>
                  </a:lnTo>
                  <a:lnTo>
                    <a:pt x="304800" y="298450"/>
                  </a:lnTo>
                  <a:lnTo>
                    <a:pt x="332740" y="3213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116580" y="7367270"/>
              <a:ext cx="336551" cy="349251"/>
            </a:xfrm>
            <a:custGeom>
              <a:avLst/>
              <a:gdLst/>
              <a:ahLst/>
              <a:cxnLst/>
              <a:rect l="0" t="0" r="0" b="0"/>
              <a:pathLst>
                <a:path w="336551" h="349251">
                  <a:moveTo>
                    <a:pt x="0" y="148590"/>
                  </a:moveTo>
                  <a:lnTo>
                    <a:pt x="11430" y="165100"/>
                  </a:lnTo>
                  <a:lnTo>
                    <a:pt x="16510" y="173990"/>
                  </a:lnTo>
                  <a:lnTo>
                    <a:pt x="22860" y="185420"/>
                  </a:lnTo>
                  <a:lnTo>
                    <a:pt x="29210" y="198120"/>
                  </a:lnTo>
                  <a:lnTo>
                    <a:pt x="45720" y="226060"/>
                  </a:lnTo>
                  <a:lnTo>
                    <a:pt x="54610" y="242570"/>
                  </a:lnTo>
                  <a:lnTo>
                    <a:pt x="62230" y="256540"/>
                  </a:lnTo>
                  <a:lnTo>
                    <a:pt x="68580" y="269240"/>
                  </a:lnTo>
                  <a:lnTo>
                    <a:pt x="73660" y="281940"/>
                  </a:lnTo>
                  <a:lnTo>
                    <a:pt x="80010" y="292100"/>
                  </a:lnTo>
                  <a:lnTo>
                    <a:pt x="85090" y="300990"/>
                  </a:lnTo>
                  <a:lnTo>
                    <a:pt x="92710" y="309880"/>
                  </a:lnTo>
                  <a:lnTo>
                    <a:pt x="99060" y="317500"/>
                  </a:lnTo>
                  <a:lnTo>
                    <a:pt x="105410" y="325120"/>
                  </a:lnTo>
                  <a:lnTo>
                    <a:pt x="113030" y="332740"/>
                  </a:lnTo>
                  <a:lnTo>
                    <a:pt x="120650" y="339090"/>
                  </a:lnTo>
                  <a:lnTo>
                    <a:pt x="129540" y="344170"/>
                  </a:lnTo>
                  <a:lnTo>
                    <a:pt x="138430" y="349250"/>
                  </a:lnTo>
                  <a:lnTo>
                    <a:pt x="148590" y="349250"/>
                  </a:lnTo>
                  <a:lnTo>
                    <a:pt x="158750" y="345440"/>
                  </a:lnTo>
                  <a:lnTo>
                    <a:pt x="168910" y="339090"/>
                  </a:lnTo>
                  <a:lnTo>
                    <a:pt x="177800" y="328930"/>
                  </a:lnTo>
                  <a:lnTo>
                    <a:pt x="186690" y="316230"/>
                  </a:lnTo>
                  <a:lnTo>
                    <a:pt x="194310" y="302260"/>
                  </a:lnTo>
                  <a:lnTo>
                    <a:pt x="209550" y="274320"/>
                  </a:lnTo>
                  <a:lnTo>
                    <a:pt x="217170" y="260350"/>
                  </a:lnTo>
                  <a:lnTo>
                    <a:pt x="223520" y="246380"/>
                  </a:lnTo>
                  <a:lnTo>
                    <a:pt x="228600" y="232410"/>
                  </a:lnTo>
                  <a:lnTo>
                    <a:pt x="232410" y="218440"/>
                  </a:lnTo>
                  <a:lnTo>
                    <a:pt x="238760" y="204470"/>
                  </a:lnTo>
                  <a:lnTo>
                    <a:pt x="243840" y="190500"/>
                  </a:lnTo>
                  <a:lnTo>
                    <a:pt x="250190" y="176530"/>
                  </a:lnTo>
                  <a:lnTo>
                    <a:pt x="255270" y="162560"/>
                  </a:lnTo>
                  <a:lnTo>
                    <a:pt x="260350" y="148590"/>
                  </a:lnTo>
                  <a:lnTo>
                    <a:pt x="265430" y="133350"/>
                  </a:lnTo>
                  <a:lnTo>
                    <a:pt x="270510" y="120650"/>
                  </a:lnTo>
                  <a:lnTo>
                    <a:pt x="275590" y="109220"/>
                  </a:lnTo>
                  <a:lnTo>
                    <a:pt x="281940" y="97790"/>
                  </a:lnTo>
                  <a:lnTo>
                    <a:pt x="287020" y="86360"/>
                  </a:lnTo>
                  <a:lnTo>
                    <a:pt x="292100" y="74930"/>
                  </a:lnTo>
                  <a:lnTo>
                    <a:pt x="297180" y="64770"/>
                  </a:lnTo>
                  <a:lnTo>
                    <a:pt x="302260" y="54610"/>
                  </a:lnTo>
                  <a:lnTo>
                    <a:pt x="307340" y="45720"/>
                  </a:lnTo>
                  <a:lnTo>
                    <a:pt x="3365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548380" y="7425690"/>
              <a:ext cx="336551" cy="267971"/>
            </a:xfrm>
            <a:custGeom>
              <a:avLst/>
              <a:gdLst/>
              <a:ahLst/>
              <a:cxnLst/>
              <a:rect l="0" t="0" r="0" b="0"/>
              <a:pathLst>
                <a:path w="336551" h="267971">
                  <a:moveTo>
                    <a:pt x="0" y="205740"/>
                  </a:moveTo>
                  <a:lnTo>
                    <a:pt x="27940" y="205740"/>
                  </a:lnTo>
                  <a:lnTo>
                    <a:pt x="40640" y="203200"/>
                  </a:lnTo>
                  <a:lnTo>
                    <a:pt x="53340" y="199390"/>
                  </a:lnTo>
                  <a:lnTo>
                    <a:pt x="91440" y="185420"/>
                  </a:lnTo>
                  <a:lnTo>
                    <a:pt x="102870" y="181610"/>
                  </a:lnTo>
                  <a:lnTo>
                    <a:pt x="115570" y="175260"/>
                  </a:lnTo>
                  <a:lnTo>
                    <a:pt x="128270" y="167640"/>
                  </a:lnTo>
                  <a:lnTo>
                    <a:pt x="142240" y="158750"/>
                  </a:lnTo>
                  <a:lnTo>
                    <a:pt x="152400" y="151130"/>
                  </a:lnTo>
                  <a:lnTo>
                    <a:pt x="162560" y="143510"/>
                  </a:lnTo>
                  <a:lnTo>
                    <a:pt x="171450" y="135890"/>
                  </a:lnTo>
                  <a:lnTo>
                    <a:pt x="180340" y="128270"/>
                  </a:lnTo>
                  <a:lnTo>
                    <a:pt x="195580" y="114300"/>
                  </a:lnTo>
                  <a:lnTo>
                    <a:pt x="201930" y="105410"/>
                  </a:lnTo>
                  <a:lnTo>
                    <a:pt x="209550" y="93980"/>
                  </a:lnTo>
                  <a:lnTo>
                    <a:pt x="217170" y="82550"/>
                  </a:lnTo>
                  <a:lnTo>
                    <a:pt x="222250" y="69850"/>
                  </a:lnTo>
                  <a:lnTo>
                    <a:pt x="224790" y="55880"/>
                  </a:lnTo>
                  <a:lnTo>
                    <a:pt x="227330" y="43180"/>
                  </a:lnTo>
                  <a:lnTo>
                    <a:pt x="226060" y="30480"/>
                  </a:lnTo>
                  <a:lnTo>
                    <a:pt x="223520" y="19050"/>
                  </a:lnTo>
                  <a:lnTo>
                    <a:pt x="218440" y="7620"/>
                  </a:lnTo>
                  <a:lnTo>
                    <a:pt x="210820" y="1270"/>
                  </a:lnTo>
                  <a:lnTo>
                    <a:pt x="201930" y="0"/>
                  </a:lnTo>
                  <a:lnTo>
                    <a:pt x="190500" y="2540"/>
                  </a:lnTo>
                  <a:lnTo>
                    <a:pt x="177800" y="6350"/>
                  </a:lnTo>
                  <a:lnTo>
                    <a:pt x="165100" y="12700"/>
                  </a:lnTo>
                  <a:lnTo>
                    <a:pt x="152400" y="21590"/>
                  </a:lnTo>
                  <a:lnTo>
                    <a:pt x="140970" y="30480"/>
                  </a:lnTo>
                  <a:lnTo>
                    <a:pt x="132080" y="39370"/>
                  </a:lnTo>
                  <a:lnTo>
                    <a:pt x="114300" y="58420"/>
                  </a:lnTo>
                  <a:lnTo>
                    <a:pt x="99060" y="73660"/>
                  </a:lnTo>
                  <a:lnTo>
                    <a:pt x="91440" y="82550"/>
                  </a:lnTo>
                  <a:lnTo>
                    <a:pt x="83820" y="91440"/>
                  </a:lnTo>
                  <a:lnTo>
                    <a:pt x="77470" y="101600"/>
                  </a:lnTo>
                  <a:lnTo>
                    <a:pt x="72390" y="114300"/>
                  </a:lnTo>
                  <a:lnTo>
                    <a:pt x="69850" y="128270"/>
                  </a:lnTo>
                  <a:lnTo>
                    <a:pt x="67310" y="143510"/>
                  </a:lnTo>
                  <a:lnTo>
                    <a:pt x="68580" y="158750"/>
                  </a:lnTo>
                  <a:lnTo>
                    <a:pt x="71120" y="175260"/>
                  </a:lnTo>
                  <a:lnTo>
                    <a:pt x="74930" y="193040"/>
                  </a:lnTo>
                  <a:lnTo>
                    <a:pt x="82550" y="207010"/>
                  </a:lnTo>
                  <a:lnTo>
                    <a:pt x="92710" y="220980"/>
                  </a:lnTo>
                  <a:lnTo>
                    <a:pt x="104140" y="233680"/>
                  </a:lnTo>
                  <a:lnTo>
                    <a:pt x="116840" y="243840"/>
                  </a:lnTo>
                  <a:lnTo>
                    <a:pt x="132080" y="252730"/>
                  </a:lnTo>
                  <a:lnTo>
                    <a:pt x="147320" y="261620"/>
                  </a:lnTo>
                  <a:lnTo>
                    <a:pt x="166370" y="266700"/>
                  </a:lnTo>
                  <a:lnTo>
                    <a:pt x="186690" y="267970"/>
                  </a:lnTo>
                  <a:lnTo>
                    <a:pt x="208280" y="267970"/>
                  </a:lnTo>
                  <a:lnTo>
                    <a:pt x="226060" y="266700"/>
                  </a:lnTo>
                  <a:lnTo>
                    <a:pt x="242570" y="265430"/>
                  </a:lnTo>
                  <a:lnTo>
                    <a:pt x="256540" y="262890"/>
                  </a:lnTo>
                  <a:lnTo>
                    <a:pt x="269240" y="260350"/>
                  </a:lnTo>
                  <a:lnTo>
                    <a:pt x="280670" y="256540"/>
                  </a:lnTo>
                  <a:lnTo>
                    <a:pt x="336550" y="237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432300" y="7209790"/>
              <a:ext cx="63501" cy="483871"/>
            </a:xfrm>
            <a:custGeom>
              <a:avLst/>
              <a:gdLst/>
              <a:ahLst/>
              <a:cxnLst/>
              <a:rect l="0" t="0" r="0" b="0"/>
              <a:pathLst>
                <a:path w="63501" h="483871">
                  <a:moveTo>
                    <a:pt x="0" y="0"/>
                  </a:moveTo>
                  <a:lnTo>
                    <a:pt x="11430" y="22860"/>
                  </a:lnTo>
                  <a:lnTo>
                    <a:pt x="15240" y="33020"/>
                  </a:lnTo>
                  <a:lnTo>
                    <a:pt x="20320" y="43180"/>
                  </a:lnTo>
                  <a:lnTo>
                    <a:pt x="24130" y="53340"/>
                  </a:lnTo>
                  <a:lnTo>
                    <a:pt x="27940" y="68580"/>
                  </a:lnTo>
                  <a:lnTo>
                    <a:pt x="31750" y="86360"/>
                  </a:lnTo>
                  <a:lnTo>
                    <a:pt x="35560" y="106680"/>
                  </a:lnTo>
                  <a:lnTo>
                    <a:pt x="36830" y="125730"/>
                  </a:lnTo>
                  <a:lnTo>
                    <a:pt x="39370" y="144780"/>
                  </a:lnTo>
                  <a:lnTo>
                    <a:pt x="40640" y="163830"/>
                  </a:lnTo>
                  <a:lnTo>
                    <a:pt x="41910" y="181610"/>
                  </a:lnTo>
                  <a:lnTo>
                    <a:pt x="44450" y="199390"/>
                  </a:lnTo>
                  <a:lnTo>
                    <a:pt x="46990" y="217170"/>
                  </a:lnTo>
                  <a:lnTo>
                    <a:pt x="49530" y="234950"/>
                  </a:lnTo>
                  <a:lnTo>
                    <a:pt x="50800" y="252730"/>
                  </a:lnTo>
                  <a:lnTo>
                    <a:pt x="50800" y="270510"/>
                  </a:lnTo>
                  <a:lnTo>
                    <a:pt x="50800" y="287020"/>
                  </a:lnTo>
                  <a:lnTo>
                    <a:pt x="49530" y="302260"/>
                  </a:lnTo>
                  <a:lnTo>
                    <a:pt x="46990" y="317500"/>
                  </a:lnTo>
                  <a:lnTo>
                    <a:pt x="45720" y="332740"/>
                  </a:lnTo>
                  <a:lnTo>
                    <a:pt x="44450" y="346710"/>
                  </a:lnTo>
                  <a:lnTo>
                    <a:pt x="43180" y="360680"/>
                  </a:lnTo>
                  <a:lnTo>
                    <a:pt x="43180" y="389890"/>
                  </a:lnTo>
                  <a:lnTo>
                    <a:pt x="43180" y="403860"/>
                  </a:lnTo>
                  <a:lnTo>
                    <a:pt x="43180" y="417830"/>
                  </a:lnTo>
                  <a:lnTo>
                    <a:pt x="45720" y="431800"/>
                  </a:lnTo>
                  <a:lnTo>
                    <a:pt x="63500" y="483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495800" y="77050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316730" y="7305040"/>
              <a:ext cx="358141" cy="189231"/>
            </a:xfrm>
            <a:custGeom>
              <a:avLst/>
              <a:gdLst/>
              <a:ahLst/>
              <a:cxnLst/>
              <a:rect l="0" t="0" r="0" b="0"/>
              <a:pathLst>
                <a:path w="358141" h="189231">
                  <a:moveTo>
                    <a:pt x="358140" y="0"/>
                  </a:moveTo>
                  <a:lnTo>
                    <a:pt x="335280" y="5080"/>
                  </a:lnTo>
                  <a:lnTo>
                    <a:pt x="322580" y="8890"/>
                  </a:lnTo>
                  <a:lnTo>
                    <a:pt x="308610" y="13970"/>
                  </a:lnTo>
                  <a:lnTo>
                    <a:pt x="293370" y="20320"/>
                  </a:lnTo>
                  <a:lnTo>
                    <a:pt x="279400" y="26670"/>
                  </a:lnTo>
                  <a:lnTo>
                    <a:pt x="264160" y="35560"/>
                  </a:lnTo>
                  <a:lnTo>
                    <a:pt x="250190" y="44450"/>
                  </a:lnTo>
                  <a:lnTo>
                    <a:pt x="234950" y="53340"/>
                  </a:lnTo>
                  <a:lnTo>
                    <a:pt x="218440" y="60960"/>
                  </a:lnTo>
                  <a:lnTo>
                    <a:pt x="201930" y="68580"/>
                  </a:lnTo>
                  <a:lnTo>
                    <a:pt x="184150" y="77470"/>
                  </a:lnTo>
                  <a:lnTo>
                    <a:pt x="167640" y="86360"/>
                  </a:lnTo>
                  <a:lnTo>
                    <a:pt x="149860" y="96520"/>
                  </a:lnTo>
                  <a:lnTo>
                    <a:pt x="134620" y="106680"/>
                  </a:lnTo>
                  <a:lnTo>
                    <a:pt x="118110" y="116840"/>
                  </a:lnTo>
                  <a:lnTo>
                    <a:pt x="104140" y="127000"/>
                  </a:lnTo>
                  <a:lnTo>
                    <a:pt x="88900" y="135890"/>
                  </a:lnTo>
                  <a:lnTo>
                    <a:pt x="74930" y="143510"/>
                  </a:lnTo>
                  <a:lnTo>
                    <a:pt x="59690" y="152400"/>
                  </a:lnTo>
                  <a:lnTo>
                    <a:pt x="46990" y="16002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706620" y="7399020"/>
              <a:ext cx="241301" cy="210821"/>
            </a:xfrm>
            <a:custGeom>
              <a:avLst/>
              <a:gdLst/>
              <a:ahLst/>
              <a:cxnLst/>
              <a:rect l="0" t="0" r="0" b="0"/>
              <a:pathLst>
                <a:path w="241301" h="210821">
                  <a:moveTo>
                    <a:pt x="0" y="158750"/>
                  </a:moveTo>
                  <a:lnTo>
                    <a:pt x="5080" y="175260"/>
                  </a:lnTo>
                  <a:lnTo>
                    <a:pt x="6350" y="184150"/>
                  </a:lnTo>
                  <a:lnTo>
                    <a:pt x="7620" y="195580"/>
                  </a:lnTo>
                  <a:lnTo>
                    <a:pt x="8890" y="208280"/>
                  </a:lnTo>
                  <a:lnTo>
                    <a:pt x="10160" y="210820"/>
                  </a:lnTo>
                  <a:lnTo>
                    <a:pt x="12700" y="208280"/>
                  </a:lnTo>
                  <a:lnTo>
                    <a:pt x="15240" y="201930"/>
                  </a:lnTo>
                  <a:lnTo>
                    <a:pt x="17780" y="194310"/>
                  </a:lnTo>
                  <a:lnTo>
                    <a:pt x="24130" y="176530"/>
                  </a:lnTo>
                  <a:lnTo>
                    <a:pt x="34290" y="147320"/>
                  </a:lnTo>
                  <a:lnTo>
                    <a:pt x="39370" y="137160"/>
                  </a:lnTo>
                  <a:lnTo>
                    <a:pt x="44450" y="127000"/>
                  </a:lnTo>
                  <a:lnTo>
                    <a:pt x="50800" y="115570"/>
                  </a:lnTo>
                  <a:lnTo>
                    <a:pt x="58420" y="105410"/>
                  </a:lnTo>
                  <a:lnTo>
                    <a:pt x="67310" y="95250"/>
                  </a:lnTo>
                  <a:lnTo>
                    <a:pt x="76200" y="85090"/>
                  </a:lnTo>
                  <a:lnTo>
                    <a:pt x="85090" y="73660"/>
                  </a:lnTo>
                  <a:lnTo>
                    <a:pt x="105410" y="53340"/>
                  </a:lnTo>
                  <a:lnTo>
                    <a:pt x="118110" y="43180"/>
                  </a:lnTo>
                  <a:lnTo>
                    <a:pt x="132080" y="35560"/>
                  </a:lnTo>
                  <a:lnTo>
                    <a:pt x="147320" y="26670"/>
                  </a:lnTo>
                  <a:lnTo>
                    <a:pt x="161290" y="20320"/>
                  </a:lnTo>
                  <a:lnTo>
                    <a:pt x="173990" y="1524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975860" y="7439660"/>
              <a:ext cx="266701" cy="223521"/>
            </a:xfrm>
            <a:custGeom>
              <a:avLst/>
              <a:gdLst/>
              <a:ahLst/>
              <a:cxnLst/>
              <a:rect l="0" t="0" r="0" b="0"/>
              <a:pathLst>
                <a:path w="266701" h="223521">
                  <a:moveTo>
                    <a:pt x="182880" y="86360"/>
                  </a:moveTo>
                  <a:lnTo>
                    <a:pt x="168910" y="41910"/>
                  </a:lnTo>
                  <a:lnTo>
                    <a:pt x="162560" y="33020"/>
                  </a:lnTo>
                  <a:lnTo>
                    <a:pt x="154940" y="25400"/>
                  </a:lnTo>
                  <a:lnTo>
                    <a:pt x="147320" y="17780"/>
                  </a:lnTo>
                  <a:lnTo>
                    <a:pt x="138430" y="11430"/>
                  </a:lnTo>
                  <a:lnTo>
                    <a:pt x="128270" y="5080"/>
                  </a:lnTo>
                  <a:lnTo>
                    <a:pt x="118110" y="1270"/>
                  </a:lnTo>
                  <a:lnTo>
                    <a:pt x="107950" y="0"/>
                  </a:lnTo>
                  <a:lnTo>
                    <a:pt x="97790" y="1270"/>
                  </a:lnTo>
                  <a:lnTo>
                    <a:pt x="87630" y="5080"/>
                  </a:lnTo>
                  <a:lnTo>
                    <a:pt x="78740" y="10160"/>
                  </a:lnTo>
                  <a:lnTo>
                    <a:pt x="69850" y="15240"/>
                  </a:lnTo>
                  <a:lnTo>
                    <a:pt x="62230" y="21590"/>
                  </a:lnTo>
                  <a:lnTo>
                    <a:pt x="54610" y="29210"/>
                  </a:lnTo>
                  <a:lnTo>
                    <a:pt x="46990" y="38100"/>
                  </a:lnTo>
                  <a:lnTo>
                    <a:pt x="39370" y="46990"/>
                  </a:lnTo>
                  <a:lnTo>
                    <a:pt x="34290" y="55880"/>
                  </a:lnTo>
                  <a:lnTo>
                    <a:pt x="27940" y="66040"/>
                  </a:lnTo>
                  <a:lnTo>
                    <a:pt x="24130" y="76200"/>
                  </a:lnTo>
                  <a:lnTo>
                    <a:pt x="19050" y="88900"/>
                  </a:lnTo>
                  <a:lnTo>
                    <a:pt x="15240" y="102870"/>
                  </a:lnTo>
                  <a:lnTo>
                    <a:pt x="11430" y="118110"/>
                  </a:lnTo>
                  <a:lnTo>
                    <a:pt x="7620" y="132080"/>
                  </a:lnTo>
                  <a:lnTo>
                    <a:pt x="1270" y="157480"/>
                  </a:lnTo>
                  <a:lnTo>
                    <a:pt x="0" y="168910"/>
                  </a:lnTo>
                  <a:lnTo>
                    <a:pt x="0" y="179070"/>
                  </a:lnTo>
                  <a:lnTo>
                    <a:pt x="1270" y="190500"/>
                  </a:lnTo>
                  <a:lnTo>
                    <a:pt x="6350" y="200660"/>
                  </a:lnTo>
                  <a:lnTo>
                    <a:pt x="12700" y="209550"/>
                  </a:lnTo>
                  <a:lnTo>
                    <a:pt x="20320" y="217170"/>
                  </a:lnTo>
                  <a:lnTo>
                    <a:pt x="29210" y="220980"/>
                  </a:lnTo>
                  <a:lnTo>
                    <a:pt x="38100" y="223520"/>
                  </a:lnTo>
                  <a:lnTo>
                    <a:pt x="48260" y="223520"/>
                  </a:lnTo>
                  <a:lnTo>
                    <a:pt x="58420" y="219710"/>
                  </a:lnTo>
                  <a:lnTo>
                    <a:pt x="68580" y="213360"/>
                  </a:lnTo>
                  <a:lnTo>
                    <a:pt x="78740" y="205740"/>
                  </a:lnTo>
                  <a:lnTo>
                    <a:pt x="88900" y="196850"/>
                  </a:lnTo>
                  <a:lnTo>
                    <a:pt x="99060" y="185420"/>
                  </a:lnTo>
                  <a:lnTo>
                    <a:pt x="109220" y="173990"/>
                  </a:lnTo>
                  <a:lnTo>
                    <a:pt x="118110" y="161290"/>
                  </a:lnTo>
                  <a:lnTo>
                    <a:pt x="124460" y="151130"/>
                  </a:lnTo>
                  <a:lnTo>
                    <a:pt x="148590" y="101600"/>
                  </a:lnTo>
                  <a:lnTo>
                    <a:pt x="156210" y="90170"/>
                  </a:lnTo>
                  <a:lnTo>
                    <a:pt x="162560" y="77470"/>
                  </a:lnTo>
                  <a:lnTo>
                    <a:pt x="168910" y="66040"/>
                  </a:lnTo>
                  <a:lnTo>
                    <a:pt x="175260" y="62230"/>
                  </a:lnTo>
                  <a:lnTo>
                    <a:pt x="180340" y="63500"/>
                  </a:lnTo>
                  <a:lnTo>
                    <a:pt x="184150" y="67310"/>
                  </a:lnTo>
                  <a:lnTo>
                    <a:pt x="189230" y="74930"/>
                  </a:lnTo>
                  <a:lnTo>
                    <a:pt x="193040" y="83820"/>
                  </a:lnTo>
                  <a:lnTo>
                    <a:pt x="196850" y="95250"/>
                  </a:lnTo>
                  <a:lnTo>
                    <a:pt x="201930" y="107950"/>
                  </a:lnTo>
                  <a:lnTo>
                    <a:pt x="207010" y="120650"/>
                  </a:lnTo>
                  <a:lnTo>
                    <a:pt x="219710" y="147320"/>
                  </a:lnTo>
                  <a:lnTo>
                    <a:pt x="232410" y="173990"/>
                  </a:lnTo>
                  <a:lnTo>
                    <a:pt x="240030" y="185420"/>
                  </a:lnTo>
                  <a:lnTo>
                    <a:pt x="246380" y="195580"/>
                  </a:lnTo>
                  <a:lnTo>
                    <a:pt x="26670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350510" y="7199630"/>
              <a:ext cx="224791" cy="441961"/>
            </a:xfrm>
            <a:custGeom>
              <a:avLst/>
              <a:gdLst/>
              <a:ahLst/>
              <a:cxnLst/>
              <a:rect l="0" t="0" r="0" b="0"/>
              <a:pathLst>
                <a:path w="224791" h="441961">
                  <a:moveTo>
                    <a:pt x="198120" y="0"/>
                  </a:moveTo>
                  <a:lnTo>
                    <a:pt x="198120" y="83820"/>
                  </a:lnTo>
                  <a:lnTo>
                    <a:pt x="199390" y="102870"/>
                  </a:lnTo>
                  <a:lnTo>
                    <a:pt x="200660" y="119380"/>
                  </a:lnTo>
                  <a:lnTo>
                    <a:pt x="203200" y="135890"/>
                  </a:lnTo>
                  <a:lnTo>
                    <a:pt x="205740" y="151130"/>
                  </a:lnTo>
                  <a:lnTo>
                    <a:pt x="205740" y="166370"/>
                  </a:lnTo>
                  <a:lnTo>
                    <a:pt x="207010" y="181610"/>
                  </a:lnTo>
                  <a:lnTo>
                    <a:pt x="208280" y="195580"/>
                  </a:lnTo>
                  <a:lnTo>
                    <a:pt x="210820" y="209550"/>
                  </a:lnTo>
                  <a:lnTo>
                    <a:pt x="213360" y="223520"/>
                  </a:lnTo>
                  <a:lnTo>
                    <a:pt x="215900" y="240030"/>
                  </a:lnTo>
                  <a:lnTo>
                    <a:pt x="217170" y="259080"/>
                  </a:lnTo>
                  <a:lnTo>
                    <a:pt x="217170" y="278130"/>
                  </a:lnTo>
                  <a:lnTo>
                    <a:pt x="219710" y="293370"/>
                  </a:lnTo>
                  <a:lnTo>
                    <a:pt x="220980" y="308610"/>
                  </a:lnTo>
                  <a:lnTo>
                    <a:pt x="224790" y="321310"/>
                  </a:lnTo>
                  <a:lnTo>
                    <a:pt x="223520" y="325120"/>
                  </a:lnTo>
                  <a:lnTo>
                    <a:pt x="220980" y="322580"/>
                  </a:lnTo>
                  <a:lnTo>
                    <a:pt x="217170" y="317500"/>
                  </a:lnTo>
                  <a:lnTo>
                    <a:pt x="194310" y="285750"/>
                  </a:lnTo>
                  <a:lnTo>
                    <a:pt x="185420" y="275590"/>
                  </a:lnTo>
                  <a:lnTo>
                    <a:pt x="175260" y="266700"/>
                  </a:lnTo>
                  <a:lnTo>
                    <a:pt x="165100" y="259080"/>
                  </a:lnTo>
                  <a:lnTo>
                    <a:pt x="152400" y="252730"/>
                  </a:lnTo>
                  <a:lnTo>
                    <a:pt x="138430" y="248920"/>
                  </a:lnTo>
                  <a:lnTo>
                    <a:pt x="123190" y="246380"/>
                  </a:lnTo>
                  <a:lnTo>
                    <a:pt x="107950" y="247650"/>
                  </a:lnTo>
                  <a:lnTo>
                    <a:pt x="93980" y="250190"/>
                  </a:lnTo>
                  <a:lnTo>
                    <a:pt x="80010" y="254000"/>
                  </a:lnTo>
                  <a:lnTo>
                    <a:pt x="66040" y="260350"/>
                  </a:lnTo>
                  <a:lnTo>
                    <a:pt x="54610" y="267970"/>
                  </a:lnTo>
                  <a:lnTo>
                    <a:pt x="41910" y="276860"/>
                  </a:lnTo>
                  <a:lnTo>
                    <a:pt x="33020" y="287020"/>
                  </a:lnTo>
                  <a:lnTo>
                    <a:pt x="26670" y="295910"/>
                  </a:lnTo>
                  <a:lnTo>
                    <a:pt x="20320" y="306070"/>
                  </a:lnTo>
                  <a:lnTo>
                    <a:pt x="15240" y="316230"/>
                  </a:lnTo>
                  <a:lnTo>
                    <a:pt x="10160" y="326390"/>
                  </a:lnTo>
                  <a:lnTo>
                    <a:pt x="6350" y="336550"/>
                  </a:lnTo>
                  <a:lnTo>
                    <a:pt x="3810" y="349250"/>
                  </a:lnTo>
                  <a:lnTo>
                    <a:pt x="1270" y="364490"/>
                  </a:lnTo>
                  <a:lnTo>
                    <a:pt x="0" y="379730"/>
                  </a:lnTo>
                  <a:lnTo>
                    <a:pt x="2540" y="393700"/>
                  </a:lnTo>
                  <a:lnTo>
                    <a:pt x="5080" y="406400"/>
                  </a:lnTo>
                  <a:lnTo>
                    <a:pt x="10160" y="417830"/>
                  </a:lnTo>
                  <a:lnTo>
                    <a:pt x="19050" y="426720"/>
                  </a:lnTo>
                  <a:lnTo>
                    <a:pt x="30480" y="434340"/>
                  </a:lnTo>
                  <a:lnTo>
                    <a:pt x="44450" y="440690"/>
                  </a:lnTo>
                  <a:lnTo>
                    <a:pt x="60960" y="441960"/>
                  </a:lnTo>
                  <a:lnTo>
                    <a:pt x="78740" y="440690"/>
                  </a:lnTo>
                  <a:lnTo>
                    <a:pt x="96520" y="438150"/>
                  </a:lnTo>
                  <a:lnTo>
                    <a:pt x="113030" y="433070"/>
                  </a:lnTo>
                  <a:lnTo>
                    <a:pt x="127000" y="427990"/>
                  </a:lnTo>
                  <a:lnTo>
                    <a:pt x="140970" y="421640"/>
                  </a:lnTo>
                  <a:lnTo>
                    <a:pt x="152400" y="416560"/>
                  </a:lnTo>
                  <a:lnTo>
                    <a:pt x="163830" y="412750"/>
                  </a:lnTo>
                  <a:lnTo>
                    <a:pt x="21844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779770" y="7341870"/>
              <a:ext cx="233681" cy="299721"/>
            </a:xfrm>
            <a:custGeom>
              <a:avLst/>
              <a:gdLst/>
              <a:ahLst/>
              <a:cxnLst/>
              <a:rect l="0" t="0" r="0" b="0"/>
              <a:pathLst>
                <a:path w="233681" h="299721">
                  <a:moveTo>
                    <a:pt x="0" y="120650"/>
                  </a:moveTo>
                  <a:lnTo>
                    <a:pt x="11430" y="137160"/>
                  </a:lnTo>
                  <a:lnTo>
                    <a:pt x="19050" y="144780"/>
                  </a:lnTo>
                  <a:lnTo>
                    <a:pt x="29210" y="152400"/>
                  </a:lnTo>
                  <a:lnTo>
                    <a:pt x="40640" y="158750"/>
                  </a:lnTo>
                  <a:lnTo>
                    <a:pt x="55880" y="162560"/>
                  </a:lnTo>
                  <a:lnTo>
                    <a:pt x="72390" y="163830"/>
                  </a:lnTo>
                  <a:lnTo>
                    <a:pt x="90170" y="163830"/>
                  </a:lnTo>
                  <a:lnTo>
                    <a:pt x="106680" y="160020"/>
                  </a:lnTo>
                  <a:lnTo>
                    <a:pt x="123190" y="153670"/>
                  </a:lnTo>
                  <a:lnTo>
                    <a:pt x="138430" y="146050"/>
                  </a:lnTo>
                  <a:lnTo>
                    <a:pt x="153670" y="137160"/>
                  </a:lnTo>
                  <a:lnTo>
                    <a:pt x="167640" y="128270"/>
                  </a:lnTo>
                  <a:lnTo>
                    <a:pt x="181610" y="119380"/>
                  </a:lnTo>
                  <a:lnTo>
                    <a:pt x="194310" y="107950"/>
                  </a:lnTo>
                  <a:lnTo>
                    <a:pt x="204470" y="95250"/>
                  </a:lnTo>
                  <a:lnTo>
                    <a:pt x="213360" y="82550"/>
                  </a:lnTo>
                  <a:lnTo>
                    <a:pt x="220980" y="69850"/>
                  </a:lnTo>
                  <a:lnTo>
                    <a:pt x="227330" y="55880"/>
                  </a:lnTo>
                  <a:lnTo>
                    <a:pt x="232410" y="43180"/>
                  </a:lnTo>
                  <a:lnTo>
                    <a:pt x="233680" y="31750"/>
                  </a:lnTo>
                  <a:lnTo>
                    <a:pt x="231140" y="21590"/>
                  </a:lnTo>
                  <a:lnTo>
                    <a:pt x="228600" y="12700"/>
                  </a:lnTo>
                  <a:lnTo>
                    <a:pt x="220980" y="6350"/>
                  </a:lnTo>
                  <a:lnTo>
                    <a:pt x="212090" y="2540"/>
                  </a:lnTo>
                  <a:lnTo>
                    <a:pt x="200660" y="0"/>
                  </a:lnTo>
                  <a:lnTo>
                    <a:pt x="190500" y="0"/>
                  </a:lnTo>
                  <a:lnTo>
                    <a:pt x="179070" y="2540"/>
                  </a:lnTo>
                  <a:lnTo>
                    <a:pt x="168910" y="7620"/>
                  </a:lnTo>
                  <a:lnTo>
                    <a:pt x="147320" y="15240"/>
                  </a:lnTo>
                  <a:lnTo>
                    <a:pt x="137160" y="19050"/>
                  </a:lnTo>
                  <a:lnTo>
                    <a:pt x="127000" y="24130"/>
                  </a:lnTo>
                  <a:lnTo>
                    <a:pt x="116840" y="31750"/>
                  </a:lnTo>
                  <a:lnTo>
                    <a:pt x="105410" y="40640"/>
                  </a:lnTo>
                  <a:lnTo>
                    <a:pt x="95250" y="48260"/>
                  </a:lnTo>
                  <a:lnTo>
                    <a:pt x="73660" y="63500"/>
                  </a:lnTo>
                  <a:lnTo>
                    <a:pt x="64770" y="72390"/>
                  </a:lnTo>
                  <a:lnTo>
                    <a:pt x="55880" y="81280"/>
                  </a:lnTo>
                  <a:lnTo>
                    <a:pt x="48260" y="91440"/>
                  </a:lnTo>
                  <a:lnTo>
                    <a:pt x="40640" y="100330"/>
                  </a:lnTo>
                  <a:lnTo>
                    <a:pt x="33020" y="110490"/>
                  </a:lnTo>
                  <a:lnTo>
                    <a:pt x="25400" y="120650"/>
                  </a:lnTo>
                  <a:lnTo>
                    <a:pt x="19050" y="133350"/>
                  </a:lnTo>
                  <a:lnTo>
                    <a:pt x="13970" y="148590"/>
                  </a:lnTo>
                  <a:lnTo>
                    <a:pt x="10160" y="163830"/>
                  </a:lnTo>
                  <a:lnTo>
                    <a:pt x="7620" y="177800"/>
                  </a:lnTo>
                  <a:lnTo>
                    <a:pt x="7620" y="190500"/>
                  </a:lnTo>
                  <a:lnTo>
                    <a:pt x="8890" y="201930"/>
                  </a:lnTo>
                  <a:lnTo>
                    <a:pt x="11430" y="214630"/>
                  </a:lnTo>
                  <a:lnTo>
                    <a:pt x="16510" y="227330"/>
                  </a:lnTo>
                  <a:lnTo>
                    <a:pt x="21590" y="241300"/>
                  </a:lnTo>
                  <a:lnTo>
                    <a:pt x="29210" y="252730"/>
                  </a:lnTo>
                  <a:lnTo>
                    <a:pt x="39370" y="262890"/>
                  </a:lnTo>
                  <a:lnTo>
                    <a:pt x="50800" y="271780"/>
                  </a:lnTo>
                  <a:lnTo>
                    <a:pt x="62230" y="278130"/>
                  </a:lnTo>
                  <a:lnTo>
                    <a:pt x="73660" y="284480"/>
                  </a:lnTo>
                  <a:lnTo>
                    <a:pt x="83820" y="289560"/>
                  </a:lnTo>
                  <a:lnTo>
                    <a:pt x="99060" y="293370"/>
                  </a:lnTo>
                  <a:lnTo>
                    <a:pt x="118110" y="294640"/>
                  </a:lnTo>
                  <a:lnTo>
                    <a:pt x="179070" y="2997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422390" y="7278370"/>
              <a:ext cx="294641" cy="293371"/>
            </a:xfrm>
            <a:custGeom>
              <a:avLst/>
              <a:gdLst/>
              <a:ahLst/>
              <a:cxnLst/>
              <a:rect l="0" t="0" r="0" b="0"/>
              <a:pathLst>
                <a:path w="294641" h="293371">
                  <a:moveTo>
                    <a:pt x="0" y="142240"/>
                  </a:moveTo>
                  <a:lnTo>
                    <a:pt x="16510" y="147320"/>
                  </a:lnTo>
                  <a:lnTo>
                    <a:pt x="25400" y="151130"/>
                  </a:lnTo>
                  <a:lnTo>
                    <a:pt x="34290" y="156210"/>
                  </a:lnTo>
                  <a:lnTo>
                    <a:pt x="44450" y="162560"/>
                  </a:lnTo>
                  <a:lnTo>
                    <a:pt x="55880" y="166370"/>
                  </a:lnTo>
                  <a:lnTo>
                    <a:pt x="69850" y="168910"/>
                  </a:lnTo>
                  <a:lnTo>
                    <a:pt x="85090" y="170180"/>
                  </a:lnTo>
                  <a:lnTo>
                    <a:pt x="100330" y="170180"/>
                  </a:lnTo>
                  <a:lnTo>
                    <a:pt x="114300" y="168910"/>
                  </a:lnTo>
                  <a:lnTo>
                    <a:pt x="129540" y="167640"/>
                  </a:lnTo>
                  <a:lnTo>
                    <a:pt x="142240" y="165100"/>
                  </a:lnTo>
                  <a:lnTo>
                    <a:pt x="154940" y="161290"/>
                  </a:lnTo>
                  <a:lnTo>
                    <a:pt x="166370" y="158750"/>
                  </a:lnTo>
                  <a:lnTo>
                    <a:pt x="179070" y="154940"/>
                  </a:lnTo>
                  <a:lnTo>
                    <a:pt x="191770" y="148590"/>
                  </a:lnTo>
                  <a:lnTo>
                    <a:pt x="204470" y="143510"/>
                  </a:lnTo>
                  <a:lnTo>
                    <a:pt x="217170" y="134620"/>
                  </a:lnTo>
                  <a:lnTo>
                    <a:pt x="228600" y="124460"/>
                  </a:lnTo>
                  <a:lnTo>
                    <a:pt x="240030" y="113030"/>
                  </a:lnTo>
                  <a:lnTo>
                    <a:pt x="248920" y="100330"/>
                  </a:lnTo>
                  <a:lnTo>
                    <a:pt x="256540" y="87630"/>
                  </a:lnTo>
                  <a:lnTo>
                    <a:pt x="261620" y="73660"/>
                  </a:lnTo>
                  <a:lnTo>
                    <a:pt x="264160" y="62230"/>
                  </a:lnTo>
                  <a:lnTo>
                    <a:pt x="265430" y="49530"/>
                  </a:lnTo>
                  <a:lnTo>
                    <a:pt x="264160" y="38100"/>
                  </a:lnTo>
                  <a:lnTo>
                    <a:pt x="261620" y="27940"/>
                  </a:lnTo>
                  <a:lnTo>
                    <a:pt x="257810" y="19050"/>
                  </a:lnTo>
                  <a:lnTo>
                    <a:pt x="252730" y="11430"/>
                  </a:lnTo>
                  <a:lnTo>
                    <a:pt x="242570" y="6350"/>
                  </a:lnTo>
                  <a:lnTo>
                    <a:pt x="231140" y="2540"/>
                  </a:lnTo>
                  <a:lnTo>
                    <a:pt x="217170" y="0"/>
                  </a:lnTo>
                  <a:lnTo>
                    <a:pt x="205740" y="0"/>
                  </a:lnTo>
                  <a:lnTo>
                    <a:pt x="195580" y="2540"/>
                  </a:lnTo>
                  <a:lnTo>
                    <a:pt x="186690" y="7620"/>
                  </a:lnTo>
                  <a:lnTo>
                    <a:pt x="176530" y="12700"/>
                  </a:lnTo>
                  <a:lnTo>
                    <a:pt x="167640" y="17780"/>
                  </a:lnTo>
                  <a:lnTo>
                    <a:pt x="157480" y="24130"/>
                  </a:lnTo>
                  <a:lnTo>
                    <a:pt x="148590" y="30480"/>
                  </a:lnTo>
                  <a:lnTo>
                    <a:pt x="139700" y="38100"/>
                  </a:lnTo>
                  <a:lnTo>
                    <a:pt x="132080" y="44450"/>
                  </a:lnTo>
                  <a:lnTo>
                    <a:pt x="124460" y="52070"/>
                  </a:lnTo>
                  <a:lnTo>
                    <a:pt x="116840" y="60960"/>
                  </a:lnTo>
                  <a:lnTo>
                    <a:pt x="109220" y="71120"/>
                  </a:lnTo>
                  <a:lnTo>
                    <a:pt x="101600" y="80010"/>
                  </a:lnTo>
                  <a:lnTo>
                    <a:pt x="87630" y="100330"/>
                  </a:lnTo>
                  <a:lnTo>
                    <a:pt x="82550" y="110490"/>
                  </a:lnTo>
                  <a:lnTo>
                    <a:pt x="77470" y="121920"/>
                  </a:lnTo>
                  <a:lnTo>
                    <a:pt x="72390" y="132080"/>
                  </a:lnTo>
                  <a:lnTo>
                    <a:pt x="69850" y="146050"/>
                  </a:lnTo>
                  <a:lnTo>
                    <a:pt x="69850" y="162560"/>
                  </a:lnTo>
                  <a:lnTo>
                    <a:pt x="71120" y="180340"/>
                  </a:lnTo>
                  <a:lnTo>
                    <a:pt x="73660" y="195580"/>
                  </a:lnTo>
                  <a:lnTo>
                    <a:pt x="76200" y="209550"/>
                  </a:lnTo>
                  <a:lnTo>
                    <a:pt x="78740" y="222250"/>
                  </a:lnTo>
                  <a:lnTo>
                    <a:pt x="82550" y="232410"/>
                  </a:lnTo>
                  <a:lnTo>
                    <a:pt x="87630" y="242570"/>
                  </a:lnTo>
                  <a:lnTo>
                    <a:pt x="93980" y="251460"/>
                  </a:lnTo>
                  <a:lnTo>
                    <a:pt x="101600" y="259080"/>
                  </a:lnTo>
                  <a:lnTo>
                    <a:pt x="109220" y="266700"/>
                  </a:lnTo>
                  <a:lnTo>
                    <a:pt x="118110" y="274320"/>
                  </a:lnTo>
                  <a:lnTo>
                    <a:pt x="128270" y="280670"/>
                  </a:lnTo>
                  <a:lnTo>
                    <a:pt x="138430" y="285750"/>
                  </a:lnTo>
                  <a:lnTo>
                    <a:pt x="148590" y="290830"/>
                  </a:lnTo>
                  <a:lnTo>
                    <a:pt x="161290" y="292100"/>
                  </a:lnTo>
                  <a:lnTo>
                    <a:pt x="175260" y="293370"/>
                  </a:lnTo>
                  <a:lnTo>
                    <a:pt x="190500" y="292100"/>
                  </a:lnTo>
                  <a:lnTo>
                    <a:pt x="204470" y="289560"/>
                  </a:lnTo>
                  <a:lnTo>
                    <a:pt x="217170" y="287020"/>
                  </a:lnTo>
                  <a:lnTo>
                    <a:pt x="228600" y="284480"/>
                  </a:lnTo>
                  <a:lnTo>
                    <a:pt x="241300" y="280670"/>
                  </a:lnTo>
                  <a:lnTo>
                    <a:pt x="254000" y="275590"/>
                  </a:lnTo>
                  <a:lnTo>
                    <a:pt x="294640" y="2578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844030" y="7282180"/>
              <a:ext cx="283211" cy="264161"/>
            </a:xfrm>
            <a:custGeom>
              <a:avLst/>
              <a:gdLst/>
              <a:ahLst/>
              <a:cxnLst/>
              <a:rect l="0" t="0" r="0" b="0"/>
              <a:pathLst>
                <a:path w="283211" h="264161">
                  <a:moveTo>
                    <a:pt x="0" y="54610"/>
                  </a:moveTo>
                  <a:lnTo>
                    <a:pt x="5080" y="76200"/>
                  </a:lnTo>
                  <a:lnTo>
                    <a:pt x="6350" y="90170"/>
                  </a:lnTo>
                  <a:lnTo>
                    <a:pt x="7620" y="106680"/>
                  </a:lnTo>
                  <a:lnTo>
                    <a:pt x="8890" y="124460"/>
                  </a:lnTo>
                  <a:lnTo>
                    <a:pt x="8890" y="162560"/>
                  </a:lnTo>
                  <a:lnTo>
                    <a:pt x="10160" y="232410"/>
                  </a:lnTo>
                  <a:lnTo>
                    <a:pt x="11430" y="238760"/>
                  </a:lnTo>
                  <a:lnTo>
                    <a:pt x="12700" y="237490"/>
                  </a:lnTo>
                  <a:lnTo>
                    <a:pt x="15240" y="232410"/>
                  </a:lnTo>
                  <a:lnTo>
                    <a:pt x="17780" y="226060"/>
                  </a:lnTo>
                  <a:lnTo>
                    <a:pt x="21590" y="217170"/>
                  </a:lnTo>
                  <a:lnTo>
                    <a:pt x="31750" y="189230"/>
                  </a:lnTo>
                  <a:lnTo>
                    <a:pt x="34290" y="179070"/>
                  </a:lnTo>
                  <a:lnTo>
                    <a:pt x="38100" y="167640"/>
                  </a:lnTo>
                  <a:lnTo>
                    <a:pt x="48260" y="130810"/>
                  </a:lnTo>
                  <a:lnTo>
                    <a:pt x="55880" y="107950"/>
                  </a:lnTo>
                  <a:lnTo>
                    <a:pt x="60960" y="96520"/>
                  </a:lnTo>
                  <a:lnTo>
                    <a:pt x="66040" y="82550"/>
                  </a:lnTo>
                  <a:lnTo>
                    <a:pt x="72390" y="69850"/>
                  </a:lnTo>
                  <a:lnTo>
                    <a:pt x="77470" y="58420"/>
                  </a:lnTo>
                  <a:lnTo>
                    <a:pt x="85090" y="49530"/>
                  </a:lnTo>
                  <a:lnTo>
                    <a:pt x="91440" y="40640"/>
                  </a:lnTo>
                  <a:lnTo>
                    <a:pt x="97790" y="31750"/>
                  </a:lnTo>
                  <a:lnTo>
                    <a:pt x="105410" y="24130"/>
                  </a:lnTo>
                  <a:lnTo>
                    <a:pt x="111760" y="16510"/>
                  </a:lnTo>
                  <a:lnTo>
                    <a:pt x="120650" y="10160"/>
                  </a:lnTo>
                  <a:lnTo>
                    <a:pt x="132080" y="5080"/>
                  </a:lnTo>
                  <a:lnTo>
                    <a:pt x="143510" y="0"/>
                  </a:lnTo>
                  <a:lnTo>
                    <a:pt x="157480" y="0"/>
                  </a:lnTo>
                  <a:lnTo>
                    <a:pt x="172720" y="1270"/>
                  </a:lnTo>
                  <a:lnTo>
                    <a:pt x="189230" y="5080"/>
                  </a:lnTo>
                  <a:lnTo>
                    <a:pt x="203200" y="12700"/>
                  </a:lnTo>
                  <a:lnTo>
                    <a:pt x="215900" y="24130"/>
                  </a:lnTo>
                  <a:lnTo>
                    <a:pt x="227330" y="38100"/>
                  </a:lnTo>
                  <a:lnTo>
                    <a:pt x="237490" y="50800"/>
                  </a:lnTo>
                  <a:lnTo>
                    <a:pt x="245110" y="62230"/>
                  </a:lnTo>
                  <a:lnTo>
                    <a:pt x="250190" y="73660"/>
                  </a:lnTo>
                  <a:lnTo>
                    <a:pt x="255270" y="85090"/>
                  </a:lnTo>
                  <a:lnTo>
                    <a:pt x="260350" y="95250"/>
                  </a:lnTo>
                  <a:lnTo>
                    <a:pt x="264160" y="106680"/>
                  </a:lnTo>
                  <a:lnTo>
                    <a:pt x="267970" y="120650"/>
                  </a:lnTo>
                  <a:lnTo>
                    <a:pt x="269240" y="137160"/>
                  </a:lnTo>
                  <a:lnTo>
                    <a:pt x="270510" y="154940"/>
                  </a:lnTo>
                  <a:lnTo>
                    <a:pt x="271780" y="172720"/>
                  </a:lnTo>
                  <a:lnTo>
                    <a:pt x="271780" y="190500"/>
                  </a:lnTo>
                  <a:lnTo>
                    <a:pt x="283210" y="264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174230" y="7104380"/>
              <a:ext cx="563881" cy="449581"/>
            </a:xfrm>
            <a:custGeom>
              <a:avLst/>
              <a:gdLst/>
              <a:ahLst/>
              <a:cxnLst/>
              <a:rect l="0" t="0" r="0" b="0"/>
              <a:pathLst>
                <a:path w="563881" h="449581">
                  <a:moveTo>
                    <a:pt x="195580" y="0"/>
                  </a:moveTo>
                  <a:lnTo>
                    <a:pt x="201930" y="27940"/>
                  </a:lnTo>
                  <a:lnTo>
                    <a:pt x="203200" y="43180"/>
                  </a:lnTo>
                  <a:lnTo>
                    <a:pt x="204470" y="60960"/>
                  </a:lnTo>
                  <a:lnTo>
                    <a:pt x="204470" y="78740"/>
                  </a:lnTo>
                  <a:lnTo>
                    <a:pt x="207010" y="96520"/>
                  </a:lnTo>
                  <a:lnTo>
                    <a:pt x="208280" y="111760"/>
                  </a:lnTo>
                  <a:lnTo>
                    <a:pt x="210820" y="127000"/>
                  </a:lnTo>
                  <a:lnTo>
                    <a:pt x="213360" y="142240"/>
                  </a:lnTo>
                  <a:lnTo>
                    <a:pt x="214630" y="157480"/>
                  </a:lnTo>
                  <a:lnTo>
                    <a:pt x="214630" y="171450"/>
                  </a:lnTo>
                  <a:lnTo>
                    <a:pt x="215900" y="199390"/>
                  </a:lnTo>
                  <a:lnTo>
                    <a:pt x="217170" y="267970"/>
                  </a:lnTo>
                  <a:lnTo>
                    <a:pt x="218440" y="284480"/>
                  </a:lnTo>
                  <a:lnTo>
                    <a:pt x="219710" y="300990"/>
                  </a:lnTo>
                  <a:lnTo>
                    <a:pt x="222250" y="316230"/>
                  </a:lnTo>
                  <a:lnTo>
                    <a:pt x="222250" y="323850"/>
                  </a:lnTo>
                  <a:lnTo>
                    <a:pt x="222250" y="325120"/>
                  </a:lnTo>
                  <a:lnTo>
                    <a:pt x="200660" y="289560"/>
                  </a:lnTo>
                  <a:lnTo>
                    <a:pt x="191770" y="278130"/>
                  </a:lnTo>
                  <a:lnTo>
                    <a:pt x="182880" y="265430"/>
                  </a:lnTo>
                  <a:lnTo>
                    <a:pt x="172720" y="254000"/>
                  </a:lnTo>
                  <a:lnTo>
                    <a:pt x="163830" y="245110"/>
                  </a:lnTo>
                  <a:lnTo>
                    <a:pt x="148590" y="227330"/>
                  </a:lnTo>
                  <a:lnTo>
                    <a:pt x="139700" y="223520"/>
                  </a:lnTo>
                  <a:lnTo>
                    <a:pt x="129540" y="220980"/>
                  </a:lnTo>
                  <a:lnTo>
                    <a:pt x="120650" y="220980"/>
                  </a:lnTo>
                  <a:lnTo>
                    <a:pt x="107950" y="224790"/>
                  </a:lnTo>
                  <a:lnTo>
                    <a:pt x="93980" y="231140"/>
                  </a:lnTo>
                  <a:lnTo>
                    <a:pt x="78740" y="237490"/>
                  </a:lnTo>
                  <a:lnTo>
                    <a:pt x="66040" y="246380"/>
                  </a:lnTo>
                  <a:lnTo>
                    <a:pt x="55880" y="255270"/>
                  </a:lnTo>
                  <a:lnTo>
                    <a:pt x="45720" y="265430"/>
                  </a:lnTo>
                  <a:lnTo>
                    <a:pt x="38100" y="275590"/>
                  </a:lnTo>
                  <a:lnTo>
                    <a:pt x="33020" y="285750"/>
                  </a:lnTo>
                  <a:lnTo>
                    <a:pt x="26670" y="295910"/>
                  </a:lnTo>
                  <a:lnTo>
                    <a:pt x="21590" y="306070"/>
                  </a:lnTo>
                  <a:lnTo>
                    <a:pt x="15240" y="316230"/>
                  </a:lnTo>
                  <a:lnTo>
                    <a:pt x="8890" y="326390"/>
                  </a:lnTo>
                  <a:lnTo>
                    <a:pt x="3810" y="339090"/>
                  </a:lnTo>
                  <a:lnTo>
                    <a:pt x="1270" y="354330"/>
                  </a:lnTo>
                  <a:lnTo>
                    <a:pt x="0" y="369570"/>
                  </a:lnTo>
                  <a:lnTo>
                    <a:pt x="1270" y="384810"/>
                  </a:lnTo>
                  <a:lnTo>
                    <a:pt x="6350" y="398780"/>
                  </a:lnTo>
                  <a:lnTo>
                    <a:pt x="13970" y="414020"/>
                  </a:lnTo>
                  <a:lnTo>
                    <a:pt x="22860" y="424180"/>
                  </a:lnTo>
                  <a:lnTo>
                    <a:pt x="34290" y="433070"/>
                  </a:lnTo>
                  <a:lnTo>
                    <a:pt x="45720" y="439420"/>
                  </a:lnTo>
                  <a:lnTo>
                    <a:pt x="58420" y="444500"/>
                  </a:lnTo>
                  <a:lnTo>
                    <a:pt x="71120" y="447040"/>
                  </a:lnTo>
                  <a:lnTo>
                    <a:pt x="85090" y="449580"/>
                  </a:lnTo>
                  <a:lnTo>
                    <a:pt x="97790" y="449580"/>
                  </a:lnTo>
                  <a:lnTo>
                    <a:pt x="111760" y="448310"/>
                  </a:lnTo>
                  <a:lnTo>
                    <a:pt x="125730" y="445770"/>
                  </a:lnTo>
                  <a:lnTo>
                    <a:pt x="139700" y="443230"/>
                  </a:lnTo>
                  <a:lnTo>
                    <a:pt x="153670" y="440690"/>
                  </a:lnTo>
                  <a:lnTo>
                    <a:pt x="167640" y="438150"/>
                  </a:lnTo>
                  <a:lnTo>
                    <a:pt x="181610" y="433070"/>
                  </a:lnTo>
                  <a:lnTo>
                    <a:pt x="195580" y="427990"/>
                  </a:lnTo>
                  <a:lnTo>
                    <a:pt x="273050" y="396240"/>
                  </a:lnTo>
                  <a:lnTo>
                    <a:pt x="303530" y="382270"/>
                  </a:lnTo>
                  <a:lnTo>
                    <a:pt x="317500" y="374650"/>
                  </a:lnTo>
                  <a:lnTo>
                    <a:pt x="331470" y="365760"/>
                  </a:lnTo>
                  <a:lnTo>
                    <a:pt x="346710" y="355600"/>
                  </a:lnTo>
                  <a:lnTo>
                    <a:pt x="374650" y="336550"/>
                  </a:lnTo>
                  <a:lnTo>
                    <a:pt x="401320" y="316230"/>
                  </a:lnTo>
                  <a:lnTo>
                    <a:pt x="425450" y="300990"/>
                  </a:lnTo>
                  <a:lnTo>
                    <a:pt x="435610" y="292100"/>
                  </a:lnTo>
                  <a:lnTo>
                    <a:pt x="444500" y="281940"/>
                  </a:lnTo>
                  <a:lnTo>
                    <a:pt x="452120" y="273050"/>
                  </a:lnTo>
                  <a:lnTo>
                    <a:pt x="461010" y="264160"/>
                  </a:lnTo>
                  <a:lnTo>
                    <a:pt x="476250" y="247650"/>
                  </a:lnTo>
                  <a:lnTo>
                    <a:pt x="481330" y="238760"/>
                  </a:lnTo>
                  <a:lnTo>
                    <a:pt x="486410" y="229870"/>
                  </a:lnTo>
                  <a:lnTo>
                    <a:pt x="491490" y="219710"/>
                  </a:lnTo>
                  <a:lnTo>
                    <a:pt x="492760" y="209550"/>
                  </a:lnTo>
                  <a:lnTo>
                    <a:pt x="490220" y="199390"/>
                  </a:lnTo>
                  <a:lnTo>
                    <a:pt x="487680" y="189230"/>
                  </a:lnTo>
                  <a:lnTo>
                    <a:pt x="478790" y="184150"/>
                  </a:lnTo>
                  <a:lnTo>
                    <a:pt x="467360" y="180340"/>
                  </a:lnTo>
                  <a:lnTo>
                    <a:pt x="454660" y="180340"/>
                  </a:lnTo>
                  <a:lnTo>
                    <a:pt x="439420" y="184150"/>
                  </a:lnTo>
                  <a:lnTo>
                    <a:pt x="424180" y="189230"/>
                  </a:lnTo>
                  <a:lnTo>
                    <a:pt x="407670" y="196850"/>
                  </a:lnTo>
                  <a:lnTo>
                    <a:pt x="393700" y="203200"/>
                  </a:lnTo>
                  <a:lnTo>
                    <a:pt x="383540" y="210820"/>
                  </a:lnTo>
                  <a:lnTo>
                    <a:pt x="373380" y="217170"/>
                  </a:lnTo>
                  <a:lnTo>
                    <a:pt x="364490" y="224790"/>
                  </a:lnTo>
                  <a:lnTo>
                    <a:pt x="355600" y="232410"/>
                  </a:lnTo>
                  <a:lnTo>
                    <a:pt x="347980" y="238760"/>
                  </a:lnTo>
                  <a:lnTo>
                    <a:pt x="341630" y="248920"/>
                  </a:lnTo>
                  <a:lnTo>
                    <a:pt x="336550" y="262890"/>
                  </a:lnTo>
                  <a:lnTo>
                    <a:pt x="331470" y="276860"/>
                  </a:lnTo>
                  <a:lnTo>
                    <a:pt x="330200" y="292100"/>
                  </a:lnTo>
                  <a:lnTo>
                    <a:pt x="332740" y="308610"/>
                  </a:lnTo>
                  <a:lnTo>
                    <a:pt x="336550" y="325120"/>
                  </a:lnTo>
                  <a:lnTo>
                    <a:pt x="341630" y="340360"/>
                  </a:lnTo>
                  <a:lnTo>
                    <a:pt x="349250" y="355600"/>
                  </a:lnTo>
                  <a:lnTo>
                    <a:pt x="358140" y="370840"/>
                  </a:lnTo>
                  <a:lnTo>
                    <a:pt x="367030" y="382270"/>
                  </a:lnTo>
                  <a:lnTo>
                    <a:pt x="375920" y="389890"/>
                  </a:lnTo>
                  <a:lnTo>
                    <a:pt x="386080" y="397510"/>
                  </a:lnTo>
                  <a:lnTo>
                    <a:pt x="396240" y="402590"/>
                  </a:lnTo>
                  <a:lnTo>
                    <a:pt x="406400" y="407670"/>
                  </a:lnTo>
                  <a:lnTo>
                    <a:pt x="416560" y="412750"/>
                  </a:lnTo>
                  <a:lnTo>
                    <a:pt x="429260" y="415290"/>
                  </a:lnTo>
                  <a:lnTo>
                    <a:pt x="440690" y="417830"/>
                  </a:lnTo>
                  <a:lnTo>
                    <a:pt x="454660" y="419100"/>
                  </a:lnTo>
                  <a:lnTo>
                    <a:pt x="469900" y="417830"/>
                  </a:lnTo>
                  <a:lnTo>
                    <a:pt x="487680" y="416560"/>
                  </a:lnTo>
                  <a:lnTo>
                    <a:pt x="5638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774940" y="7072630"/>
              <a:ext cx="300991" cy="443231"/>
            </a:xfrm>
            <a:custGeom>
              <a:avLst/>
              <a:gdLst/>
              <a:ahLst/>
              <a:cxnLst/>
              <a:rect l="0" t="0" r="0" b="0"/>
              <a:pathLst>
                <a:path w="300991" h="443231">
                  <a:moveTo>
                    <a:pt x="300990" y="0"/>
                  </a:moveTo>
                  <a:lnTo>
                    <a:pt x="294640" y="22860"/>
                  </a:lnTo>
                  <a:lnTo>
                    <a:pt x="294640" y="33020"/>
                  </a:lnTo>
                  <a:lnTo>
                    <a:pt x="294640" y="43180"/>
                  </a:lnTo>
                  <a:lnTo>
                    <a:pt x="297180" y="53340"/>
                  </a:lnTo>
                  <a:lnTo>
                    <a:pt x="297180" y="63500"/>
                  </a:lnTo>
                  <a:lnTo>
                    <a:pt x="295910" y="73660"/>
                  </a:lnTo>
                  <a:lnTo>
                    <a:pt x="293370" y="85090"/>
                  </a:lnTo>
                  <a:lnTo>
                    <a:pt x="292100" y="96520"/>
                  </a:lnTo>
                  <a:lnTo>
                    <a:pt x="292100" y="109220"/>
                  </a:lnTo>
                  <a:lnTo>
                    <a:pt x="290830" y="121920"/>
                  </a:lnTo>
                  <a:lnTo>
                    <a:pt x="290830" y="148590"/>
                  </a:lnTo>
                  <a:lnTo>
                    <a:pt x="289560" y="330200"/>
                  </a:lnTo>
                  <a:lnTo>
                    <a:pt x="290830" y="342900"/>
                  </a:lnTo>
                  <a:lnTo>
                    <a:pt x="293370" y="355600"/>
                  </a:lnTo>
                  <a:lnTo>
                    <a:pt x="295910" y="367030"/>
                  </a:lnTo>
                  <a:lnTo>
                    <a:pt x="295910" y="370840"/>
                  </a:lnTo>
                  <a:lnTo>
                    <a:pt x="294640" y="370840"/>
                  </a:lnTo>
                  <a:lnTo>
                    <a:pt x="289560" y="359410"/>
                  </a:lnTo>
                  <a:lnTo>
                    <a:pt x="279400" y="337820"/>
                  </a:lnTo>
                  <a:lnTo>
                    <a:pt x="274320" y="327660"/>
                  </a:lnTo>
                  <a:lnTo>
                    <a:pt x="267970" y="316230"/>
                  </a:lnTo>
                  <a:lnTo>
                    <a:pt x="260350" y="306070"/>
                  </a:lnTo>
                  <a:lnTo>
                    <a:pt x="254000" y="297180"/>
                  </a:lnTo>
                  <a:lnTo>
                    <a:pt x="247650" y="288290"/>
                  </a:lnTo>
                  <a:lnTo>
                    <a:pt x="240030" y="279400"/>
                  </a:lnTo>
                  <a:lnTo>
                    <a:pt x="231140" y="271780"/>
                  </a:lnTo>
                  <a:lnTo>
                    <a:pt x="220980" y="264160"/>
                  </a:lnTo>
                  <a:lnTo>
                    <a:pt x="208280" y="257810"/>
                  </a:lnTo>
                  <a:lnTo>
                    <a:pt x="194310" y="252730"/>
                  </a:lnTo>
                  <a:lnTo>
                    <a:pt x="179070" y="248920"/>
                  </a:lnTo>
                  <a:lnTo>
                    <a:pt x="163830" y="246380"/>
                  </a:lnTo>
                  <a:lnTo>
                    <a:pt x="149860" y="247650"/>
                  </a:lnTo>
                  <a:lnTo>
                    <a:pt x="137160" y="250190"/>
                  </a:lnTo>
                  <a:lnTo>
                    <a:pt x="124460" y="255270"/>
                  </a:lnTo>
                  <a:lnTo>
                    <a:pt x="113030" y="260350"/>
                  </a:lnTo>
                  <a:lnTo>
                    <a:pt x="101600" y="265430"/>
                  </a:lnTo>
                  <a:lnTo>
                    <a:pt x="90170" y="271780"/>
                  </a:lnTo>
                  <a:lnTo>
                    <a:pt x="80010" y="278130"/>
                  </a:lnTo>
                  <a:lnTo>
                    <a:pt x="58420" y="292100"/>
                  </a:lnTo>
                  <a:lnTo>
                    <a:pt x="49530" y="298450"/>
                  </a:lnTo>
                  <a:lnTo>
                    <a:pt x="40640" y="306070"/>
                  </a:lnTo>
                  <a:lnTo>
                    <a:pt x="31750" y="312420"/>
                  </a:lnTo>
                  <a:lnTo>
                    <a:pt x="24130" y="321310"/>
                  </a:lnTo>
                  <a:lnTo>
                    <a:pt x="16510" y="330200"/>
                  </a:lnTo>
                  <a:lnTo>
                    <a:pt x="10160" y="339090"/>
                  </a:lnTo>
                  <a:lnTo>
                    <a:pt x="5080" y="350520"/>
                  </a:lnTo>
                  <a:lnTo>
                    <a:pt x="1270" y="361950"/>
                  </a:lnTo>
                  <a:lnTo>
                    <a:pt x="0" y="374650"/>
                  </a:lnTo>
                  <a:lnTo>
                    <a:pt x="0" y="387350"/>
                  </a:lnTo>
                  <a:lnTo>
                    <a:pt x="3810" y="398780"/>
                  </a:lnTo>
                  <a:lnTo>
                    <a:pt x="7620" y="410210"/>
                  </a:lnTo>
                  <a:lnTo>
                    <a:pt x="16510" y="419100"/>
                  </a:lnTo>
                  <a:lnTo>
                    <a:pt x="27940" y="427990"/>
                  </a:lnTo>
                  <a:lnTo>
                    <a:pt x="41910" y="436880"/>
                  </a:lnTo>
                  <a:lnTo>
                    <a:pt x="57150" y="440690"/>
                  </a:lnTo>
                  <a:lnTo>
                    <a:pt x="74930" y="443230"/>
                  </a:lnTo>
                  <a:lnTo>
                    <a:pt x="93980" y="443230"/>
                  </a:lnTo>
                  <a:lnTo>
                    <a:pt x="111760" y="441960"/>
                  </a:lnTo>
                  <a:lnTo>
                    <a:pt x="128270" y="439420"/>
                  </a:lnTo>
                  <a:lnTo>
                    <a:pt x="143510" y="436880"/>
                  </a:lnTo>
                  <a:lnTo>
                    <a:pt x="157480" y="434340"/>
                  </a:lnTo>
                  <a:lnTo>
                    <a:pt x="170180" y="431800"/>
                  </a:lnTo>
                  <a:lnTo>
                    <a:pt x="181610" y="427990"/>
                  </a:lnTo>
                  <a:lnTo>
                    <a:pt x="204470" y="421640"/>
                  </a:lnTo>
                  <a:lnTo>
                    <a:pt x="237490" y="411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444230" y="7263130"/>
              <a:ext cx="41911" cy="231141"/>
            </a:xfrm>
            <a:custGeom>
              <a:avLst/>
              <a:gdLst/>
              <a:ahLst/>
              <a:cxnLst/>
              <a:rect l="0" t="0" r="0" b="0"/>
              <a:pathLst>
                <a:path w="41911" h="231141">
                  <a:moveTo>
                    <a:pt x="0" y="0"/>
                  </a:moveTo>
                  <a:lnTo>
                    <a:pt x="5080" y="16510"/>
                  </a:lnTo>
                  <a:lnTo>
                    <a:pt x="6350" y="25400"/>
                  </a:lnTo>
                  <a:lnTo>
                    <a:pt x="7620" y="36830"/>
                  </a:lnTo>
                  <a:lnTo>
                    <a:pt x="8890" y="49530"/>
                  </a:lnTo>
                  <a:lnTo>
                    <a:pt x="10160" y="60960"/>
                  </a:lnTo>
                  <a:lnTo>
                    <a:pt x="12700" y="71120"/>
                  </a:lnTo>
                  <a:lnTo>
                    <a:pt x="15240" y="82550"/>
                  </a:lnTo>
                  <a:lnTo>
                    <a:pt x="16510" y="96520"/>
                  </a:lnTo>
                  <a:lnTo>
                    <a:pt x="17780" y="113030"/>
                  </a:lnTo>
                  <a:lnTo>
                    <a:pt x="19050" y="132080"/>
                  </a:lnTo>
                  <a:lnTo>
                    <a:pt x="20320" y="148590"/>
                  </a:lnTo>
                  <a:lnTo>
                    <a:pt x="22860" y="163830"/>
                  </a:lnTo>
                  <a:lnTo>
                    <a:pt x="4191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644890" y="7263130"/>
              <a:ext cx="304801" cy="199391"/>
            </a:xfrm>
            <a:custGeom>
              <a:avLst/>
              <a:gdLst/>
              <a:ahLst/>
              <a:cxnLst/>
              <a:rect l="0" t="0" r="0" b="0"/>
              <a:pathLst>
                <a:path w="304801" h="199391">
                  <a:moveTo>
                    <a:pt x="20320" y="0"/>
                  </a:moveTo>
                  <a:lnTo>
                    <a:pt x="13970" y="21590"/>
                  </a:lnTo>
                  <a:lnTo>
                    <a:pt x="12700" y="33020"/>
                  </a:lnTo>
                  <a:lnTo>
                    <a:pt x="11430" y="45720"/>
                  </a:lnTo>
                  <a:lnTo>
                    <a:pt x="11430" y="58420"/>
                  </a:lnTo>
                  <a:lnTo>
                    <a:pt x="10160" y="91440"/>
                  </a:lnTo>
                  <a:lnTo>
                    <a:pt x="10160" y="109220"/>
                  </a:lnTo>
                  <a:lnTo>
                    <a:pt x="8890" y="127000"/>
                  </a:lnTo>
                  <a:lnTo>
                    <a:pt x="6350" y="142240"/>
                  </a:lnTo>
                  <a:lnTo>
                    <a:pt x="3810" y="158750"/>
                  </a:lnTo>
                  <a:lnTo>
                    <a:pt x="2540" y="162560"/>
                  </a:lnTo>
                  <a:lnTo>
                    <a:pt x="1270" y="160020"/>
                  </a:lnTo>
                  <a:lnTo>
                    <a:pt x="0" y="152400"/>
                  </a:lnTo>
                  <a:lnTo>
                    <a:pt x="1270" y="143510"/>
                  </a:lnTo>
                  <a:lnTo>
                    <a:pt x="2540" y="133350"/>
                  </a:lnTo>
                  <a:lnTo>
                    <a:pt x="5080" y="124460"/>
                  </a:lnTo>
                  <a:lnTo>
                    <a:pt x="7620" y="114300"/>
                  </a:lnTo>
                  <a:lnTo>
                    <a:pt x="13970" y="93980"/>
                  </a:lnTo>
                  <a:lnTo>
                    <a:pt x="24130" y="62230"/>
                  </a:lnTo>
                  <a:lnTo>
                    <a:pt x="27940" y="53340"/>
                  </a:lnTo>
                  <a:lnTo>
                    <a:pt x="34290" y="44450"/>
                  </a:lnTo>
                  <a:lnTo>
                    <a:pt x="39370" y="36830"/>
                  </a:lnTo>
                  <a:lnTo>
                    <a:pt x="49530" y="29210"/>
                  </a:lnTo>
                  <a:lnTo>
                    <a:pt x="62230" y="21590"/>
                  </a:lnTo>
                  <a:lnTo>
                    <a:pt x="76200" y="13970"/>
                  </a:lnTo>
                  <a:lnTo>
                    <a:pt x="91440" y="10160"/>
                  </a:lnTo>
                  <a:lnTo>
                    <a:pt x="107950" y="8890"/>
                  </a:lnTo>
                  <a:lnTo>
                    <a:pt x="124460" y="8890"/>
                  </a:lnTo>
                  <a:lnTo>
                    <a:pt x="140970" y="12700"/>
                  </a:lnTo>
                  <a:lnTo>
                    <a:pt x="157480" y="19050"/>
                  </a:lnTo>
                  <a:lnTo>
                    <a:pt x="175260" y="26670"/>
                  </a:lnTo>
                  <a:lnTo>
                    <a:pt x="189230" y="34290"/>
                  </a:lnTo>
                  <a:lnTo>
                    <a:pt x="200660" y="40640"/>
                  </a:lnTo>
                  <a:lnTo>
                    <a:pt x="210820" y="48260"/>
                  </a:lnTo>
                  <a:lnTo>
                    <a:pt x="219710" y="55880"/>
                  </a:lnTo>
                  <a:lnTo>
                    <a:pt x="227330" y="62230"/>
                  </a:lnTo>
                  <a:lnTo>
                    <a:pt x="236220" y="69850"/>
                  </a:lnTo>
                  <a:lnTo>
                    <a:pt x="243840" y="77470"/>
                  </a:lnTo>
                  <a:lnTo>
                    <a:pt x="251460" y="86360"/>
                  </a:lnTo>
                  <a:lnTo>
                    <a:pt x="257810" y="96520"/>
                  </a:lnTo>
                  <a:lnTo>
                    <a:pt x="265430" y="106680"/>
                  </a:lnTo>
                  <a:lnTo>
                    <a:pt x="273050" y="119380"/>
                  </a:lnTo>
                  <a:lnTo>
                    <a:pt x="279400" y="132080"/>
                  </a:lnTo>
                  <a:lnTo>
                    <a:pt x="285750" y="143510"/>
                  </a:lnTo>
                  <a:lnTo>
                    <a:pt x="290830" y="154940"/>
                  </a:lnTo>
                  <a:lnTo>
                    <a:pt x="304800" y="199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707120" y="696722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864860" y="7842250"/>
              <a:ext cx="452121" cy="445771"/>
            </a:xfrm>
            <a:custGeom>
              <a:avLst/>
              <a:gdLst/>
              <a:ahLst/>
              <a:cxnLst/>
              <a:rect l="0" t="0" r="0" b="0"/>
              <a:pathLst>
                <a:path w="452121" h="445771">
                  <a:moveTo>
                    <a:pt x="0" y="62230"/>
                  </a:moveTo>
                  <a:lnTo>
                    <a:pt x="5080" y="96520"/>
                  </a:lnTo>
                  <a:lnTo>
                    <a:pt x="7620" y="109220"/>
                  </a:lnTo>
                  <a:lnTo>
                    <a:pt x="11430" y="121920"/>
                  </a:lnTo>
                  <a:lnTo>
                    <a:pt x="20320" y="158750"/>
                  </a:lnTo>
                  <a:lnTo>
                    <a:pt x="24130" y="172720"/>
                  </a:lnTo>
                  <a:lnTo>
                    <a:pt x="31750" y="203200"/>
                  </a:lnTo>
                  <a:lnTo>
                    <a:pt x="45720" y="270510"/>
                  </a:lnTo>
                  <a:lnTo>
                    <a:pt x="49530" y="287020"/>
                  </a:lnTo>
                  <a:lnTo>
                    <a:pt x="55880" y="302260"/>
                  </a:lnTo>
                  <a:lnTo>
                    <a:pt x="60960" y="317500"/>
                  </a:lnTo>
                  <a:lnTo>
                    <a:pt x="66040" y="331470"/>
                  </a:lnTo>
                  <a:lnTo>
                    <a:pt x="71120" y="345440"/>
                  </a:lnTo>
                  <a:lnTo>
                    <a:pt x="74930" y="360680"/>
                  </a:lnTo>
                  <a:lnTo>
                    <a:pt x="80010" y="374650"/>
                  </a:lnTo>
                  <a:lnTo>
                    <a:pt x="86360" y="388620"/>
                  </a:lnTo>
                  <a:lnTo>
                    <a:pt x="92710" y="402590"/>
                  </a:lnTo>
                  <a:lnTo>
                    <a:pt x="100330" y="415290"/>
                  </a:lnTo>
                  <a:lnTo>
                    <a:pt x="109220" y="427990"/>
                  </a:lnTo>
                  <a:lnTo>
                    <a:pt x="118110" y="439420"/>
                  </a:lnTo>
                  <a:lnTo>
                    <a:pt x="127000" y="444500"/>
                  </a:lnTo>
                  <a:lnTo>
                    <a:pt x="134620" y="445770"/>
                  </a:lnTo>
                  <a:lnTo>
                    <a:pt x="142240" y="444500"/>
                  </a:lnTo>
                  <a:lnTo>
                    <a:pt x="148590" y="440690"/>
                  </a:lnTo>
                  <a:lnTo>
                    <a:pt x="153670" y="433070"/>
                  </a:lnTo>
                  <a:lnTo>
                    <a:pt x="158750" y="425450"/>
                  </a:lnTo>
                  <a:lnTo>
                    <a:pt x="161290" y="414020"/>
                  </a:lnTo>
                  <a:lnTo>
                    <a:pt x="163830" y="398780"/>
                  </a:lnTo>
                  <a:lnTo>
                    <a:pt x="165100" y="381000"/>
                  </a:lnTo>
                  <a:lnTo>
                    <a:pt x="166370" y="364490"/>
                  </a:lnTo>
                  <a:lnTo>
                    <a:pt x="167640" y="334010"/>
                  </a:lnTo>
                  <a:lnTo>
                    <a:pt x="168910" y="321310"/>
                  </a:lnTo>
                  <a:lnTo>
                    <a:pt x="170180" y="308610"/>
                  </a:lnTo>
                  <a:lnTo>
                    <a:pt x="172720" y="297180"/>
                  </a:lnTo>
                  <a:lnTo>
                    <a:pt x="175260" y="284480"/>
                  </a:lnTo>
                  <a:lnTo>
                    <a:pt x="176530" y="271780"/>
                  </a:lnTo>
                  <a:lnTo>
                    <a:pt x="176530" y="257810"/>
                  </a:lnTo>
                  <a:lnTo>
                    <a:pt x="177800" y="229870"/>
                  </a:lnTo>
                  <a:lnTo>
                    <a:pt x="177800" y="217170"/>
                  </a:lnTo>
                  <a:lnTo>
                    <a:pt x="180340" y="201930"/>
                  </a:lnTo>
                  <a:lnTo>
                    <a:pt x="184150" y="185420"/>
                  </a:lnTo>
                  <a:lnTo>
                    <a:pt x="189230" y="168910"/>
                  </a:lnTo>
                  <a:lnTo>
                    <a:pt x="195580" y="156210"/>
                  </a:lnTo>
                  <a:lnTo>
                    <a:pt x="201930" y="144780"/>
                  </a:lnTo>
                  <a:lnTo>
                    <a:pt x="208280" y="134620"/>
                  </a:lnTo>
                  <a:lnTo>
                    <a:pt x="214630" y="130810"/>
                  </a:lnTo>
                  <a:lnTo>
                    <a:pt x="220980" y="129540"/>
                  </a:lnTo>
                  <a:lnTo>
                    <a:pt x="228600" y="132080"/>
                  </a:lnTo>
                  <a:lnTo>
                    <a:pt x="234950" y="139700"/>
                  </a:lnTo>
                  <a:lnTo>
                    <a:pt x="241300" y="149860"/>
                  </a:lnTo>
                  <a:lnTo>
                    <a:pt x="248920" y="162560"/>
                  </a:lnTo>
                  <a:lnTo>
                    <a:pt x="254000" y="176530"/>
                  </a:lnTo>
                  <a:lnTo>
                    <a:pt x="259080" y="189230"/>
                  </a:lnTo>
                  <a:lnTo>
                    <a:pt x="264160" y="203200"/>
                  </a:lnTo>
                  <a:lnTo>
                    <a:pt x="266700" y="217170"/>
                  </a:lnTo>
                  <a:lnTo>
                    <a:pt x="269240" y="231140"/>
                  </a:lnTo>
                  <a:lnTo>
                    <a:pt x="270510" y="245110"/>
                  </a:lnTo>
                  <a:lnTo>
                    <a:pt x="273050" y="260350"/>
                  </a:lnTo>
                  <a:lnTo>
                    <a:pt x="278130" y="293370"/>
                  </a:lnTo>
                  <a:lnTo>
                    <a:pt x="280670" y="308610"/>
                  </a:lnTo>
                  <a:lnTo>
                    <a:pt x="288290" y="337820"/>
                  </a:lnTo>
                  <a:lnTo>
                    <a:pt x="298450" y="381000"/>
                  </a:lnTo>
                  <a:lnTo>
                    <a:pt x="302260" y="396240"/>
                  </a:lnTo>
                  <a:lnTo>
                    <a:pt x="308610" y="410210"/>
                  </a:lnTo>
                  <a:lnTo>
                    <a:pt x="313690" y="424180"/>
                  </a:lnTo>
                  <a:lnTo>
                    <a:pt x="321310" y="431800"/>
                  </a:lnTo>
                  <a:lnTo>
                    <a:pt x="330200" y="436880"/>
                  </a:lnTo>
                  <a:lnTo>
                    <a:pt x="339090" y="438150"/>
                  </a:lnTo>
                  <a:lnTo>
                    <a:pt x="346710" y="434340"/>
                  </a:lnTo>
                  <a:lnTo>
                    <a:pt x="353060" y="427990"/>
                  </a:lnTo>
                  <a:lnTo>
                    <a:pt x="358140" y="417830"/>
                  </a:lnTo>
                  <a:lnTo>
                    <a:pt x="361950" y="408940"/>
                  </a:lnTo>
                  <a:lnTo>
                    <a:pt x="367030" y="398780"/>
                  </a:lnTo>
                  <a:lnTo>
                    <a:pt x="370840" y="388620"/>
                  </a:lnTo>
                  <a:lnTo>
                    <a:pt x="373380" y="377190"/>
                  </a:lnTo>
                  <a:lnTo>
                    <a:pt x="374650" y="364490"/>
                  </a:lnTo>
                  <a:lnTo>
                    <a:pt x="375920" y="351790"/>
                  </a:lnTo>
                  <a:lnTo>
                    <a:pt x="378460" y="337820"/>
                  </a:lnTo>
                  <a:lnTo>
                    <a:pt x="381000" y="325120"/>
                  </a:lnTo>
                  <a:lnTo>
                    <a:pt x="383540" y="311150"/>
                  </a:lnTo>
                  <a:lnTo>
                    <a:pt x="389890" y="283210"/>
                  </a:lnTo>
                  <a:lnTo>
                    <a:pt x="392430" y="269240"/>
                  </a:lnTo>
                  <a:lnTo>
                    <a:pt x="394970" y="254000"/>
                  </a:lnTo>
                  <a:lnTo>
                    <a:pt x="396240" y="238760"/>
                  </a:lnTo>
                  <a:lnTo>
                    <a:pt x="397510" y="222250"/>
                  </a:lnTo>
                  <a:lnTo>
                    <a:pt x="400050" y="205740"/>
                  </a:lnTo>
                  <a:lnTo>
                    <a:pt x="401320" y="190500"/>
                  </a:lnTo>
                  <a:lnTo>
                    <a:pt x="405130" y="176530"/>
                  </a:lnTo>
                  <a:lnTo>
                    <a:pt x="410210" y="147320"/>
                  </a:lnTo>
                  <a:lnTo>
                    <a:pt x="414020" y="133350"/>
                  </a:lnTo>
                  <a:lnTo>
                    <a:pt x="416560" y="119380"/>
                  </a:lnTo>
                  <a:lnTo>
                    <a:pt x="417830" y="105410"/>
                  </a:lnTo>
                  <a:lnTo>
                    <a:pt x="419100" y="90170"/>
                  </a:lnTo>
                  <a:lnTo>
                    <a:pt x="421640" y="77470"/>
                  </a:lnTo>
                  <a:lnTo>
                    <a:pt x="425450" y="66040"/>
                  </a:lnTo>
                  <a:lnTo>
                    <a:pt x="431800" y="54610"/>
                  </a:lnTo>
                  <a:lnTo>
                    <a:pt x="435610" y="43180"/>
                  </a:lnTo>
                  <a:lnTo>
                    <a:pt x="440690" y="31750"/>
                  </a:lnTo>
                  <a:lnTo>
                    <a:pt x="4521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341110" y="8051800"/>
              <a:ext cx="302261" cy="196851"/>
            </a:xfrm>
            <a:custGeom>
              <a:avLst/>
              <a:gdLst/>
              <a:ahLst/>
              <a:cxnLst/>
              <a:rect l="0" t="0" r="0" b="0"/>
              <a:pathLst>
                <a:path w="302261" h="196851">
                  <a:moveTo>
                    <a:pt x="176530" y="95250"/>
                  </a:moveTo>
                  <a:lnTo>
                    <a:pt x="176530" y="72390"/>
                  </a:lnTo>
                  <a:lnTo>
                    <a:pt x="173990" y="60960"/>
                  </a:lnTo>
                  <a:lnTo>
                    <a:pt x="170180" y="49530"/>
                  </a:lnTo>
                  <a:lnTo>
                    <a:pt x="165100" y="36830"/>
                  </a:lnTo>
                  <a:lnTo>
                    <a:pt x="157480" y="25400"/>
                  </a:lnTo>
                  <a:lnTo>
                    <a:pt x="147320" y="16510"/>
                  </a:lnTo>
                  <a:lnTo>
                    <a:pt x="135890" y="7620"/>
                  </a:lnTo>
                  <a:lnTo>
                    <a:pt x="124460" y="2540"/>
                  </a:lnTo>
                  <a:lnTo>
                    <a:pt x="113030" y="1270"/>
                  </a:lnTo>
                  <a:lnTo>
                    <a:pt x="102870" y="0"/>
                  </a:lnTo>
                  <a:lnTo>
                    <a:pt x="92710" y="1270"/>
                  </a:lnTo>
                  <a:lnTo>
                    <a:pt x="81280" y="3810"/>
                  </a:lnTo>
                  <a:lnTo>
                    <a:pt x="71120" y="6350"/>
                  </a:lnTo>
                  <a:lnTo>
                    <a:pt x="60960" y="10160"/>
                  </a:lnTo>
                  <a:lnTo>
                    <a:pt x="53340" y="15240"/>
                  </a:lnTo>
                  <a:lnTo>
                    <a:pt x="44450" y="20320"/>
                  </a:lnTo>
                  <a:lnTo>
                    <a:pt x="36830" y="30480"/>
                  </a:lnTo>
                  <a:lnTo>
                    <a:pt x="29210" y="43180"/>
                  </a:lnTo>
                  <a:lnTo>
                    <a:pt x="22860" y="57150"/>
                  </a:lnTo>
                  <a:lnTo>
                    <a:pt x="16510" y="69850"/>
                  </a:lnTo>
                  <a:lnTo>
                    <a:pt x="11430" y="81280"/>
                  </a:lnTo>
                  <a:lnTo>
                    <a:pt x="6350" y="92710"/>
                  </a:lnTo>
                  <a:lnTo>
                    <a:pt x="3810" y="106680"/>
                  </a:lnTo>
                  <a:lnTo>
                    <a:pt x="1270" y="121920"/>
                  </a:lnTo>
                  <a:lnTo>
                    <a:pt x="0" y="137160"/>
                  </a:lnTo>
                  <a:lnTo>
                    <a:pt x="0" y="152400"/>
                  </a:lnTo>
                  <a:lnTo>
                    <a:pt x="1270" y="167640"/>
                  </a:lnTo>
                  <a:lnTo>
                    <a:pt x="3810" y="181610"/>
                  </a:lnTo>
                  <a:lnTo>
                    <a:pt x="8890" y="190500"/>
                  </a:lnTo>
                  <a:lnTo>
                    <a:pt x="17780" y="194310"/>
                  </a:lnTo>
                  <a:lnTo>
                    <a:pt x="29210" y="196850"/>
                  </a:lnTo>
                  <a:lnTo>
                    <a:pt x="39370" y="194310"/>
                  </a:lnTo>
                  <a:lnTo>
                    <a:pt x="49530" y="189230"/>
                  </a:lnTo>
                  <a:lnTo>
                    <a:pt x="59690" y="182880"/>
                  </a:lnTo>
                  <a:lnTo>
                    <a:pt x="69850" y="173990"/>
                  </a:lnTo>
                  <a:lnTo>
                    <a:pt x="78740" y="165100"/>
                  </a:lnTo>
                  <a:lnTo>
                    <a:pt x="86360" y="156210"/>
                  </a:lnTo>
                  <a:lnTo>
                    <a:pt x="93980" y="147320"/>
                  </a:lnTo>
                  <a:lnTo>
                    <a:pt x="109220" y="132080"/>
                  </a:lnTo>
                  <a:lnTo>
                    <a:pt x="114300" y="123190"/>
                  </a:lnTo>
                  <a:lnTo>
                    <a:pt x="119380" y="114300"/>
                  </a:lnTo>
                  <a:lnTo>
                    <a:pt x="124460" y="104140"/>
                  </a:lnTo>
                  <a:lnTo>
                    <a:pt x="129540" y="95250"/>
                  </a:lnTo>
                  <a:lnTo>
                    <a:pt x="135890" y="87630"/>
                  </a:lnTo>
                  <a:lnTo>
                    <a:pt x="142240" y="78740"/>
                  </a:lnTo>
                  <a:lnTo>
                    <a:pt x="148590" y="69850"/>
                  </a:lnTo>
                  <a:lnTo>
                    <a:pt x="156210" y="58420"/>
                  </a:lnTo>
                  <a:lnTo>
                    <a:pt x="162560" y="45720"/>
                  </a:lnTo>
                  <a:lnTo>
                    <a:pt x="168910" y="35560"/>
                  </a:lnTo>
                  <a:lnTo>
                    <a:pt x="176530" y="26670"/>
                  </a:lnTo>
                  <a:lnTo>
                    <a:pt x="182880" y="17780"/>
                  </a:lnTo>
                  <a:lnTo>
                    <a:pt x="187960" y="16510"/>
                  </a:lnTo>
                  <a:lnTo>
                    <a:pt x="190500" y="20320"/>
                  </a:lnTo>
                  <a:lnTo>
                    <a:pt x="193040" y="27940"/>
                  </a:lnTo>
                  <a:lnTo>
                    <a:pt x="194310" y="38100"/>
                  </a:lnTo>
                  <a:lnTo>
                    <a:pt x="195580" y="52070"/>
                  </a:lnTo>
                  <a:lnTo>
                    <a:pt x="195580" y="66040"/>
                  </a:lnTo>
                  <a:lnTo>
                    <a:pt x="196850" y="81280"/>
                  </a:lnTo>
                  <a:lnTo>
                    <a:pt x="199390" y="97790"/>
                  </a:lnTo>
                  <a:lnTo>
                    <a:pt x="201930" y="114300"/>
                  </a:lnTo>
                  <a:lnTo>
                    <a:pt x="207010" y="129540"/>
                  </a:lnTo>
                  <a:lnTo>
                    <a:pt x="212090" y="142240"/>
                  </a:lnTo>
                  <a:lnTo>
                    <a:pt x="217170" y="154940"/>
                  </a:lnTo>
                  <a:lnTo>
                    <a:pt x="224790" y="163830"/>
                  </a:lnTo>
                  <a:lnTo>
                    <a:pt x="232410" y="171450"/>
                  </a:lnTo>
                  <a:lnTo>
                    <a:pt x="242570" y="177800"/>
                  </a:lnTo>
                  <a:lnTo>
                    <a:pt x="251460" y="180340"/>
                  </a:lnTo>
                  <a:lnTo>
                    <a:pt x="261620" y="181610"/>
                  </a:lnTo>
                  <a:lnTo>
                    <a:pt x="3022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6648450" y="7999730"/>
              <a:ext cx="158751" cy="213361"/>
            </a:xfrm>
            <a:custGeom>
              <a:avLst/>
              <a:gdLst/>
              <a:ahLst/>
              <a:cxnLst/>
              <a:rect l="0" t="0" r="0" b="0"/>
              <a:pathLst>
                <a:path w="158751" h="213361">
                  <a:moveTo>
                    <a:pt x="90170" y="0"/>
                  </a:moveTo>
                  <a:lnTo>
                    <a:pt x="67310" y="5080"/>
                  </a:lnTo>
                  <a:lnTo>
                    <a:pt x="57150" y="8890"/>
                  </a:lnTo>
                  <a:lnTo>
                    <a:pt x="46990" y="13970"/>
                  </a:lnTo>
                  <a:lnTo>
                    <a:pt x="36830" y="20320"/>
                  </a:lnTo>
                  <a:lnTo>
                    <a:pt x="26670" y="26670"/>
                  </a:lnTo>
                  <a:lnTo>
                    <a:pt x="5080" y="39370"/>
                  </a:lnTo>
                  <a:lnTo>
                    <a:pt x="1270" y="45720"/>
                  </a:lnTo>
                  <a:lnTo>
                    <a:pt x="0" y="53340"/>
                  </a:lnTo>
                  <a:lnTo>
                    <a:pt x="1270" y="59690"/>
                  </a:lnTo>
                  <a:lnTo>
                    <a:pt x="7620" y="64770"/>
                  </a:lnTo>
                  <a:lnTo>
                    <a:pt x="16510" y="67310"/>
                  </a:lnTo>
                  <a:lnTo>
                    <a:pt x="26670" y="69850"/>
                  </a:lnTo>
                  <a:lnTo>
                    <a:pt x="50800" y="74930"/>
                  </a:lnTo>
                  <a:lnTo>
                    <a:pt x="63500" y="77470"/>
                  </a:lnTo>
                  <a:lnTo>
                    <a:pt x="76200" y="81280"/>
                  </a:lnTo>
                  <a:lnTo>
                    <a:pt x="99060" y="87630"/>
                  </a:lnTo>
                  <a:lnTo>
                    <a:pt x="109220" y="92710"/>
                  </a:lnTo>
                  <a:lnTo>
                    <a:pt x="118110" y="97790"/>
                  </a:lnTo>
                  <a:lnTo>
                    <a:pt x="125730" y="104140"/>
                  </a:lnTo>
                  <a:lnTo>
                    <a:pt x="133350" y="110490"/>
                  </a:lnTo>
                  <a:lnTo>
                    <a:pt x="140970" y="116840"/>
                  </a:lnTo>
                  <a:lnTo>
                    <a:pt x="148590" y="123190"/>
                  </a:lnTo>
                  <a:lnTo>
                    <a:pt x="153670" y="133350"/>
                  </a:lnTo>
                  <a:lnTo>
                    <a:pt x="157480" y="146050"/>
                  </a:lnTo>
                  <a:lnTo>
                    <a:pt x="158750" y="161290"/>
                  </a:lnTo>
                  <a:lnTo>
                    <a:pt x="158750" y="172720"/>
                  </a:lnTo>
                  <a:lnTo>
                    <a:pt x="154940" y="182880"/>
                  </a:lnTo>
                  <a:lnTo>
                    <a:pt x="151130" y="191770"/>
                  </a:lnTo>
                  <a:lnTo>
                    <a:pt x="144780" y="199390"/>
                  </a:lnTo>
                  <a:lnTo>
                    <a:pt x="137160" y="205740"/>
                  </a:lnTo>
                  <a:lnTo>
                    <a:pt x="128270" y="210820"/>
                  </a:lnTo>
                  <a:lnTo>
                    <a:pt x="118110" y="213360"/>
                  </a:lnTo>
                  <a:lnTo>
                    <a:pt x="106680" y="213360"/>
                  </a:lnTo>
                  <a:lnTo>
                    <a:pt x="93980" y="212090"/>
                  </a:lnTo>
                  <a:lnTo>
                    <a:pt x="81280" y="209550"/>
                  </a:lnTo>
                  <a:lnTo>
                    <a:pt x="69850" y="204470"/>
                  </a:lnTo>
                  <a:lnTo>
                    <a:pt x="36830" y="189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844030" y="7842250"/>
              <a:ext cx="220981" cy="400051"/>
            </a:xfrm>
            <a:custGeom>
              <a:avLst/>
              <a:gdLst/>
              <a:ahLst/>
              <a:cxnLst/>
              <a:rect l="0" t="0" r="0" b="0"/>
              <a:pathLst>
                <a:path w="220981" h="400051">
                  <a:moveTo>
                    <a:pt x="0" y="0"/>
                  </a:moveTo>
                  <a:lnTo>
                    <a:pt x="5080" y="21590"/>
                  </a:lnTo>
                  <a:lnTo>
                    <a:pt x="11430" y="48260"/>
                  </a:lnTo>
                  <a:lnTo>
                    <a:pt x="13970" y="63500"/>
                  </a:lnTo>
                  <a:lnTo>
                    <a:pt x="16510" y="78740"/>
                  </a:lnTo>
                  <a:lnTo>
                    <a:pt x="17780" y="92710"/>
                  </a:lnTo>
                  <a:lnTo>
                    <a:pt x="19050" y="107950"/>
                  </a:lnTo>
                  <a:lnTo>
                    <a:pt x="19050" y="121920"/>
                  </a:lnTo>
                  <a:lnTo>
                    <a:pt x="20320" y="149860"/>
                  </a:lnTo>
                  <a:lnTo>
                    <a:pt x="20320" y="191770"/>
                  </a:lnTo>
                  <a:lnTo>
                    <a:pt x="21590" y="207010"/>
                  </a:lnTo>
                  <a:lnTo>
                    <a:pt x="24130" y="220980"/>
                  </a:lnTo>
                  <a:lnTo>
                    <a:pt x="26670" y="234950"/>
                  </a:lnTo>
                  <a:lnTo>
                    <a:pt x="27940" y="251460"/>
                  </a:lnTo>
                  <a:lnTo>
                    <a:pt x="29210" y="269240"/>
                  </a:lnTo>
                  <a:lnTo>
                    <a:pt x="29210" y="288290"/>
                  </a:lnTo>
                  <a:lnTo>
                    <a:pt x="31750" y="303530"/>
                  </a:lnTo>
                  <a:lnTo>
                    <a:pt x="33020" y="318770"/>
                  </a:lnTo>
                  <a:lnTo>
                    <a:pt x="36830" y="331470"/>
                  </a:lnTo>
                  <a:lnTo>
                    <a:pt x="39370" y="332740"/>
                  </a:lnTo>
                  <a:lnTo>
                    <a:pt x="41910" y="327660"/>
                  </a:lnTo>
                  <a:lnTo>
                    <a:pt x="49530" y="304800"/>
                  </a:lnTo>
                  <a:lnTo>
                    <a:pt x="55880" y="284480"/>
                  </a:lnTo>
                  <a:lnTo>
                    <a:pt x="60960" y="270510"/>
                  </a:lnTo>
                  <a:lnTo>
                    <a:pt x="68580" y="256540"/>
                  </a:lnTo>
                  <a:lnTo>
                    <a:pt x="77470" y="241300"/>
                  </a:lnTo>
                  <a:lnTo>
                    <a:pt x="86360" y="227330"/>
                  </a:lnTo>
                  <a:lnTo>
                    <a:pt x="96520" y="214630"/>
                  </a:lnTo>
                  <a:lnTo>
                    <a:pt x="105410" y="201930"/>
                  </a:lnTo>
                  <a:lnTo>
                    <a:pt x="116840" y="194310"/>
                  </a:lnTo>
                  <a:lnTo>
                    <a:pt x="129540" y="189230"/>
                  </a:lnTo>
                  <a:lnTo>
                    <a:pt x="142240" y="185420"/>
                  </a:lnTo>
                  <a:lnTo>
                    <a:pt x="153670" y="186690"/>
                  </a:lnTo>
                  <a:lnTo>
                    <a:pt x="162560" y="190500"/>
                  </a:lnTo>
                  <a:lnTo>
                    <a:pt x="171450" y="196850"/>
                  </a:lnTo>
                  <a:lnTo>
                    <a:pt x="179070" y="207010"/>
                  </a:lnTo>
                  <a:lnTo>
                    <a:pt x="187960" y="219710"/>
                  </a:lnTo>
                  <a:lnTo>
                    <a:pt x="195580" y="233680"/>
                  </a:lnTo>
                  <a:lnTo>
                    <a:pt x="200660" y="248920"/>
                  </a:lnTo>
                  <a:lnTo>
                    <a:pt x="203200" y="265430"/>
                  </a:lnTo>
                  <a:lnTo>
                    <a:pt x="205740" y="281940"/>
                  </a:lnTo>
                  <a:lnTo>
                    <a:pt x="207010" y="298450"/>
                  </a:lnTo>
                  <a:lnTo>
                    <a:pt x="208280" y="316230"/>
                  </a:lnTo>
                  <a:lnTo>
                    <a:pt x="208280" y="332740"/>
                  </a:lnTo>
                  <a:lnTo>
                    <a:pt x="210820" y="347980"/>
                  </a:lnTo>
                  <a:lnTo>
                    <a:pt x="212090" y="361950"/>
                  </a:lnTo>
                  <a:lnTo>
                    <a:pt x="22098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212330" y="812546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391400" y="8093710"/>
              <a:ext cx="119381" cy="369571"/>
            </a:xfrm>
            <a:custGeom>
              <a:avLst/>
              <a:gdLst/>
              <a:ahLst/>
              <a:cxnLst/>
              <a:rect l="0" t="0" r="0" b="0"/>
              <a:pathLst>
                <a:path w="119381" h="369571">
                  <a:moveTo>
                    <a:pt x="52070" y="0"/>
                  </a:moveTo>
                  <a:lnTo>
                    <a:pt x="63500" y="11430"/>
                  </a:lnTo>
                  <a:lnTo>
                    <a:pt x="68580" y="19050"/>
                  </a:lnTo>
                  <a:lnTo>
                    <a:pt x="74930" y="26670"/>
                  </a:lnTo>
                  <a:lnTo>
                    <a:pt x="81280" y="35560"/>
                  </a:lnTo>
                  <a:lnTo>
                    <a:pt x="86360" y="44450"/>
                  </a:lnTo>
                  <a:lnTo>
                    <a:pt x="91440" y="54610"/>
                  </a:lnTo>
                  <a:lnTo>
                    <a:pt x="96520" y="64770"/>
                  </a:lnTo>
                  <a:lnTo>
                    <a:pt x="100330" y="77470"/>
                  </a:lnTo>
                  <a:lnTo>
                    <a:pt x="104140" y="91440"/>
                  </a:lnTo>
                  <a:lnTo>
                    <a:pt x="107950" y="106680"/>
                  </a:lnTo>
                  <a:lnTo>
                    <a:pt x="115570" y="139700"/>
                  </a:lnTo>
                  <a:lnTo>
                    <a:pt x="119380" y="156210"/>
                  </a:lnTo>
                  <a:lnTo>
                    <a:pt x="119380" y="171450"/>
                  </a:lnTo>
                  <a:lnTo>
                    <a:pt x="119380" y="184150"/>
                  </a:lnTo>
                  <a:lnTo>
                    <a:pt x="118110" y="196850"/>
                  </a:lnTo>
                  <a:lnTo>
                    <a:pt x="115570" y="210820"/>
                  </a:lnTo>
                  <a:lnTo>
                    <a:pt x="110490" y="226060"/>
                  </a:lnTo>
                  <a:lnTo>
                    <a:pt x="105410" y="242570"/>
                  </a:lnTo>
                  <a:lnTo>
                    <a:pt x="97790" y="257810"/>
                  </a:lnTo>
                  <a:lnTo>
                    <a:pt x="90170" y="273050"/>
                  </a:lnTo>
                  <a:lnTo>
                    <a:pt x="81280" y="287020"/>
                  </a:lnTo>
                  <a:lnTo>
                    <a:pt x="72390" y="299720"/>
                  </a:lnTo>
                  <a:lnTo>
                    <a:pt x="64770" y="309880"/>
                  </a:lnTo>
                  <a:lnTo>
                    <a:pt x="57150" y="318770"/>
                  </a:lnTo>
                  <a:lnTo>
                    <a:pt x="48260" y="327660"/>
                  </a:lnTo>
                  <a:lnTo>
                    <a:pt x="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632700" y="7747000"/>
              <a:ext cx="31751" cy="473711"/>
            </a:xfrm>
            <a:custGeom>
              <a:avLst/>
              <a:gdLst/>
              <a:ahLst/>
              <a:cxnLst/>
              <a:rect l="0" t="0" r="0" b="0"/>
              <a:pathLst>
                <a:path w="31751" h="473711">
                  <a:moveTo>
                    <a:pt x="0" y="0"/>
                  </a:moveTo>
                  <a:lnTo>
                    <a:pt x="6350" y="27940"/>
                  </a:lnTo>
                  <a:lnTo>
                    <a:pt x="7620" y="40640"/>
                  </a:lnTo>
                  <a:lnTo>
                    <a:pt x="8890" y="54610"/>
                  </a:lnTo>
                  <a:lnTo>
                    <a:pt x="10160" y="67310"/>
                  </a:lnTo>
                  <a:lnTo>
                    <a:pt x="10160" y="95250"/>
                  </a:lnTo>
                  <a:lnTo>
                    <a:pt x="10160" y="109220"/>
                  </a:lnTo>
                  <a:lnTo>
                    <a:pt x="11430" y="123190"/>
                  </a:lnTo>
                  <a:lnTo>
                    <a:pt x="13970" y="137160"/>
                  </a:lnTo>
                  <a:lnTo>
                    <a:pt x="16510" y="151130"/>
                  </a:lnTo>
                  <a:lnTo>
                    <a:pt x="17780" y="166370"/>
                  </a:lnTo>
                  <a:lnTo>
                    <a:pt x="19050" y="181610"/>
                  </a:lnTo>
                  <a:lnTo>
                    <a:pt x="20320" y="198120"/>
                  </a:lnTo>
                  <a:lnTo>
                    <a:pt x="20320" y="232410"/>
                  </a:lnTo>
                  <a:lnTo>
                    <a:pt x="21590" y="414020"/>
                  </a:lnTo>
                  <a:lnTo>
                    <a:pt x="3175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570470" y="7697470"/>
              <a:ext cx="356871" cy="474981"/>
            </a:xfrm>
            <a:custGeom>
              <a:avLst/>
              <a:gdLst/>
              <a:ahLst/>
              <a:cxnLst/>
              <a:rect l="0" t="0" r="0" b="0"/>
              <a:pathLst>
                <a:path w="356871" h="474981">
                  <a:moveTo>
                    <a:pt x="0" y="39370"/>
                  </a:moveTo>
                  <a:lnTo>
                    <a:pt x="10160" y="21590"/>
                  </a:lnTo>
                  <a:lnTo>
                    <a:pt x="20320" y="16510"/>
                  </a:lnTo>
                  <a:lnTo>
                    <a:pt x="31750" y="10160"/>
                  </a:lnTo>
                  <a:lnTo>
                    <a:pt x="45720" y="6350"/>
                  </a:lnTo>
                  <a:lnTo>
                    <a:pt x="62230" y="2540"/>
                  </a:lnTo>
                  <a:lnTo>
                    <a:pt x="80010" y="1270"/>
                  </a:lnTo>
                  <a:lnTo>
                    <a:pt x="99060" y="0"/>
                  </a:lnTo>
                  <a:lnTo>
                    <a:pt x="114300" y="0"/>
                  </a:lnTo>
                  <a:lnTo>
                    <a:pt x="129540" y="1270"/>
                  </a:lnTo>
                  <a:lnTo>
                    <a:pt x="142240" y="2540"/>
                  </a:lnTo>
                  <a:lnTo>
                    <a:pt x="153670" y="6350"/>
                  </a:lnTo>
                  <a:lnTo>
                    <a:pt x="166370" y="11430"/>
                  </a:lnTo>
                  <a:lnTo>
                    <a:pt x="214630" y="36830"/>
                  </a:lnTo>
                  <a:lnTo>
                    <a:pt x="227330" y="43180"/>
                  </a:lnTo>
                  <a:lnTo>
                    <a:pt x="238760" y="49530"/>
                  </a:lnTo>
                  <a:lnTo>
                    <a:pt x="250190" y="57150"/>
                  </a:lnTo>
                  <a:lnTo>
                    <a:pt x="261620" y="64770"/>
                  </a:lnTo>
                  <a:lnTo>
                    <a:pt x="273050" y="73660"/>
                  </a:lnTo>
                  <a:lnTo>
                    <a:pt x="283210" y="82550"/>
                  </a:lnTo>
                  <a:lnTo>
                    <a:pt x="293370" y="92710"/>
                  </a:lnTo>
                  <a:lnTo>
                    <a:pt x="300990" y="102870"/>
                  </a:lnTo>
                  <a:lnTo>
                    <a:pt x="309880" y="113030"/>
                  </a:lnTo>
                  <a:lnTo>
                    <a:pt x="317500" y="123190"/>
                  </a:lnTo>
                  <a:lnTo>
                    <a:pt x="332740" y="144780"/>
                  </a:lnTo>
                  <a:lnTo>
                    <a:pt x="337820" y="154940"/>
                  </a:lnTo>
                  <a:lnTo>
                    <a:pt x="344170" y="165100"/>
                  </a:lnTo>
                  <a:lnTo>
                    <a:pt x="347980" y="175260"/>
                  </a:lnTo>
                  <a:lnTo>
                    <a:pt x="351790" y="187960"/>
                  </a:lnTo>
                  <a:lnTo>
                    <a:pt x="353060" y="199390"/>
                  </a:lnTo>
                  <a:lnTo>
                    <a:pt x="354330" y="213360"/>
                  </a:lnTo>
                  <a:lnTo>
                    <a:pt x="355600" y="228600"/>
                  </a:lnTo>
                  <a:lnTo>
                    <a:pt x="356870" y="264160"/>
                  </a:lnTo>
                  <a:lnTo>
                    <a:pt x="355600" y="280670"/>
                  </a:lnTo>
                  <a:lnTo>
                    <a:pt x="354330" y="294640"/>
                  </a:lnTo>
                  <a:lnTo>
                    <a:pt x="351790" y="307340"/>
                  </a:lnTo>
                  <a:lnTo>
                    <a:pt x="347980" y="320040"/>
                  </a:lnTo>
                  <a:lnTo>
                    <a:pt x="342900" y="331470"/>
                  </a:lnTo>
                  <a:lnTo>
                    <a:pt x="336550" y="342900"/>
                  </a:lnTo>
                  <a:lnTo>
                    <a:pt x="330200" y="354330"/>
                  </a:lnTo>
                  <a:lnTo>
                    <a:pt x="321310" y="364490"/>
                  </a:lnTo>
                  <a:lnTo>
                    <a:pt x="312420" y="375920"/>
                  </a:lnTo>
                  <a:lnTo>
                    <a:pt x="303530" y="384810"/>
                  </a:lnTo>
                  <a:lnTo>
                    <a:pt x="288290" y="401320"/>
                  </a:lnTo>
                  <a:lnTo>
                    <a:pt x="279400" y="408940"/>
                  </a:lnTo>
                  <a:lnTo>
                    <a:pt x="270510" y="416560"/>
                  </a:lnTo>
                  <a:lnTo>
                    <a:pt x="261620" y="424180"/>
                  </a:lnTo>
                  <a:lnTo>
                    <a:pt x="251460" y="430530"/>
                  </a:lnTo>
                  <a:lnTo>
                    <a:pt x="241300" y="435610"/>
                  </a:lnTo>
                  <a:lnTo>
                    <a:pt x="231140" y="440690"/>
                  </a:lnTo>
                  <a:lnTo>
                    <a:pt x="219710" y="444500"/>
                  </a:lnTo>
                  <a:lnTo>
                    <a:pt x="209550" y="448310"/>
                  </a:lnTo>
                  <a:lnTo>
                    <a:pt x="189230" y="455930"/>
                  </a:lnTo>
                  <a:lnTo>
                    <a:pt x="135890" y="473710"/>
                  </a:lnTo>
                  <a:lnTo>
                    <a:pt x="124460" y="474980"/>
                  </a:lnTo>
                  <a:lnTo>
                    <a:pt x="111760" y="474980"/>
                  </a:lnTo>
                  <a:lnTo>
                    <a:pt x="62230" y="459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983220" y="7739380"/>
              <a:ext cx="260351" cy="365761"/>
            </a:xfrm>
            <a:custGeom>
              <a:avLst/>
              <a:gdLst/>
              <a:ahLst/>
              <a:cxnLst/>
              <a:rect l="0" t="0" r="0" b="0"/>
              <a:pathLst>
                <a:path w="260351" h="365761">
                  <a:moveTo>
                    <a:pt x="250190" y="81280"/>
                  </a:moveTo>
                  <a:lnTo>
                    <a:pt x="250190" y="53340"/>
                  </a:lnTo>
                  <a:lnTo>
                    <a:pt x="246380" y="43180"/>
                  </a:lnTo>
                  <a:lnTo>
                    <a:pt x="241300" y="33020"/>
                  </a:lnTo>
                  <a:lnTo>
                    <a:pt x="233680" y="24130"/>
                  </a:lnTo>
                  <a:lnTo>
                    <a:pt x="224790" y="17780"/>
                  </a:lnTo>
                  <a:lnTo>
                    <a:pt x="215900" y="11430"/>
                  </a:lnTo>
                  <a:lnTo>
                    <a:pt x="205740" y="7620"/>
                  </a:lnTo>
                  <a:lnTo>
                    <a:pt x="194310" y="3810"/>
                  </a:lnTo>
                  <a:lnTo>
                    <a:pt x="180340" y="1270"/>
                  </a:lnTo>
                  <a:lnTo>
                    <a:pt x="165100" y="0"/>
                  </a:lnTo>
                  <a:lnTo>
                    <a:pt x="151130" y="0"/>
                  </a:lnTo>
                  <a:lnTo>
                    <a:pt x="138430" y="1270"/>
                  </a:lnTo>
                  <a:lnTo>
                    <a:pt x="127000" y="3810"/>
                  </a:lnTo>
                  <a:lnTo>
                    <a:pt x="116840" y="7620"/>
                  </a:lnTo>
                  <a:lnTo>
                    <a:pt x="106680" y="11430"/>
                  </a:lnTo>
                  <a:lnTo>
                    <a:pt x="99060" y="17780"/>
                  </a:lnTo>
                  <a:lnTo>
                    <a:pt x="90170" y="24130"/>
                  </a:lnTo>
                  <a:lnTo>
                    <a:pt x="82550" y="30480"/>
                  </a:lnTo>
                  <a:lnTo>
                    <a:pt x="74930" y="36830"/>
                  </a:lnTo>
                  <a:lnTo>
                    <a:pt x="60960" y="49530"/>
                  </a:lnTo>
                  <a:lnTo>
                    <a:pt x="33020" y="77470"/>
                  </a:lnTo>
                  <a:lnTo>
                    <a:pt x="26670" y="86360"/>
                  </a:lnTo>
                  <a:lnTo>
                    <a:pt x="21590" y="95250"/>
                  </a:lnTo>
                  <a:lnTo>
                    <a:pt x="16510" y="104140"/>
                  </a:lnTo>
                  <a:lnTo>
                    <a:pt x="12700" y="114300"/>
                  </a:lnTo>
                  <a:lnTo>
                    <a:pt x="8890" y="124460"/>
                  </a:lnTo>
                  <a:lnTo>
                    <a:pt x="5080" y="134620"/>
                  </a:lnTo>
                  <a:lnTo>
                    <a:pt x="2540" y="147320"/>
                  </a:lnTo>
                  <a:lnTo>
                    <a:pt x="1270" y="161290"/>
                  </a:lnTo>
                  <a:lnTo>
                    <a:pt x="0" y="176530"/>
                  </a:lnTo>
                  <a:lnTo>
                    <a:pt x="1270" y="193040"/>
                  </a:lnTo>
                  <a:lnTo>
                    <a:pt x="5080" y="209550"/>
                  </a:lnTo>
                  <a:lnTo>
                    <a:pt x="8890" y="226060"/>
                  </a:lnTo>
                  <a:lnTo>
                    <a:pt x="15240" y="241300"/>
                  </a:lnTo>
                  <a:lnTo>
                    <a:pt x="24130" y="254000"/>
                  </a:lnTo>
                  <a:lnTo>
                    <a:pt x="33020" y="266700"/>
                  </a:lnTo>
                  <a:lnTo>
                    <a:pt x="40640" y="278130"/>
                  </a:lnTo>
                  <a:lnTo>
                    <a:pt x="48260" y="287020"/>
                  </a:lnTo>
                  <a:lnTo>
                    <a:pt x="55880" y="295910"/>
                  </a:lnTo>
                  <a:lnTo>
                    <a:pt x="67310" y="304800"/>
                  </a:lnTo>
                  <a:lnTo>
                    <a:pt x="80010" y="314960"/>
                  </a:lnTo>
                  <a:lnTo>
                    <a:pt x="93980" y="323850"/>
                  </a:lnTo>
                  <a:lnTo>
                    <a:pt x="107950" y="332740"/>
                  </a:lnTo>
                  <a:lnTo>
                    <a:pt x="120650" y="339090"/>
                  </a:lnTo>
                  <a:lnTo>
                    <a:pt x="132080" y="344170"/>
                  </a:lnTo>
                  <a:lnTo>
                    <a:pt x="147320" y="347980"/>
                  </a:lnTo>
                  <a:lnTo>
                    <a:pt x="163830" y="350520"/>
                  </a:lnTo>
                  <a:lnTo>
                    <a:pt x="181610" y="351790"/>
                  </a:lnTo>
                  <a:lnTo>
                    <a:pt x="199390" y="354330"/>
                  </a:lnTo>
                  <a:lnTo>
                    <a:pt x="214630" y="356870"/>
                  </a:lnTo>
                  <a:lnTo>
                    <a:pt x="260350" y="3657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454390" y="805180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Freeform 228"/>
          <p:cNvSpPr/>
          <p:nvPr/>
        </p:nvSpPr>
        <p:spPr>
          <a:xfrm>
            <a:off x="2153920" y="7767320"/>
            <a:ext cx="3458211" cy="168911"/>
          </a:xfrm>
          <a:custGeom>
            <a:avLst/>
            <a:gdLst/>
            <a:ahLst/>
            <a:cxnLst/>
            <a:rect l="0" t="0" r="0" b="0"/>
            <a:pathLst>
              <a:path w="3458211" h="168911">
                <a:moveTo>
                  <a:pt x="3458210" y="11430"/>
                </a:moveTo>
                <a:lnTo>
                  <a:pt x="3267710" y="11430"/>
                </a:lnTo>
                <a:lnTo>
                  <a:pt x="3223260" y="13970"/>
                </a:lnTo>
                <a:lnTo>
                  <a:pt x="3161030" y="19050"/>
                </a:lnTo>
                <a:lnTo>
                  <a:pt x="3112770" y="24130"/>
                </a:lnTo>
                <a:lnTo>
                  <a:pt x="3049270" y="35560"/>
                </a:lnTo>
                <a:lnTo>
                  <a:pt x="3017520" y="43180"/>
                </a:lnTo>
                <a:lnTo>
                  <a:pt x="2960370" y="57150"/>
                </a:lnTo>
                <a:lnTo>
                  <a:pt x="2912110" y="62230"/>
                </a:lnTo>
                <a:lnTo>
                  <a:pt x="2877820" y="66040"/>
                </a:lnTo>
                <a:lnTo>
                  <a:pt x="2843530" y="72390"/>
                </a:lnTo>
                <a:lnTo>
                  <a:pt x="2807970" y="78740"/>
                </a:lnTo>
                <a:lnTo>
                  <a:pt x="2755900" y="82550"/>
                </a:lnTo>
                <a:lnTo>
                  <a:pt x="2720340" y="87630"/>
                </a:lnTo>
                <a:lnTo>
                  <a:pt x="2686050" y="91440"/>
                </a:lnTo>
                <a:lnTo>
                  <a:pt x="2632710" y="95250"/>
                </a:lnTo>
                <a:lnTo>
                  <a:pt x="2598420" y="100330"/>
                </a:lnTo>
                <a:lnTo>
                  <a:pt x="2506980" y="105410"/>
                </a:lnTo>
                <a:lnTo>
                  <a:pt x="2315210" y="105410"/>
                </a:lnTo>
                <a:lnTo>
                  <a:pt x="2275840" y="102870"/>
                </a:lnTo>
                <a:lnTo>
                  <a:pt x="2214880" y="97790"/>
                </a:lnTo>
                <a:lnTo>
                  <a:pt x="2117090" y="95250"/>
                </a:lnTo>
                <a:lnTo>
                  <a:pt x="1960880" y="95250"/>
                </a:lnTo>
                <a:lnTo>
                  <a:pt x="1920240" y="99060"/>
                </a:lnTo>
                <a:lnTo>
                  <a:pt x="1860550" y="104140"/>
                </a:lnTo>
                <a:lnTo>
                  <a:pt x="1802130" y="107950"/>
                </a:lnTo>
                <a:lnTo>
                  <a:pt x="1761490" y="114300"/>
                </a:lnTo>
                <a:lnTo>
                  <a:pt x="1719580" y="120650"/>
                </a:lnTo>
                <a:lnTo>
                  <a:pt x="1657350" y="124460"/>
                </a:lnTo>
                <a:lnTo>
                  <a:pt x="1615440" y="129540"/>
                </a:lnTo>
                <a:lnTo>
                  <a:pt x="1573530" y="133350"/>
                </a:lnTo>
                <a:lnTo>
                  <a:pt x="1468120" y="137160"/>
                </a:lnTo>
                <a:lnTo>
                  <a:pt x="723900" y="137160"/>
                </a:lnTo>
                <a:lnTo>
                  <a:pt x="692150" y="134620"/>
                </a:lnTo>
                <a:lnTo>
                  <a:pt x="643890" y="129540"/>
                </a:lnTo>
                <a:lnTo>
                  <a:pt x="544830" y="127000"/>
                </a:lnTo>
                <a:lnTo>
                  <a:pt x="449580" y="129540"/>
                </a:lnTo>
                <a:lnTo>
                  <a:pt x="405130" y="135890"/>
                </a:lnTo>
                <a:lnTo>
                  <a:pt x="363220" y="139700"/>
                </a:lnTo>
                <a:lnTo>
                  <a:pt x="332740" y="144780"/>
                </a:lnTo>
                <a:lnTo>
                  <a:pt x="285750" y="148590"/>
                </a:lnTo>
                <a:lnTo>
                  <a:pt x="260350" y="153670"/>
                </a:lnTo>
                <a:lnTo>
                  <a:pt x="208280" y="158750"/>
                </a:lnTo>
                <a:lnTo>
                  <a:pt x="185420" y="163830"/>
                </a:lnTo>
                <a:lnTo>
                  <a:pt x="93980" y="168910"/>
                </a:lnTo>
                <a:lnTo>
                  <a:pt x="60960" y="165100"/>
                </a:lnTo>
                <a:lnTo>
                  <a:pt x="31750" y="160020"/>
                </a:lnTo>
                <a:lnTo>
                  <a:pt x="19050" y="157480"/>
                </a:lnTo>
                <a:lnTo>
                  <a:pt x="7620" y="154940"/>
                </a:lnTo>
                <a:lnTo>
                  <a:pt x="1270" y="147320"/>
                </a:lnTo>
                <a:lnTo>
                  <a:pt x="0" y="138430"/>
                </a:lnTo>
                <a:lnTo>
                  <a:pt x="1270" y="127000"/>
                </a:lnTo>
                <a:lnTo>
                  <a:pt x="7620" y="118110"/>
                </a:lnTo>
                <a:lnTo>
                  <a:pt x="15240" y="109220"/>
                </a:lnTo>
                <a:lnTo>
                  <a:pt x="25400" y="101600"/>
                </a:lnTo>
                <a:lnTo>
                  <a:pt x="36830" y="93980"/>
                </a:lnTo>
                <a:lnTo>
                  <a:pt x="46990" y="88900"/>
                </a:lnTo>
                <a:lnTo>
                  <a:pt x="57150" y="83820"/>
                </a:lnTo>
                <a:lnTo>
                  <a:pt x="67310" y="78740"/>
                </a:lnTo>
                <a:lnTo>
                  <a:pt x="78740" y="72390"/>
                </a:lnTo>
                <a:lnTo>
                  <a:pt x="88900" y="66040"/>
                </a:lnTo>
                <a:lnTo>
                  <a:pt x="100330" y="60960"/>
                </a:lnTo>
                <a:lnTo>
                  <a:pt x="113030" y="55880"/>
                </a:lnTo>
                <a:lnTo>
                  <a:pt x="125730" y="52070"/>
                </a:lnTo>
                <a:lnTo>
                  <a:pt x="139700" y="46990"/>
                </a:lnTo>
                <a:lnTo>
                  <a:pt x="166370" y="39370"/>
                </a:lnTo>
                <a:lnTo>
                  <a:pt x="180340" y="34290"/>
                </a:lnTo>
                <a:lnTo>
                  <a:pt x="194310" y="29210"/>
                </a:lnTo>
                <a:lnTo>
                  <a:pt x="208280" y="22860"/>
                </a:lnTo>
                <a:lnTo>
                  <a:pt x="222250" y="19050"/>
                </a:lnTo>
                <a:lnTo>
                  <a:pt x="250190" y="15240"/>
                </a:lnTo>
                <a:lnTo>
                  <a:pt x="281940" y="10160"/>
                </a:lnTo>
                <a:lnTo>
                  <a:pt x="314960" y="5080"/>
                </a:lnTo>
                <a:lnTo>
                  <a:pt x="406400" y="1270"/>
                </a:lnTo>
                <a:lnTo>
                  <a:pt x="656590" y="0"/>
                </a:lnTo>
                <a:lnTo>
                  <a:pt x="698500" y="3810"/>
                </a:lnTo>
                <a:lnTo>
                  <a:pt x="765810" y="8890"/>
                </a:lnTo>
                <a:lnTo>
                  <a:pt x="861060" y="10160"/>
                </a:lnTo>
                <a:lnTo>
                  <a:pt x="958850" y="12700"/>
                </a:lnTo>
                <a:lnTo>
                  <a:pt x="1032510" y="17780"/>
                </a:lnTo>
                <a:lnTo>
                  <a:pt x="1131570" y="21590"/>
                </a:lnTo>
                <a:lnTo>
                  <a:pt x="1466850" y="21590"/>
                </a:lnTo>
                <a:lnTo>
                  <a:pt x="1521460" y="19050"/>
                </a:lnTo>
                <a:lnTo>
                  <a:pt x="1601470" y="12700"/>
                </a:lnTo>
                <a:lnTo>
                  <a:pt x="1703070" y="11430"/>
                </a:lnTo>
                <a:lnTo>
                  <a:pt x="1751330" y="7620"/>
                </a:lnTo>
                <a:lnTo>
                  <a:pt x="1800860" y="3810"/>
                </a:lnTo>
                <a:lnTo>
                  <a:pt x="1899920" y="1270"/>
                </a:lnTo>
                <a:lnTo>
                  <a:pt x="2169160" y="0"/>
                </a:lnTo>
                <a:lnTo>
                  <a:pt x="2204720" y="3810"/>
                </a:lnTo>
                <a:lnTo>
                  <a:pt x="2254250" y="8890"/>
                </a:lnTo>
                <a:lnTo>
                  <a:pt x="2354580" y="13970"/>
                </a:lnTo>
                <a:lnTo>
                  <a:pt x="2382520" y="17780"/>
                </a:lnTo>
                <a:lnTo>
                  <a:pt x="2429510" y="21590"/>
                </a:lnTo>
                <a:lnTo>
                  <a:pt x="2499360" y="31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1" name="Group 260"/>
          <p:cNvGrpSpPr/>
          <p:nvPr/>
        </p:nvGrpSpPr>
        <p:grpSpPr>
          <a:xfrm>
            <a:off x="979170" y="8188960"/>
            <a:ext cx="9033511" cy="1062991"/>
            <a:chOff x="979170" y="8188960"/>
            <a:chExt cx="9033511" cy="1062991"/>
          </a:xfrm>
        </p:grpSpPr>
        <p:sp>
          <p:nvSpPr>
            <p:cNvPr id="230" name="Freeform 229"/>
            <p:cNvSpPr/>
            <p:nvPr/>
          </p:nvSpPr>
          <p:spPr>
            <a:xfrm>
              <a:off x="979170" y="8451850"/>
              <a:ext cx="547371" cy="800101"/>
            </a:xfrm>
            <a:custGeom>
              <a:avLst/>
              <a:gdLst/>
              <a:ahLst/>
              <a:cxnLst/>
              <a:rect l="0" t="0" r="0" b="0"/>
              <a:pathLst>
                <a:path w="547371" h="800101">
                  <a:moveTo>
                    <a:pt x="547370" y="0"/>
                  </a:moveTo>
                  <a:lnTo>
                    <a:pt x="524510" y="6350"/>
                  </a:lnTo>
                  <a:lnTo>
                    <a:pt x="514350" y="10160"/>
                  </a:lnTo>
                  <a:lnTo>
                    <a:pt x="501650" y="15240"/>
                  </a:lnTo>
                  <a:lnTo>
                    <a:pt x="488950" y="20320"/>
                  </a:lnTo>
                  <a:lnTo>
                    <a:pt x="477520" y="26670"/>
                  </a:lnTo>
                  <a:lnTo>
                    <a:pt x="468630" y="33020"/>
                  </a:lnTo>
                  <a:lnTo>
                    <a:pt x="450850" y="46990"/>
                  </a:lnTo>
                  <a:lnTo>
                    <a:pt x="435610" y="60960"/>
                  </a:lnTo>
                  <a:lnTo>
                    <a:pt x="427990" y="67310"/>
                  </a:lnTo>
                  <a:lnTo>
                    <a:pt x="417830" y="73660"/>
                  </a:lnTo>
                  <a:lnTo>
                    <a:pt x="408940" y="81280"/>
                  </a:lnTo>
                  <a:lnTo>
                    <a:pt x="398780" y="87630"/>
                  </a:lnTo>
                  <a:lnTo>
                    <a:pt x="388620" y="92710"/>
                  </a:lnTo>
                  <a:lnTo>
                    <a:pt x="378460" y="96520"/>
                  </a:lnTo>
                  <a:lnTo>
                    <a:pt x="368300" y="101600"/>
                  </a:lnTo>
                  <a:lnTo>
                    <a:pt x="358140" y="107950"/>
                  </a:lnTo>
                  <a:lnTo>
                    <a:pt x="346710" y="114300"/>
                  </a:lnTo>
                  <a:lnTo>
                    <a:pt x="336550" y="119380"/>
                  </a:lnTo>
                  <a:lnTo>
                    <a:pt x="326390" y="124460"/>
                  </a:lnTo>
                  <a:lnTo>
                    <a:pt x="316230" y="128270"/>
                  </a:lnTo>
                  <a:lnTo>
                    <a:pt x="304800" y="132080"/>
                  </a:lnTo>
                  <a:lnTo>
                    <a:pt x="284480" y="139700"/>
                  </a:lnTo>
                  <a:lnTo>
                    <a:pt x="273050" y="142240"/>
                  </a:lnTo>
                  <a:lnTo>
                    <a:pt x="260350" y="144780"/>
                  </a:lnTo>
                  <a:lnTo>
                    <a:pt x="247650" y="146050"/>
                  </a:lnTo>
                  <a:lnTo>
                    <a:pt x="232410" y="146050"/>
                  </a:lnTo>
                  <a:lnTo>
                    <a:pt x="200660" y="147320"/>
                  </a:lnTo>
                  <a:lnTo>
                    <a:pt x="186690" y="146050"/>
                  </a:lnTo>
                  <a:lnTo>
                    <a:pt x="173990" y="144780"/>
                  </a:lnTo>
                  <a:lnTo>
                    <a:pt x="161290" y="142240"/>
                  </a:lnTo>
                  <a:lnTo>
                    <a:pt x="148590" y="140970"/>
                  </a:lnTo>
                  <a:lnTo>
                    <a:pt x="134620" y="139700"/>
                  </a:lnTo>
                  <a:lnTo>
                    <a:pt x="121920" y="138430"/>
                  </a:lnTo>
                  <a:lnTo>
                    <a:pt x="113030" y="143510"/>
                  </a:lnTo>
                  <a:lnTo>
                    <a:pt x="106680" y="149860"/>
                  </a:lnTo>
                  <a:lnTo>
                    <a:pt x="102870" y="160020"/>
                  </a:lnTo>
                  <a:lnTo>
                    <a:pt x="101600" y="170180"/>
                  </a:lnTo>
                  <a:lnTo>
                    <a:pt x="102870" y="190500"/>
                  </a:lnTo>
                  <a:lnTo>
                    <a:pt x="104140" y="203200"/>
                  </a:lnTo>
                  <a:lnTo>
                    <a:pt x="110490" y="232410"/>
                  </a:lnTo>
                  <a:lnTo>
                    <a:pt x="111760" y="250190"/>
                  </a:lnTo>
                  <a:lnTo>
                    <a:pt x="113030" y="269240"/>
                  </a:lnTo>
                  <a:lnTo>
                    <a:pt x="114300" y="288290"/>
                  </a:lnTo>
                  <a:lnTo>
                    <a:pt x="113030" y="304800"/>
                  </a:lnTo>
                  <a:lnTo>
                    <a:pt x="111760" y="318770"/>
                  </a:lnTo>
                  <a:lnTo>
                    <a:pt x="109220" y="331470"/>
                  </a:lnTo>
                  <a:lnTo>
                    <a:pt x="104140" y="355600"/>
                  </a:lnTo>
                  <a:lnTo>
                    <a:pt x="96520" y="381000"/>
                  </a:lnTo>
                  <a:lnTo>
                    <a:pt x="85090" y="411480"/>
                  </a:lnTo>
                  <a:lnTo>
                    <a:pt x="80010" y="426720"/>
                  </a:lnTo>
                  <a:lnTo>
                    <a:pt x="76200" y="440690"/>
                  </a:lnTo>
                  <a:lnTo>
                    <a:pt x="71120" y="455930"/>
                  </a:lnTo>
                  <a:lnTo>
                    <a:pt x="66040" y="468630"/>
                  </a:lnTo>
                  <a:lnTo>
                    <a:pt x="54610" y="492760"/>
                  </a:lnTo>
                  <a:lnTo>
                    <a:pt x="52070" y="497840"/>
                  </a:lnTo>
                  <a:lnTo>
                    <a:pt x="53340" y="499110"/>
                  </a:lnTo>
                  <a:lnTo>
                    <a:pt x="57150" y="497840"/>
                  </a:lnTo>
                  <a:lnTo>
                    <a:pt x="72390" y="473710"/>
                  </a:lnTo>
                  <a:lnTo>
                    <a:pt x="81280" y="463550"/>
                  </a:lnTo>
                  <a:lnTo>
                    <a:pt x="91440" y="453390"/>
                  </a:lnTo>
                  <a:lnTo>
                    <a:pt x="113030" y="433070"/>
                  </a:lnTo>
                  <a:lnTo>
                    <a:pt x="130810" y="416560"/>
                  </a:lnTo>
                  <a:lnTo>
                    <a:pt x="142240" y="408940"/>
                  </a:lnTo>
                  <a:lnTo>
                    <a:pt x="154940" y="401320"/>
                  </a:lnTo>
                  <a:lnTo>
                    <a:pt x="170180" y="393700"/>
                  </a:lnTo>
                  <a:lnTo>
                    <a:pt x="185420" y="388620"/>
                  </a:lnTo>
                  <a:lnTo>
                    <a:pt x="199390" y="382270"/>
                  </a:lnTo>
                  <a:lnTo>
                    <a:pt x="213360" y="378460"/>
                  </a:lnTo>
                  <a:lnTo>
                    <a:pt x="228600" y="374650"/>
                  </a:lnTo>
                  <a:lnTo>
                    <a:pt x="245110" y="373380"/>
                  </a:lnTo>
                  <a:lnTo>
                    <a:pt x="261620" y="372110"/>
                  </a:lnTo>
                  <a:lnTo>
                    <a:pt x="275590" y="372110"/>
                  </a:lnTo>
                  <a:lnTo>
                    <a:pt x="289560" y="373380"/>
                  </a:lnTo>
                  <a:lnTo>
                    <a:pt x="302260" y="375920"/>
                  </a:lnTo>
                  <a:lnTo>
                    <a:pt x="313690" y="378460"/>
                  </a:lnTo>
                  <a:lnTo>
                    <a:pt x="325120" y="381000"/>
                  </a:lnTo>
                  <a:lnTo>
                    <a:pt x="335280" y="383540"/>
                  </a:lnTo>
                  <a:lnTo>
                    <a:pt x="347980" y="388620"/>
                  </a:lnTo>
                  <a:lnTo>
                    <a:pt x="360680" y="393700"/>
                  </a:lnTo>
                  <a:lnTo>
                    <a:pt x="373380" y="398780"/>
                  </a:lnTo>
                  <a:lnTo>
                    <a:pt x="384810" y="405130"/>
                  </a:lnTo>
                  <a:lnTo>
                    <a:pt x="394970" y="411480"/>
                  </a:lnTo>
                  <a:lnTo>
                    <a:pt x="403860" y="419100"/>
                  </a:lnTo>
                  <a:lnTo>
                    <a:pt x="419100" y="441960"/>
                  </a:lnTo>
                  <a:lnTo>
                    <a:pt x="426720" y="455930"/>
                  </a:lnTo>
                  <a:lnTo>
                    <a:pt x="433070" y="469900"/>
                  </a:lnTo>
                  <a:lnTo>
                    <a:pt x="438150" y="483870"/>
                  </a:lnTo>
                  <a:lnTo>
                    <a:pt x="443230" y="499110"/>
                  </a:lnTo>
                  <a:lnTo>
                    <a:pt x="447040" y="514350"/>
                  </a:lnTo>
                  <a:lnTo>
                    <a:pt x="448310" y="529590"/>
                  </a:lnTo>
                  <a:lnTo>
                    <a:pt x="449580" y="546100"/>
                  </a:lnTo>
                  <a:lnTo>
                    <a:pt x="448310" y="563880"/>
                  </a:lnTo>
                  <a:lnTo>
                    <a:pt x="445770" y="580390"/>
                  </a:lnTo>
                  <a:lnTo>
                    <a:pt x="440690" y="598170"/>
                  </a:lnTo>
                  <a:lnTo>
                    <a:pt x="435610" y="610870"/>
                  </a:lnTo>
                  <a:lnTo>
                    <a:pt x="422910" y="633730"/>
                  </a:lnTo>
                  <a:lnTo>
                    <a:pt x="410210" y="650240"/>
                  </a:lnTo>
                  <a:lnTo>
                    <a:pt x="396240" y="665480"/>
                  </a:lnTo>
                  <a:lnTo>
                    <a:pt x="382270" y="680720"/>
                  </a:lnTo>
                  <a:lnTo>
                    <a:pt x="361950" y="702310"/>
                  </a:lnTo>
                  <a:lnTo>
                    <a:pt x="353060" y="708660"/>
                  </a:lnTo>
                  <a:lnTo>
                    <a:pt x="344170" y="713740"/>
                  </a:lnTo>
                  <a:lnTo>
                    <a:pt x="335280" y="717550"/>
                  </a:lnTo>
                  <a:lnTo>
                    <a:pt x="325120" y="722630"/>
                  </a:lnTo>
                  <a:lnTo>
                    <a:pt x="314960" y="728980"/>
                  </a:lnTo>
                  <a:lnTo>
                    <a:pt x="304800" y="735330"/>
                  </a:lnTo>
                  <a:lnTo>
                    <a:pt x="293370" y="740410"/>
                  </a:lnTo>
                  <a:lnTo>
                    <a:pt x="280670" y="745490"/>
                  </a:lnTo>
                  <a:lnTo>
                    <a:pt x="267970" y="749300"/>
                  </a:lnTo>
                  <a:lnTo>
                    <a:pt x="255270" y="754380"/>
                  </a:lnTo>
                  <a:lnTo>
                    <a:pt x="214630" y="764540"/>
                  </a:lnTo>
                  <a:lnTo>
                    <a:pt x="191770" y="772160"/>
                  </a:lnTo>
                  <a:lnTo>
                    <a:pt x="127000" y="793750"/>
                  </a:lnTo>
                  <a:lnTo>
                    <a:pt x="113030" y="796290"/>
                  </a:lnTo>
                  <a:lnTo>
                    <a:pt x="99060" y="797560"/>
                  </a:lnTo>
                  <a:lnTo>
                    <a:pt x="83820" y="798830"/>
                  </a:lnTo>
                  <a:lnTo>
                    <a:pt x="68580" y="798830"/>
                  </a:lnTo>
                  <a:lnTo>
                    <a:pt x="53340" y="800100"/>
                  </a:lnTo>
                  <a:lnTo>
                    <a:pt x="0" y="800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1548130" y="912622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0" y="0"/>
                  </a:moveTo>
                  <a:lnTo>
                    <a:pt x="10160" y="31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977390" y="8436610"/>
              <a:ext cx="297181" cy="609601"/>
            </a:xfrm>
            <a:custGeom>
              <a:avLst/>
              <a:gdLst/>
              <a:ahLst/>
              <a:cxnLst/>
              <a:rect l="0" t="0" r="0" b="0"/>
              <a:pathLst>
                <a:path w="297181" h="609601">
                  <a:moveTo>
                    <a:pt x="297180" y="5080"/>
                  </a:moveTo>
                  <a:lnTo>
                    <a:pt x="279400" y="0"/>
                  </a:lnTo>
                  <a:lnTo>
                    <a:pt x="269240" y="0"/>
                  </a:lnTo>
                  <a:lnTo>
                    <a:pt x="256540" y="2540"/>
                  </a:lnTo>
                  <a:lnTo>
                    <a:pt x="228600" y="11430"/>
                  </a:lnTo>
                  <a:lnTo>
                    <a:pt x="204470" y="19050"/>
                  </a:lnTo>
                  <a:lnTo>
                    <a:pt x="191770" y="24130"/>
                  </a:lnTo>
                  <a:lnTo>
                    <a:pt x="179070" y="29210"/>
                  </a:lnTo>
                  <a:lnTo>
                    <a:pt x="165100" y="35560"/>
                  </a:lnTo>
                  <a:lnTo>
                    <a:pt x="153670" y="41910"/>
                  </a:lnTo>
                  <a:lnTo>
                    <a:pt x="140970" y="48260"/>
                  </a:lnTo>
                  <a:lnTo>
                    <a:pt x="129540" y="54610"/>
                  </a:lnTo>
                  <a:lnTo>
                    <a:pt x="119380" y="62230"/>
                  </a:lnTo>
                  <a:lnTo>
                    <a:pt x="107950" y="71120"/>
                  </a:lnTo>
                  <a:lnTo>
                    <a:pt x="97790" y="81280"/>
                  </a:lnTo>
                  <a:lnTo>
                    <a:pt x="86360" y="90170"/>
                  </a:lnTo>
                  <a:lnTo>
                    <a:pt x="76200" y="97790"/>
                  </a:lnTo>
                  <a:lnTo>
                    <a:pt x="64770" y="105410"/>
                  </a:lnTo>
                  <a:lnTo>
                    <a:pt x="55880" y="114300"/>
                  </a:lnTo>
                  <a:lnTo>
                    <a:pt x="46990" y="123190"/>
                  </a:lnTo>
                  <a:lnTo>
                    <a:pt x="39370" y="133350"/>
                  </a:lnTo>
                  <a:lnTo>
                    <a:pt x="31750" y="142240"/>
                  </a:lnTo>
                  <a:lnTo>
                    <a:pt x="16510" y="157480"/>
                  </a:lnTo>
                  <a:lnTo>
                    <a:pt x="10160" y="167640"/>
                  </a:lnTo>
                  <a:lnTo>
                    <a:pt x="5080" y="179070"/>
                  </a:lnTo>
                  <a:lnTo>
                    <a:pt x="1270" y="191770"/>
                  </a:lnTo>
                  <a:lnTo>
                    <a:pt x="0" y="201930"/>
                  </a:lnTo>
                  <a:lnTo>
                    <a:pt x="1270" y="210820"/>
                  </a:lnTo>
                  <a:lnTo>
                    <a:pt x="5080" y="219710"/>
                  </a:lnTo>
                  <a:lnTo>
                    <a:pt x="12700" y="226060"/>
                  </a:lnTo>
                  <a:lnTo>
                    <a:pt x="21590" y="232410"/>
                  </a:lnTo>
                  <a:lnTo>
                    <a:pt x="33020" y="237490"/>
                  </a:lnTo>
                  <a:lnTo>
                    <a:pt x="43180" y="241300"/>
                  </a:lnTo>
                  <a:lnTo>
                    <a:pt x="54610" y="246380"/>
                  </a:lnTo>
                  <a:lnTo>
                    <a:pt x="77470" y="255270"/>
                  </a:lnTo>
                  <a:lnTo>
                    <a:pt x="107950" y="266700"/>
                  </a:lnTo>
                  <a:lnTo>
                    <a:pt x="121920" y="273050"/>
                  </a:lnTo>
                  <a:lnTo>
                    <a:pt x="134620" y="279400"/>
                  </a:lnTo>
                  <a:lnTo>
                    <a:pt x="146050" y="287020"/>
                  </a:lnTo>
                  <a:lnTo>
                    <a:pt x="157480" y="292100"/>
                  </a:lnTo>
                  <a:lnTo>
                    <a:pt x="168910" y="297180"/>
                  </a:lnTo>
                  <a:lnTo>
                    <a:pt x="180340" y="300990"/>
                  </a:lnTo>
                  <a:lnTo>
                    <a:pt x="190500" y="307340"/>
                  </a:lnTo>
                  <a:lnTo>
                    <a:pt x="201930" y="312420"/>
                  </a:lnTo>
                  <a:lnTo>
                    <a:pt x="212090" y="318770"/>
                  </a:lnTo>
                  <a:lnTo>
                    <a:pt x="222250" y="325120"/>
                  </a:lnTo>
                  <a:lnTo>
                    <a:pt x="229870" y="332740"/>
                  </a:lnTo>
                  <a:lnTo>
                    <a:pt x="238760" y="339090"/>
                  </a:lnTo>
                  <a:lnTo>
                    <a:pt x="246380" y="345440"/>
                  </a:lnTo>
                  <a:lnTo>
                    <a:pt x="261620" y="359410"/>
                  </a:lnTo>
                  <a:lnTo>
                    <a:pt x="266700" y="370840"/>
                  </a:lnTo>
                  <a:lnTo>
                    <a:pt x="271780" y="383540"/>
                  </a:lnTo>
                  <a:lnTo>
                    <a:pt x="276860" y="397510"/>
                  </a:lnTo>
                  <a:lnTo>
                    <a:pt x="280670" y="411480"/>
                  </a:lnTo>
                  <a:lnTo>
                    <a:pt x="281940" y="425450"/>
                  </a:lnTo>
                  <a:lnTo>
                    <a:pt x="283210" y="440690"/>
                  </a:lnTo>
                  <a:lnTo>
                    <a:pt x="283210" y="453390"/>
                  </a:lnTo>
                  <a:lnTo>
                    <a:pt x="281940" y="464820"/>
                  </a:lnTo>
                  <a:lnTo>
                    <a:pt x="279400" y="476250"/>
                  </a:lnTo>
                  <a:lnTo>
                    <a:pt x="274320" y="486410"/>
                  </a:lnTo>
                  <a:lnTo>
                    <a:pt x="267970" y="495300"/>
                  </a:lnTo>
                  <a:lnTo>
                    <a:pt x="260350" y="504190"/>
                  </a:lnTo>
                  <a:lnTo>
                    <a:pt x="252730" y="513080"/>
                  </a:lnTo>
                  <a:lnTo>
                    <a:pt x="245110" y="523240"/>
                  </a:lnTo>
                  <a:lnTo>
                    <a:pt x="237490" y="533400"/>
                  </a:lnTo>
                  <a:lnTo>
                    <a:pt x="229870" y="542290"/>
                  </a:lnTo>
                  <a:lnTo>
                    <a:pt x="219710" y="549910"/>
                  </a:lnTo>
                  <a:lnTo>
                    <a:pt x="210820" y="557530"/>
                  </a:lnTo>
                  <a:lnTo>
                    <a:pt x="200660" y="565150"/>
                  </a:lnTo>
                  <a:lnTo>
                    <a:pt x="190500" y="572770"/>
                  </a:lnTo>
                  <a:lnTo>
                    <a:pt x="180340" y="580390"/>
                  </a:lnTo>
                  <a:lnTo>
                    <a:pt x="167640" y="588010"/>
                  </a:lnTo>
                  <a:lnTo>
                    <a:pt x="153670" y="594360"/>
                  </a:lnTo>
                  <a:lnTo>
                    <a:pt x="138430" y="601980"/>
                  </a:lnTo>
                  <a:lnTo>
                    <a:pt x="121920" y="605790"/>
                  </a:lnTo>
                  <a:lnTo>
                    <a:pt x="105410" y="609600"/>
                  </a:lnTo>
                  <a:lnTo>
                    <a:pt x="54610" y="605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442210" y="8451850"/>
              <a:ext cx="31751" cy="547371"/>
            </a:xfrm>
            <a:custGeom>
              <a:avLst/>
              <a:gdLst/>
              <a:ahLst/>
              <a:cxnLst/>
              <a:rect l="0" t="0" r="0" b="0"/>
              <a:pathLst>
                <a:path w="31751" h="547371">
                  <a:moveTo>
                    <a:pt x="0" y="0"/>
                  </a:moveTo>
                  <a:lnTo>
                    <a:pt x="25400" y="74930"/>
                  </a:lnTo>
                  <a:lnTo>
                    <a:pt x="27940" y="86360"/>
                  </a:lnTo>
                  <a:lnTo>
                    <a:pt x="29210" y="99060"/>
                  </a:lnTo>
                  <a:lnTo>
                    <a:pt x="30480" y="111760"/>
                  </a:lnTo>
                  <a:lnTo>
                    <a:pt x="30480" y="124460"/>
                  </a:lnTo>
                  <a:lnTo>
                    <a:pt x="31750" y="152400"/>
                  </a:lnTo>
                  <a:lnTo>
                    <a:pt x="31750" y="199390"/>
                  </a:lnTo>
                  <a:lnTo>
                    <a:pt x="30480" y="215900"/>
                  </a:lnTo>
                  <a:lnTo>
                    <a:pt x="29210" y="233680"/>
                  </a:lnTo>
                  <a:lnTo>
                    <a:pt x="26670" y="250190"/>
                  </a:lnTo>
                  <a:lnTo>
                    <a:pt x="24130" y="267970"/>
                  </a:lnTo>
                  <a:lnTo>
                    <a:pt x="24130" y="284480"/>
                  </a:lnTo>
                  <a:lnTo>
                    <a:pt x="22860" y="302260"/>
                  </a:lnTo>
                  <a:lnTo>
                    <a:pt x="21590" y="320040"/>
                  </a:lnTo>
                  <a:lnTo>
                    <a:pt x="19050" y="337820"/>
                  </a:lnTo>
                  <a:lnTo>
                    <a:pt x="16510" y="354330"/>
                  </a:lnTo>
                  <a:lnTo>
                    <a:pt x="13970" y="370840"/>
                  </a:lnTo>
                  <a:lnTo>
                    <a:pt x="10160" y="387350"/>
                  </a:lnTo>
                  <a:lnTo>
                    <a:pt x="6350" y="402590"/>
                  </a:lnTo>
                  <a:lnTo>
                    <a:pt x="5080" y="416560"/>
                  </a:lnTo>
                  <a:lnTo>
                    <a:pt x="3810" y="431800"/>
                  </a:lnTo>
                  <a:lnTo>
                    <a:pt x="2540" y="445770"/>
                  </a:lnTo>
                  <a:lnTo>
                    <a:pt x="1270" y="459740"/>
                  </a:lnTo>
                  <a:lnTo>
                    <a:pt x="1270" y="47371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421890" y="8665210"/>
              <a:ext cx="537211" cy="248921"/>
            </a:xfrm>
            <a:custGeom>
              <a:avLst/>
              <a:gdLst/>
              <a:ahLst/>
              <a:cxnLst/>
              <a:rect l="0" t="0" r="0" b="0"/>
              <a:pathLst>
                <a:path w="537211" h="248921">
                  <a:moveTo>
                    <a:pt x="0" y="60960"/>
                  </a:moveTo>
                  <a:lnTo>
                    <a:pt x="11430" y="49530"/>
                  </a:lnTo>
                  <a:lnTo>
                    <a:pt x="20320" y="45720"/>
                  </a:lnTo>
                  <a:lnTo>
                    <a:pt x="31750" y="44450"/>
                  </a:lnTo>
                  <a:lnTo>
                    <a:pt x="45720" y="43180"/>
                  </a:lnTo>
                  <a:lnTo>
                    <a:pt x="62230" y="41910"/>
                  </a:lnTo>
                  <a:lnTo>
                    <a:pt x="99060" y="40640"/>
                  </a:lnTo>
                  <a:lnTo>
                    <a:pt x="116840" y="43180"/>
                  </a:lnTo>
                  <a:lnTo>
                    <a:pt x="135890" y="46990"/>
                  </a:lnTo>
                  <a:lnTo>
                    <a:pt x="153670" y="50800"/>
                  </a:lnTo>
                  <a:lnTo>
                    <a:pt x="168910" y="57150"/>
                  </a:lnTo>
                  <a:lnTo>
                    <a:pt x="182880" y="62230"/>
                  </a:lnTo>
                  <a:lnTo>
                    <a:pt x="195580" y="68580"/>
                  </a:lnTo>
                  <a:lnTo>
                    <a:pt x="205740" y="77470"/>
                  </a:lnTo>
                  <a:lnTo>
                    <a:pt x="215900" y="85090"/>
                  </a:lnTo>
                  <a:lnTo>
                    <a:pt x="224790" y="95250"/>
                  </a:lnTo>
                  <a:lnTo>
                    <a:pt x="231140" y="104140"/>
                  </a:lnTo>
                  <a:lnTo>
                    <a:pt x="237490" y="114300"/>
                  </a:lnTo>
                  <a:lnTo>
                    <a:pt x="242570" y="124460"/>
                  </a:lnTo>
                  <a:lnTo>
                    <a:pt x="246380" y="134620"/>
                  </a:lnTo>
                  <a:lnTo>
                    <a:pt x="251460" y="144780"/>
                  </a:lnTo>
                  <a:lnTo>
                    <a:pt x="255270" y="156210"/>
                  </a:lnTo>
                  <a:lnTo>
                    <a:pt x="259080" y="168910"/>
                  </a:lnTo>
                  <a:lnTo>
                    <a:pt x="262890" y="182880"/>
                  </a:lnTo>
                  <a:lnTo>
                    <a:pt x="266700" y="198120"/>
                  </a:lnTo>
                  <a:lnTo>
                    <a:pt x="267970" y="213360"/>
                  </a:lnTo>
                  <a:lnTo>
                    <a:pt x="266700" y="228600"/>
                  </a:lnTo>
                  <a:lnTo>
                    <a:pt x="265430" y="242570"/>
                  </a:lnTo>
                  <a:lnTo>
                    <a:pt x="264160" y="248920"/>
                  </a:lnTo>
                  <a:lnTo>
                    <a:pt x="261620" y="248920"/>
                  </a:lnTo>
                  <a:lnTo>
                    <a:pt x="257810" y="246380"/>
                  </a:lnTo>
                  <a:lnTo>
                    <a:pt x="259080" y="237490"/>
                  </a:lnTo>
                  <a:lnTo>
                    <a:pt x="261620" y="227330"/>
                  </a:lnTo>
                  <a:lnTo>
                    <a:pt x="265430" y="213360"/>
                  </a:lnTo>
                  <a:lnTo>
                    <a:pt x="273050" y="186690"/>
                  </a:lnTo>
                  <a:lnTo>
                    <a:pt x="276860" y="172720"/>
                  </a:lnTo>
                  <a:lnTo>
                    <a:pt x="281940" y="160020"/>
                  </a:lnTo>
                  <a:lnTo>
                    <a:pt x="287020" y="148590"/>
                  </a:lnTo>
                  <a:lnTo>
                    <a:pt x="293370" y="135890"/>
                  </a:lnTo>
                  <a:lnTo>
                    <a:pt x="298450" y="125730"/>
                  </a:lnTo>
                  <a:lnTo>
                    <a:pt x="302260" y="114300"/>
                  </a:lnTo>
                  <a:lnTo>
                    <a:pt x="307340" y="102870"/>
                  </a:lnTo>
                  <a:lnTo>
                    <a:pt x="312420" y="92710"/>
                  </a:lnTo>
                  <a:lnTo>
                    <a:pt x="317500" y="82550"/>
                  </a:lnTo>
                  <a:lnTo>
                    <a:pt x="323850" y="71120"/>
                  </a:lnTo>
                  <a:lnTo>
                    <a:pt x="331470" y="62230"/>
                  </a:lnTo>
                  <a:lnTo>
                    <a:pt x="340360" y="53340"/>
                  </a:lnTo>
                  <a:lnTo>
                    <a:pt x="349250" y="45720"/>
                  </a:lnTo>
                  <a:lnTo>
                    <a:pt x="358140" y="38100"/>
                  </a:lnTo>
                  <a:lnTo>
                    <a:pt x="373380" y="22860"/>
                  </a:lnTo>
                  <a:lnTo>
                    <a:pt x="383540" y="16510"/>
                  </a:lnTo>
                  <a:lnTo>
                    <a:pt x="394970" y="11430"/>
                  </a:lnTo>
                  <a:lnTo>
                    <a:pt x="406400" y="6350"/>
                  </a:lnTo>
                  <a:lnTo>
                    <a:pt x="420370" y="3810"/>
                  </a:lnTo>
                  <a:lnTo>
                    <a:pt x="433070" y="1270"/>
                  </a:lnTo>
                  <a:lnTo>
                    <a:pt x="447040" y="0"/>
                  </a:lnTo>
                  <a:lnTo>
                    <a:pt x="458470" y="1270"/>
                  </a:lnTo>
                  <a:lnTo>
                    <a:pt x="471170" y="2540"/>
                  </a:lnTo>
                  <a:lnTo>
                    <a:pt x="482600" y="3810"/>
                  </a:lnTo>
                  <a:lnTo>
                    <a:pt x="492760" y="6350"/>
                  </a:lnTo>
                  <a:lnTo>
                    <a:pt x="504190" y="8890"/>
                  </a:lnTo>
                  <a:lnTo>
                    <a:pt x="53721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105150" y="8704580"/>
              <a:ext cx="21591" cy="168911"/>
            </a:xfrm>
            <a:custGeom>
              <a:avLst/>
              <a:gdLst/>
              <a:ahLst/>
              <a:cxnLst/>
              <a:rect l="0" t="0" r="0" b="0"/>
              <a:pathLst>
                <a:path w="21591" h="168911">
                  <a:moveTo>
                    <a:pt x="21590" y="0"/>
                  </a:moveTo>
                  <a:lnTo>
                    <a:pt x="13970" y="49530"/>
                  </a:lnTo>
                  <a:lnTo>
                    <a:pt x="7620" y="82550"/>
                  </a:lnTo>
                  <a:lnTo>
                    <a:pt x="0" y="114300"/>
                  </a:lnTo>
                  <a:lnTo>
                    <a:pt x="1270" y="168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298190" y="8614410"/>
              <a:ext cx="260351" cy="303531"/>
            </a:xfrm>
            <a:custGeom>
              <a:avLst/>
              <a:gdLst/>
              <a:ahLst/>
              <a:cxnLst/>
              <a:rect l="0" t="0" r="0" b="0"/>
              <a:pathLst>
                <a:path w="260351" h="303531">
                  <a:moveTo>
                    <a:pt x="228600" y="6350"/>
                  </a:moveTo>
                  <a:lnTo>
                    <a:pt x="212090" y="1270"/>
                  </a:lnTo>
                  <a:lnTo>
                    <a:pt x="201930" y="0"/>
                  </a:lnTo>
                  <a:lnTo>
                    <a:pt x="187960" y="1270"/>
                  </a:lnTo>
                  <a:lnTo>
                    <a:pt x="173990" y="2540"/>
                  </a:lnTo>
                  <a:lnTo>
                    <a:pt x="158750" y="5080"/>
                  </a:lnTo>
                  <a:lnTo>
                    <a:pt x="125730" y="11430"/>
                  </a:lnTo>
                  <a:lnTo>
                    <a:pt x="111760" y="15240"/>
                  </a:lnTo>
                  <a:lnTo>
                    <a:pt x="100330" y="20320"/>
                  </a:lnTo>
                  <a:lnTo>
                    <a:pt x="90170" y="26670"/>
                  </a:lnTo>
                  <a:lnTo>
                    <a:pt x="81280" y="33020"/>
                  </a:lnTo>
                  <a:lnTo>
                    <a:pt x="73660" y="39370"/>
                  </a:lnTo>
                  <a:lnTo>
                    <a:pt x="66040" y="45720"/>
                  </a:lnTo>
                  <a:lnTo>
                    <a:pt x="58420" y="52070"/>
                  </a:lnTo>
                  <a:lnTo>
                    <a:pt x="43180" y="66040"/>
                  </a:lnTo>
                  <a:lnTo>
                    <a:pt x="21590" y="87630"/>
                  </a:lnTo>
                  <a:lnTo>
                    <a:pt x="16510" y="95250"/>
                  </a:lnTo>
                  <a:lnTo>
                    <a:pt x="11430" y="104140"/>
                  </a:lnTo>
                  <a:lnTo>
                    <a:pt x="6350" y="114300"/>
                  </a:lnTo>
                  <a:lnTo>
                    <a:pt x="3810" y="125730"/>
                  </a:lnTo>
                  <a:lnTo>
                    <a:pt x="1270" y="139700"/>
                  </a:lnTo>
                  <a:lnTo>
                    <a:pt x="0" y="154940"/>
                  </a:lnTo>
                  <a:lnTo>
                    <a:pt x="0" y="168910"/>
                  </a:lnTo>
                  <a:lnTo>
                    <a:pt x="1270" y="181610"/>
                  </a:lnTo>
                  <a:lnTo>
                    <a:pt x="3810" y="193040"/>
                  </a:lnTo>
                  <a:lnTo>
                    <a:pt x="7620" y="207010"/>
                  </a:lnTo>
                  <a:lnTo>
                    <a:pt x="12700" y="222250"/>
                  </a:lnTo>
                  <a:lnTo>
                    <a:pt x="17780" y="237490"/>
                  </a:lnTo>
                  <a:lnTo>
                    <a:pt x="26670" y="251460"/>
                  </a:lnTo>
                  <a:lnTo>
                    <a:pt x="36830" y="264160"/>
                  </a:lnTo>
                  <a:lnTo>
                    <a:pt x="48260" y="276860"/>
                  </a:lnTo>
                  <a:lnTo>
                    <a:pt x="59690" y="285750"/>
                  </a:lnTo>
                  <a:lnTo>
                    <a:pt x="69850" y="293370"/>
                  </a:lnTo>
                  <a:lnTo>
                    <a:pt x="81280" y="299720"/>
                  </a:lnTo>
                  <a:lnTo>
                    <a:pt x="93980" y="302260"/>
                  </a:lnTo>
                  <a:lnTo>
                    <a:pt x="107950" y="303530"/>
                  </a:lnTo>
                  <a:lnTo>
                    <a:pt x="124460" y="302260"/>
                  </a:lnTo>
                  <a:lnTo>
                    <a:pt x="138430" y="300990"/>
                  </a:lnTo>
                  <a:lnTo>
                    <a:pt x="151130" y="298450"/>
                  </a:lnTo>
                  <a:lnTo>
                    <a:pt x="162560" y="295910"/>
                  </a:lnTo>
                  <a:lnTo>
                    <a:pt x="173990" y="292100"/>
                  </a:lnTo>
                  <a:lnTo>
                    <a:pt x="185420" y="287020"/>
                  </a:lnTo>
                  <a:lnTo>
                    <a:pt x="196850" y="280670"/>
                  </a:lnTo>
                  <a:lnTo>
                    <a:pt x="207010" y="275590"/>
                  </a:lnTo>
                  <a:lnTo>
                    <a:pt x="218440" y="271780"/>
                  </a:lnTo>
                  <a:lnTo>
                    <a:pt x="260350" y="248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3759200" y="8409940"/>
              <a:ext cx="10161" cy="463551"/>
            </a:xfrm>
            <a:custGeom>
              <a:avLst/>
              <a:gdLst/>
              <a:ahLst/>
              <a:cxnLst/>
              <a:rect l="0" t="0" r="0" b="0"/>
              <a:pathLst>
                <a:path w="10161" h="463551">
                  <a:moveTo>
                    <a:pt x="10160" y="0"/>
                  </a:moveTo>
                  <a:lnTo>
                    <a:pt x="10160" y="308610"/>
                  </a:lnTo>
                  <a:lnTo>
                    <a:pt x="8890" y="321310"/>
                  </a:lnTo>
                  <a:lnTo>
                    <a:pt x="6350" y="334010"/>
                  </a:lnTo>
                  <a:lnTo>
                    <a:pt x="3810" y="345440"/>
                  </a:lnTo>
                  <a:lnTo>
                    <a:pt x="2540" y="359410"/>
                  </a:lnTo>
                  <a:lnTo>
                    <a:pt x="1270" y="373380"/>
                  </a:lnTo>
                  <a:lnTo>
                    <a:pt x="1270" y="389890"/>
                  </a:lnTo>
                  <a:lnTo>
                    <a:pt x="0" y="42037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685540" y="8580120"/>
              <a:ext cx="535941" cy="402591"/>
            </a:xfrm>
            <a:custGeom>
              <a:avLst/>
              <a:gdLst/>
              <a:ahLst/>
              <a:cxnLst/>
              <a:rect l="0" t="0" r="0" b="0"/>
              <a:pathLst>
                <a:path w="535941" h="402591">
                  <a:moveTo>
                    <a:pt x="0" y="50800"/>
                  </a:moveTo>
                  <a:lnTo>
                    <a:pt x="10160" y="67310"/>
                  </a:lnTo>
                  <a:lnTo>
                    <a:pt x="17780" y="76200"/>
                  </a:lnTo>
                  <a:lnTo>
                    <a:pt x="25400" y="85090"/>
                  </a:lnTo>
                  <a:lnTo>
                    <a:pt x="43180" y="104140"/>
                  </a:lnTo>
                  <a:lnTo>
                    <a:pt x="58420" y="119380"/>
                  </a:lnTo>
                  <a:lnTo>
                    <a:pt x="66040" y="125730"/>
                  </a:lnTo>
                  <a:lnTo>
                    <a:pt x="76200" y="132080"/>
                  </a:lnTo>
                  <a:lnTo>
                    <a:pt x="85090" y="135890"/>
                  </a:lnTo>
                  <a:lnTo>
                    <a:pt x="95250" y="140970"/>
                  </a:lnTo>
                  <a:lnTo>
                    <a:pt x="105410" y="144780"/>
                  </a:lnTo>
                  <a:lnTo>
                    <a:pt x="125730" y="152400"/>
                  </a:lnTo>
                  <a:lnTo>
                    <a:pt x="147320" y="160020"/>
                  </a:lnTo>
                  <a:lnTo>
                    <a:pt x="162560" y="162560"/>
                  </a:lnTo>
                  <a:lnTo>
                    <a:pt x="180340" y="163830"/>
                  </a:lnTo>
                  <a:lnTo>
                    <a:pt x="200660" y="165100"/>
                  </a:lnTo>
                  <a:lnTo>
                    <a:pt x="218440" y="163830"/>
                  </a:lnTo>
                  <a:lnTo>
                    <a:pt x="232410" y="162560"/>
                  </a:lnTo>
                  <a:lnTo>
                    <a:pt x="246380" y="161290"/>
                  </a:lnTo>
                  <a:lnTo>
                    <a:pt x="260350" y="158750"/>
                  </a:lnTo>
                  <a:lnTo>
                    <a:pt x="287020" y="152400"/>
                  </a:lnTo>
                  <a:lnTo>
                    <a:pt x="299720" y="147320"/>
                  </a:lnTo>
                  <a:lnTo>
                    <a:pt x="312420" y="142240"/>
                  </a:lnTo>
                  <a:lnTo>
                    <a:pt x="323850" y="137160"/>
                  </a:lnTo>
                  <a:lnTo>
                    <a:pt x="335280" y="130810"/>
                  </a:lnTo>
                  <a:lnTo>
                    <a:pt x="345440" y="123190"/>
                  </a:lnTo>
                  <a:lnTo>
                    <a:pt x="356870" y="116840"/>
                  </a:lnTo>
                  <a:lnTo>
                    <a:pt x="367030" y="111760"/>
                  </a:lnTo>
                  <a:lnTo>
                    <a:pt x="378460" y="106680"/>
                  </a:lnTo>
                  <a:lnTo>
                    <a:pt x="388620" y="101600"/>
                  </a:lnTo>
                  <a:lnTo>
                    <a:pt x="398780" y="96520"/>
                  </a:lnTo>
                  <a:lnTo>
                    <a:pt x="415290" y="85090"/>
                  </a:lnTo>
                  <a:lnTo>
                    <a:pt x="422910" y="78740"/>
                  </a:lnTo>
                  <a:lnTo>
                    <a:pt x="430530" y="71120"/>
                  </a:lnTo>
                  <a:lnTo>
                    <a:pt x="436880" y="64770"/>
                  </a:lnTo>
                  <a:lnTo>
                    <a:pt x="444500" y="57150"/>
                  </a:lnTo>
                  <a:lnTo>
                    <a:pt x="452120" y="48260"/>
                  </a:lnTo>
                  <a:lnTo>
                    <a:pt x="458470" y="38100"/>
                  </a:lnTo>
                  <a:lnTo>
                    <a:pt x="462280" y="29210"/>
                  </a:lnTo>
                  <a:lnTo>
                    <a:pt x="463550" y="19050"/>
                  </a:lnTo>
                  <a:lnTo>
                    <a:pt x="463550" y="8890"/>
                  </a:lnTo>
                  <a:lnTo>
                    <a:pt x="457200" y="2540"/>
                  </a:lnTo>
                  <a:lnTo>
                    <a:pt x="447040" y="0"/>
                  </a:lnTo>
                  <a:lnTo>
                    <a:pt x="434340" y="0"/>
                  </a:lnTo>
                  <a:lnTo>
                    <a:pt x="420370" y="2540"/>
                  </a:lnTo>
                  <a:lnTo>
                    <a:pt x="405130" y="8890"/>
                  </a:lnTo>
                  <a:lnTo>
                    <a:pt x="389890" y="15240"/>
                  </a:lnTo>
                  <a:lnTo>
                    <a:pt x="375920" y="22860"/>
                  </a:lnTo>
                  <a:lnTo>
                    <a:pt x="365760" y="30480"/>
                  </a:lnTo>
                  <a:lnTo>
                    <a:pt x="355600" y="36830"/>
                  </a:lnTo>
                  <a:lnTo>
                    <a:pt x="345440" y="46990"/>
                  </a:lnTo>
                  <a:lnTo>
                    <a:pt x="335280" y="57150"/>
                  </a:lnTo>
                  <a:lnTo>
                    <a:pt x="325120" y="69850"/>
                  </a:lnTo>
                  <a:lnTo>
                    <a:pt x="316230" y="81280"/>
                  </a:lnTo>
                  <a:lnTo>
                    <a:pt x="307340" y="91440"/>
                  </a:lnTo>
                  <a:lnTo>
                    <a:pt x="299720" y="102870"/>
                  </a:lnTo>
                  <a:lnTo>
                    <a:pt x="292100" y="114300"/>
                  </a:lnTo>
                  <a:lnTo>
                    <a:pt x="284480" y="127000"/>
                  </a:lnTo>
                  <a:lnTo>
                    <a:pt x="276860" y="140970"/>
                  </a:lnTo>
                  <a:lnTo>
                    <a:pt x="271780" y="153670"/>
                  </a:lnTo>
                  <a:lnTo>
                    <a:pt x="265430" y="167640"/>
                  </a:lnTo>
                  <a:lnTo>
                    <a:pt x="261620" y="181610"/>
                  </a:lnTo>
                  <a:lnTo>
                    <a:pt x="257810" y="195580"/>
                  </a:lnTo>
                  <a:lnTo>
                    <a:pt x="256540" y="209550"/>
                  </a:lnTo>
                  <a:lnTo>
                    <a:pt x="255270" y="223520"/>
                  </a:lnTo>
                  <a:lnTo>
                    <a:pt x="254000" y="237490"/>
                  </a:lnTo>
                  <a:lnTo>
                    <a:pt x="252730" y="251460"/>
                  </a:lnTo>
                  <a:lnTo>
                    <a:pt x="252730" y="265430"/>
                  </a:lnTo>
                  <a:lnTo>
                    <a:pt x="254000" y="279400"/>
                  </a:lnTo>
                  <a:lnTo>
                    <a:pt x="255270" y="293370"/>
                  </a:lnTo>
                  <a:lnTo>
                    <a:pt x="257810" y="307340"/>
                  </a:lnTo>
                  <a:lnTo>
                    <a:pt x="260350" y="320040"/>
                  </a:lnTo>
                  <a:lnTo>
                    <a:pt x="264160" y="332740"/>
                  </a:lnTo>
                  <a:lnTo>
                    <a:pt x="266700" y="344170"/>
                  </a:lnTo>
                  <a:lnTo>
                    <a:pt x="271780" y="354330"/>
                  </a:lnTo>
                  <a:lnTo>
                    <a:pt x="276860" y="363220"/>
                  </a:lnTo>
                  <a:lnTo>
                    <a:pt x="281940" y="370840"/>
                  </a:lnTo>
                  <a:lnTo>
                    <a:pt x="298450" y="383540"/>
                  </a:lnTo>
                  <a:lnTo>
                    <a:pt x="307340" y="388620"/>
                  </a:lnTo>
                  <a:lnTo>
                    <a:pt x="317500" y="393700"/>
                  </a:lnTo>
                  <a:lnTo>
                    <a:pt x="327660" y="397510"/>
                  </a:lnTo>
                  <a:lnTo>
                    <a:pt x="336550" y="401320"/>
                  </a:lnTo>
                  <a:lnTo>
                    <a:pt x="349250" y="402590"/>
                  </a:lnTo>
                  <a:lnTo>
                    <a:pt x="364490" y="402590"/>
                  </a:lnTo>
                  <a:lnTo>
                    <a:pt x="379730" y="401320"/>
                  </a:lnTo>
                  <a:lnTo>
                    <a:pt x="393700" y="398780"/>
                  </a:lnTo>
                  <a:lnTo>
                    <a:pt x="408940" y="396240"/>
                  </a:lnTo>
                  <a:lnTo>
                    <a:pt x="422910" y="393700"/>
                  </a:lnTo>
                  <a:lnTo>
                    <a:pt x="436880" y="389890"/>
                  </a:lnTo>
                  <a:lnTo>
                    <a:pt x="448310" y="384810"/>
                  </a:lnTo>
                  <a:lnTo>
                    <a:pt x="461010" y="378460"/>
                  </a:lnTo>
                  <a:lnTo>
                    <a:pt x="471170" y="370840"/>
                  </a:lnTo>
                  <a:lnTo>
                    <a:pt x="482600" y="363220"/>
                  </a:lnTo>
                  <a:lnTo>
                    <a:pt x="535940" y="325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442460" y="8493760"/>
              <a:ext cx="306071" cy="393701"/>
            </a:xfrm>
            <a:custGeom>
              <a:avLst/>
              <a:gdLst/>
              <a:ahLst/>
              <a:cxnLst/>
              <a:rect l="0" t="0" r="0" b="0"/>
              <a:pathLst>
                <a:path w="306071" h="393701">
                  <a:moveTo>
                    <a:pt x="0" y="127000"/>
                  </a:moveTo>
                  <a:lnTo>
                    <a:pt x="0" y="243840"/>
                  </a:lnTo>
                  <a:lnTo>
                    <a:pt x="1270" y="259080"/>
                  </a:lnTo>
                  <a:lnTo>
                    <a:pt x="3810" y="273050"/>
                  </a:lnTo>
                  <a:lnTo>
                    <a:pt x="6350" y="288290"/>
                  </a:lnTo>
                  <a:lnTo>
                    <a:pt x="7620" y="304800"/>
                  </a:lnTo>
                  <a:lnTo>
                    <a:pt x="8890" y="322580"/>
                  </a:lnTo>
                  <a:lnTo>
                    <a:pt x="10160" y="341630"/>
                  </a:lnTo>
                  <a:lnTo>
                    <a:pt x="11430" y="359410"/>
                  </a:lnTo>
                  <a:lnTo>
                    <a:pt x="13970" y="374650"/>
                  </a:lnTo>
                  <a:lnTo>
                    <a:pt x="16510" y="391160"/>
                  </a:lnTo>
                  <a:lnTo>
                    <a:pt x="17780" y="393700"/>
                  </a:lnTo>
                  <a:lnTo>
                    <a:pt x="19050" y="388620"/>
                  </a:lnTo>
                  <a:lnTo>
                    <a:pt x="20320" y="378460"/>
                  </a:lnTo>
                  <a:lnTo>
                    <a:pt x="20320" y="367030"/>
                  </a:lnTo>
                  <a:lnTo>
                    <a:pt x="21590" y="342900"/>
                  </a:lnTo>
                  <a:lnTo>
                    <a:pt x="22860" y="327660"/>
                  </a:lnTo>
                  <a:lnTo>
                    <a:pt x="24130" y="312420"/>
                  </a:lnTo>
                  <a:lnTo>
                    <a:pt x="26670" y="295910"/>
                  </a:lnTo>
                  <a:lnTo>
                    <a:pt x="30480" y="280670"/>
                  </a:lnTo>
                  <a:lnTo>
                    <a:pt x="36830" y="251460"/>
                  </a:lnTo>
                  <a:lnTo>
                    <a:pt x="46990" y="208280"/>
                  </a:lnTo>
                  <a:lnTo>
                    <a:pt x="50800" y="194310"/>
                  </a:lnTo>
                  <a:lnTo>
                    <a:pt x="55880" y="180340"/>
                  </a:lnTo>
                  <a:lnTo>
                    <a:pt x="62230" y="165100"/>
                  </a:lnTo>
                  <a:lnTo>
                    <a:pt x="68580" y="151130"/>
                  </a:lnTo>
                  <a:lnTo>
                    <a:pt x="82550" y="123190"/>
                  </a:lnTo>
                  <a:lnTo>
                    <a:pt x="88900" y="110490"/>
                  </a:lnTo>
                  <a:lnTo>
                    <a:pt x="95250" y="99060"/>
                  </a:lnTo>
                  <a:lnTo>
                    <a:pt x="102870" y="86360"/>
                  </a:lnTo>
                  <a:lnTo>
                    <a:pt x="110490" y="77470"/>
                  </a:lnTo>
                  <a:lnTo>
                    <a:pt x="119380" y="67310"/>
                  </a:lnTo>
                  <a:lnTo>
                    <a:pt x="129540" y="59690"/>
                  </a:lnTo>
                  <a:lnTo>
                    <a:pt x="138430" y="52070"/>
                  </a:lnTo>
                  <a:lnTo>
                    <a:pt x="148590" y="44450"/>
                  </a:lnTo>
                  <a:lnTo>
                    <a:pt x="158750" y="36830"/>
                  </a:lnTo>
                  <a:lnTo>
                    <a:pt x="170180" y="30480"/>
                  </a:lnTo>
                  <a:lnTo>
                    <a:pt x="182880" y="25400"/>
                  </a:lnTo>
                  <a:lnTo>
                    <a:pt x="195580" y="20320"/>
                  </a:lnTo>
                  <a:lnTo>
                    <a:pt x="209550" y="16510"/>
                  </a:lnTo>
                  <a:lnTo>
                    <a:pt x="222250" y="12700"/>
                  </a:lnTo>
                  <a:lnTo>
                    <a:pt x="236220" y="8890"/>
                  </a:lnTo>
                  <a:lnTo>
                    <a:pt x="250190" y="6350"/>
                  </a:lnTo>
                  <a:lnTo>
                    <a:pt x="264160" y="3810"/>
                  </a:lnTo>
                  <a:lnTo>
                    <a:pt x="306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274310" y="8262620"/>
              <a:ext cx="116841" cy="483871"/>
            </a:xfrm>
            <a:custGeom>
              <a:avLst/>
              <a:gdLst/>
              <a:ahLst/>
              <a:cxnLst/>
              <a:rect l="0" t="0" r="0" b="0"/>
              <a:pathLst>
                <a:path w="116841" h="483871">
                  <a:moveTo>
                    <a:pt x="116840" y="0"/>
                  </a:moveTo>
                  <a:lnTo>
                    <a:pt x="110490" y="16510"/>
                  </a:lnTo>
                  <a:lnTo>
                    <a:pt x="107950" y="27940"/>
                  </a:lnTo>
                  <a:lnTo>
                    <a:pt x="101600" y="55880"/>
                  </a:lnTo>
                  <a:lnTo>
                    <a:pt x="97790" y="68580"/>
                  </a:lnTo>
                  <a:lnTo>
                    <a:pt x="95250" y="81280"/>
                  </a:lnTo>
                  <a:lnTo>
                    <a:pt x="91440" y="92710"/>
                  </a:lnTo>
                  <a:lnTo>
                    <a:pt x="85090" y="118110"/>
                  </a:lnTo>
                  <a:lnTo>
                    <a:pt x="59690" y="214630"/>
                  </a:lnTo>
                  <a:lnTo>
                    <a:pt x="58420" y="228600"/>
                  </a:lnTo>
                  <a:lnTo>
                    <a:pt x="55880" y="242570"/>
                  </a:lnTo>
                  <a:lnTo>
                    <a:pt x="54610" y="256540"/>
                  </a:lnTo>
                  <a:lnTo>
                    <a:pt x="53340" y="270510"/>
                  </a:lnTo>
                  <a:lnTo>
                    <a:pt x="50800" y="284480"/>
                  </a:lnTo>
                  <a:lnTo>
                    <a:pt x="48260" y="298450"/>
                  </a:lnTo>
                  <a:lnTo>
                    <a:pt x="41910" y="326390"/>
                  </a:lnTo>
                  <a:lnTo>
                    <a:pt x="38100" y="340360"/>
                  </a:lnTo>
                  <a:lnTo>
                    <a:pt x="35560" y="356870"/>
                  </a:lnTo>
                  <a:lnTo>
                    <a:pt x="25400" y="411480"/>
                  </a:lnTo>
                  <a:lnTo>
                    <a:pt x="17780" y="443230"/>
                  </a:lnTo>
                  <a:lnTo>
                    <a:pt x="13970" y="457200"/>
                  </a:lnTo>
                  <a:lnTo>
                    <a:pt x="11430" y="469900"/>
                  </a:lnTo>
                  <a:lnTo>
                    <a:pt x="0" y="483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347970" y="8253730"/>
              <a:ext cx="316231" cy="40641"/>
            </a:xfrm>
            <a:custGeom>
              <a:avLst/>
              <a:gdLst/>
              <a:ahLst/>
              <a:cxnLst/>
              <a:rect l="0" t="0" r="0" b="0"/>
              <a:pathLst>
                <a:path w="316231" h="40641">
                  <a:moveTo>
                    <a:pt x="0" y="40640"/>
                  </a:moveTo>
                  <a:lnTo>
                    <a:pt x="17780" y="35560"/>
                  </a:lnTo>
                  <a:lnTo>
                    <a:pt x="29210" y="31750"/>
                  </a:lnTo>
                  <a:lnTo>
                    <a:pt x="44450" y="29210"/>
                  </a:lnTo>
                  <a:lnTo>
                    <a:pt x="60960" y="25400"/>
                  </a:lnTo>
                  <a:lnTo>
                    <a:pt x="92710" y="19050"/>
                  </a:lnTo>
                  <a:lnTo>
                    <a:pt x="107950" y="15240"/>
                  </a:lnTo>
                  <a:lnTo>
                    <a:pt x="142240" y="8890"/>
                  </a:lnTo>
                  <a:lnTo>
                    <a:pt x="162560" y="5080"/>
                  </a:lnTo>
                  <a:lnTo>
                    <a:pt x="179070" y="2540"/>
                  </a:lnTo>
                  <a:lnTo>
                    <a:pt x="195580" y="1270"/>
                  </a:lnTo>
                  <a:lnTo>
                    <a:pt x="212090" y="0"/>
                  </a:lnTo>
                  <a:lnTo>
                    <a:pt x="227330" y="1270"/>
                  </a:lnTo>
                  <a:lnTo>
                    <a:pt x="243840" y="2540"/>
                  </a:lnTo>
                  <a:lnTo>
                    <a:pt x="316230" y="1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327650" y="8505190"/>
              <a:ext cx="157481" cy="20321"/>
            </a:xfrm>
            <a:custGeom>
              <a:avLst/>
              <a:gdLst/>
              <a:ahLst/>
              <a:cxnLst/>
              <a:rect l="0" t="0" r="0" b="0"/>
              <a:pathLst>
                <a:path w="157481" h="20321">
                  <a:moveTo>
                    <a:pt x="0" y="20320"/>
                  </a:moveTo>
                  <a:lnTo>
                    <a:pt x="27940" y="15240"/>
                  </a:lnTo>
                  <a:lnTo>
                    <a:pt x="78740" y="6350"/>
                  </a:lnTo>
                  <a:lnTo>
                    <a:pt x="95250" y="3810"/>
                  </a:lnTo>
                  <a:lnTo>
                    <a:pt x="111760" y="254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612130" y="8463280"/>
              <a:ext cx="179071" cy="288291"/>
            </a:xfrm>
            <a:custGeom>
              <a:avLst/>
              <a:gdLst/>
              <a:ahLst/>
              <a:cxnLst/>
              <a:rect l="0" t="0" r="0" b="0"/>
              <a:pathLst>
                <a:path w="179071" h="288291">
                  <a:moveTo>
                    <a:pt x="10160" y="62230"/>
                  </a:moveTo>
                  <a:lnTo>
                    <a:pt x="5080" y="90170"/>
                  </a:lnTo>
                  <a:lnTo>
                    <a:pt x="2540" y="104140"/>
                  </a:lnTo>
                  <a:lnTo>
                    <a:pt x="1270" y="119380"/>
                  </a:lnTo>
                  <a:lnTo>
                    <a:pt x="1270" y="135890"/>
                  </a:lnTo>
                  <a:lnTo>
                    <a:pt x="0" y="172720"/>
                  </a:lnTo>
                  <a:lnTo>
                    <a:pt x="0" y="241300"/>
                  </a:lnTo>
                  <a:lnTo>
                    <a:pt x="2540" y="255270"/>
                  </a:lnTo>
                  <a:lnTo>
                    <a:pt x="6350" y="265430"/>
                  </a:lnTo>
                  <a:lnTo>
                    <a:pt x="10160" y="275590"/>
                  </a:lnTo>
                  <a:lnTo>
                    <a:pt x="19050" y="281940"/>
                  </a:lnTo>
                  <a:lnTo>
                    <a:pt x="29210" y="285750"/>
                  </a:lnTo>
                  <a:lnTo>
                    <a:pt x="40640" y="288290"/>
                  </a:lnTo>
                  <a:lnTo>
                    <a:pt x="49530" y="288290"/>
                  </a:lnTo>
                  <a:lnTo>
                    <a:pt x="58420" y="285750"/>
                  </a:lnTo>
                  <a:lnTo>
                    <a:pt x="67310" y="281940"/>
                  </a:lnTo>
                  <a:lnTo>
                    <a:pt x="74930" y="276860"/>
                  </a:lnTo>
                  <a:lnTo>
                    <a:pt x="82550" y="270510"/>
                  </a:lnTo>
                  <a:lnTo>
                    <a:pt x="90170" y="264160"/>
                  </a:lnTo>
                  <a:lnTo>
                    <a:pt x="99060" y="255270"/>
                  </a:lnTo>
                  <a:lnTo>
                    <a:pt x="107950" y="245110"/>
                  </a:lnTo>
                  <a:lnTo>
                    <a:pt x="116840" y="233680"/>
                  </a:lnTo>
                  <a:lnTo>
                    <a:pt x="124460" y="222250"/>
                  </a:lnTo>
                  <a:lnTo>
                    <a:pt x="130810" y="210820"/>
                  </a:lnTo>
                  <a:lnTo>
                    <a:pt x="135890" y="200660"/>
                  </a:lnTo>
                  <a:lnTo>
                    <a:pt x="140970" y="189230"/>
                  </a:lnTo>
                  <a:lnTo>
                    <a:pt x="144780" y="179070"/>
                  </a:lnTo>
                  <a:lnTo>
                    <a:pt x="153670" y="157480"/>
                  </a:lnTo>
                  <a:lnTo>
                    <a:pt x="161290" y="135890"/>
                  </a:lnTo>
                  <a:lnTo>
                    <a:pt x="163830" y="123190"/>
                  </a:lnTo>
                  <a:lnTo>
                    <a:pt x="167640" y="109220"/>
                  </a:lnTo>
                  <a:lnTo>
                    <a:pt x="171450" y="93980"/>
                  </a:lnTo>
                  <a:lnTo>
                    <a:pt x="173990" y="78740"/>
                  </a:lnTo>
                  <a:lnTo>
                    <a:pt x="175260" y="6350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882640" y="8520430"/>
              <a:ext cx="191771" cy="548641"/>
            </a:xfrm>
            <a:custGeom>
              <a:avLst/>
              <a:gdLst/>
              <a:ahLst/>
              <a:cxnLst/>
              <a:rect l="0" t="0" r="0" b="0"/>
              <a:pathLst>
                <a:path w="191771" h="548641">
                  <a:moveTo>
                    <a:pt x="161290" y="26670"/>
                  </a:moveTo>
                  <a:lnTo>
                    <a:pt x="154940" y="10160"/>
                  </a:lnTo>
                  <a:lnTo>
                    <a:pt x="148590" y="5080"/>
                  </a:lnTo>
                  <a:lnTo>
                    <a:pt x="139700" y="127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5410" y="3810"/>
                  </a:lnTo>
                  <a:lnTo>
                    <a:pt x="91440" y="7620"/>
                  </a:lnTo>
                  <a:lnTo>
                    <a:pt x="78740" y="13970"/>
                  </a:lnTo>
                  <a:lnTo>
                    <a:pt x="64770" y="21590"/>
                  </a:lnTo>
                  <a:lnTo>
                    <a:pt x="50800" y="30480"/>
                  </a:lnTo>
                  <a:lnTo>
                    <a:pt x="39370" y="40640"/>
                  </a:lnTo>
                  <a:lnTo>
                    <a:pt x="29210" y="52070"/>
                  </a:lnTo>
                  <a:lnTo>
                    <a:pt x="20320" y="64770"/>
                  </a:lnTo>
                  <a:lnTo>
                    <a:pt x="13970" y="78740"/>
                  </a:lnTo>
                  <a:lnTo>
                    <a:pt x="7620" y="93980"/>
                  </a:lnTo>
                  <a:lnTo>
                    <a:pt x="2540" y="110490"/>
                  </a:lnTo>
                  <a:lnTo>
                    <a:pt x="0" y="125730"/>
                  </a:lnTo>
                  <a:lnTo>
                    <a:pt x="0" y="140970"/>
                  </a:lnTo>
                  <a:lnTo>
                    <a:pt x="1270" y="154940"/>
                  </a:lnTo>
                  <a:lnTo>
                    <a:pt x="5080" y="168910"/>
                  </a:lnTo>
                  <a:lnTo>
                    <a:pt x="11430" y="180340"/>
                  </a:lnTo>
                  <a:lnTo>
                    <a:pt x="19050" y="193040"/>
                  </a:lnTo>
                  <a:lnTo>
                    <a:pt x="29210" y="201930"/>
                  </a:lnTo>
                  <a:lnTo>
                    <a:pt x="40640" y="208280"/>
                  </a:lnTo>
                  <a:lnTo>
                    <a:pt x="52070" y="214630"/>
                  </a:lnTo>
                  <a:lnTo>
                    <a:pt x="63500" y="217170"/>
                  </a:lnTo>
                  <a:lnTo>
                    <a:pt x="74930" y="218440"/>
                  </a:lnTo>
                  <a:lnTo>
                    <a:pt x="86360" y="217170"/>
                  </a:lnTo>
                  <a:lnTo>
                    <a:pt x="96520" y="213360"/>
                  </a:lnTo>
                  <a:lnTo>
                    <a:pt x="107950" y="207010"/>
                  </a:lnTo>
                  <a:lnTo>
                    <a:pt x="118110" y="199390"/>
                  </a:lnTo>
                  <a:lnTo>
                    <a:pt x="128270" y="191770"/>
                  </a:lnTo>
                  <a:lnTo>
                    <a:pt x="135890" y="181610"/>
                  </a:lnTo>
                  <a:lnTo>
                    <a:pt x="144780" y="172720"/>
                  </a:lnTo>
                  <a:lnTo>
                    <a:pt x="151130" y="160020"/>
                  </a:lnTo>
                  <a:lnTo>
                    <a:pt x="156210" y="146050"/>
                  </a:lnTo>
                  <a:lnTo>
                    <a:pt x="161290" y="130810"/>
                  </a:lnTo>
                  <a:lnTo>
                    <a:pt x="166370" y="115570"/>
                  </a:lnTo>
                  <a:lnTo>
                    <a:pt x="173990" y="86360"/>
                  </a:lnTo>
                  <a:lnTo>
                    <a:pt x="176530" y="82550"/>
                  </a:lnTo>
                  <a:lnTo>
                    <a:pt x="177800" y="83820"/>
                  </a:lnTo>
                  <a:lnTo>
                    <a:pt x="180340" y="100330"/>
                  </a:lnTo>
                  <a:lnTo>
                    <a:pt x="180340" y="114300"/>
                  </a:lnTo>
                  <a:lnTo>
                    <a:pt x="181610" y="130810"/>
                  </a:lnTo>
                  <a:lnTo>
                    <a:pt x="182880" y="149860"/>
                  </a:lnTo>
                  <a:lnTo>
                    <a:pt x="184150" y="170180"/>
                  </a:lnTo>
                  <a:lnTo>
                    <a:pt x="186690" y="193040"/>
                  </a:lnTo>
                  <a:lnTo>
                    <a:pt x="189230" y="215900"/>
                  </a:lnTo>
                  <a:lnTo>
                    <a:pt x="190500" y="238760"/>
                  </a:lnTo>
                  <a:lnTo>
                    <a:pt x="191770" y="302260"/>
                  </a:lnTo>
                  <a:lnTo>
                    <a:pt x="191770" y="318770"/>
                  </a:lnTo>
                  <a:lnTo>
                    <a:pt x="190500" y="339090"/>
                  </a:lnTo>
                  <a:lnTo>
                    <a:pt x="189230" y="359410"/>
                  </a:lnTo>
                  <a:lnTo>
                    <a:pt x="186690" y="382270"/>
                  </a:lnTo>
                  <a:lnTo>
                    <a:pt x="182880" y="402590"/>
                  </a:lnTo>
                  <a:lnTo>
                    <a:pt x="177800" y="422910"/>
                  </a:lnTo>
                  <a:lnTo>
                    <a:pt x="171450" y="441960"/>
                  </a:lnTo>
                  <a:lnTo>
                    <a:pt x="165100" y="458470"/>
                  </a:lnTo>
                  <a:lnTo>
                    <a:pt x="156210" y="474980"/>
                  </a:lnTo>
                  <a:lnTo>
                    <a:pt x="147320" y="490220"/>
                  </a:lnTo>
                  <a:lnTo>
                    <a:pt x="138430" y="502920"/>
                  </a:lnTo>
                  <a:lnTo>
                    <a:pt x="130810" y="514350"/>
                  </a:lnTo>
                  <a:lnTo>
                    <a:pt x="123190" y="523240"/>
                  </a:lnTo>
                  <a:lnTo>
                    <a:pt x="113030" y="530860"/>
                  </a:lnTo>
                  <a:lnTo>
                    <a:pt x="102870" y="537210"/>
                  </a:lnTo>
                  <a:lnTo>
                    <a:pt x="90170" y="542290"/>
                  </a:lnTo>
                  <a:lnTo>
                    <a:pt x="77470" y="546100"/>
                  </a:lnTo>
                  <a:lnTo>
                    <a:pt x="64770" y="548640"/>
                  </a:lnTo>
                  <a:lnTo>
                    <a:pt x="12700" y="542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253480" y="8536940"/>
              <a:ext cx="21591" cy="231141"/>
            </a:xfrm>
            <a:custGeom>
              <a:avLst/>
              <a:gdLst/>
              <a:ahLst/>
              <a:cxnLst/>
              <a:rect l="0" t="0" r="0" b="0"/>
              <a:pathLst>
                <a:path w="21591" h="231141">
                  <a:moveTo>
                    <a:pt x="0" y="0"/>
                  </a:moveTo>
                  <a:lnTo>
                    <a:pt x="6350" y="16510"/>
                  </a:lnTo>
                  <a:lnTo>
                    <a:pt x="8890" y="27940"/>
                  </a:lnTo>
                  <a:lnTo>
                    <a:pt x="11430" y="43180"/>
                  </a:lnTo>
                  <a:lnTo>
                    <a:pt x="15240" y="59690"/>
                  </a:lnTo>
                  <a:lnTo>
                    <a:pt x="17780" y="78740"/>
                  </a:lnTo>
                  <a:lnTo>
                    <a:pt x="19050" y="97790"/>
                  </a:lnTo>
                  <a:lnTo>
                    <a:pt x="19050" y="118110"/>
                  </a:lnTo>
                  <a:lnTo>
                    <a:pt x="20320" y="154940"/>
                  </a:lnTo>
                  <a:lnTo>
                    <a:pt x="2159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54140" y="8378190"/>
              <a:ext cx="41911" cy="379731"/>
            </a:xfrm>
            <a:custGeom>
              <a:avLst/>
              <a:gdLst/>
              <a:ahLst/>
              <a:cxnLst/>
              <a:rect l="0" t="0" r="0" b="0"/>
              <a:pathLst>
                <a:path w="41911" h="379731">
                  <a:moveTo>
                    <a:pt x="41910" y="0"/>
                  </a:moveTo>
                  <a:lnTo>
                    <a:pt x="41910" y="93980"/>
                  </a:lnTo>
                  <a:lnTo>
                    <a:pt x="40640" y="113030"/>
                  </a:lnTo>
                  <a:lnTo>
                    <a:pt x="39370" y="130810"/>
                  </a:lnTo>
                  <a:lnTo>
                    <a:pt x="36830" y="147320"/>
                  </a:lnTo>
                  <a:lnTo>
                    <a:pt x="34290" y="162560"/>
                  </a:lnTo>
                  <a:lnTo>
                    <a:pt x="33020" y="177800"/>
                  </a:lnTo>
                  <a:lnTo>
                    <a:pt x="33020" y="191770"/>
                  </a:lnTo>
                  <a:lnTo>
                    <a:pt x="31750" y="207010"/>
                  </a:lnTo>
                  <a:lnTo>
                    <a:pt x="29210" y="220980"/>
                  </a:lnTo>
                  <a:lnTo>
                    <a:pt x="26670" y="234950"/>
                  </a:lnTo>
                  <a:lnTo>
                    <a:pt x="24130" y="248920"/>
                  </a:lnTo>
                  <a:lnTo>
                    <a:pt x="22860" y="262890"/>
                  </a:lnTo>
                  <a:lnTo>
                    <a:pt x="22860" y="278130"/>
                  </a:lnTo>
                  <a:lnTo>
                    <a:pt x="20320" y="290830"/>
                  </a:lnTo>
                  <a:lnTo>
                    <a:pt x="19050" y="302260"/>
                  </a:lnTo>
                  <a:lnTo>
                    <a:pt x="15240" y="313690"/>
                  </a:lnTo>
                  <a:lnTo>
                    <a:pt x="12700" y="325120"/>
                  </a:lnTo>
                  <a:lnTo>
                    <a:pt x="10160" y="336550"/>
                  </a:ln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370320" y="8515350"/>
              <a:ext cx="283211" cy="252731"/>
            </a:xfrm>
            <a:custGeom>
              <a:avLst/>
              <a:gdLst/>
              <a:ahLst/>
              <a:cxnLst/>
              <a:rect l="0" t="0" r="0" b="0"/>
              <a:pathLst>
                <a:path w="283211" h="252731">
                  <a:moveTo>
                    <a:pt x="0" y="10160"/>
                  </a:moveTo>
                  <a:lnTo>
                    <a:pt x="21590" y="10160"/>
                  </a:lnTo>
                  <a:lnTo>
                    <a:pt x="34290" y="8890"/>
                  </a:lnTo>
                  <a:lnTo>
                    <a:pt x="48260" y="7620"/>
                  </a:lnTo>
                  <a:lnTo>
                    <a:pt x="63500" y="5080"/>
                  </a:lnTo>
                  <a:lnTo>
                    <a:pt x="80010" y="3810"/>
                  </a:lnTo>
                  <a:lnTo>
                    <a:pt x="96520" y="2540"/>
                  </a:lnTo>
                  <a:lnTo>
                    <a:pt x="113030" y="1270"/>
                  </a:lnTo>
                  <a:lnTo>
                    <a:pt x="151130" y="1270"/>
                  </a:lnTo>
                  <a:lnTo>
                    <a:pt x="170180" y="0"/>
                  </a:lnTo>
                  <a:lnTo>
                    <a:pt x="187960" y="2540"/>
                  </a:lnTo>
                  <a:lnTo>
                    <a:pt x="204470" y="6350"/>
                  </a:lnTo>
                  <a:lnTo>
                    <a:pt x="220980" y="11430"/>
                  </a:lnTo>
                  <a:lnTo>
                    <a:pt x="233680" y="17780"/>
                  </a:lnTo>
                  <a:lnTo>
                    <a:pt x="243840" y="26670"/>
                  </a:lnTo>
                  <a:lnTo>
                    <a:pt x="254000" y="35560"/>
                  </a:lnTo>
                  <a:lnTo>
                    <a:pt x="261620" y="44450"/>
                  </a:lnTo>
                  <a:lnTo>
                    <a:pt x="267970" y="54610"/>
                  </a:lnTo>
                  <a:lnTo>
                    <a:pt x="273050" y="64770"/>
                  </a:lnTo>
                  <a:lnTo>
                    <a:pt x="276860" y="76200"/>
                  </a:lnTo>
                  <a:lnTo>
                    <a:pt x="279400" y="91440"/>
                  </a:lnTo>
                  <a:lnTo>
                    <a:pt x="280670" y="106680"/>
                  </a:lnTo>
                  <a:lnTo>
                    <a:pt x="281940" y="121920"/>
                  </a:lnTo>
                  <a:lnTo>
                    <a:pt x="281940" y="138430"/>
                  </a:lnTo>
                  <a:lnTo>
                    <a:pt x="283210" y="156210"/>
                  </a:lnTo>
                  <a:lnTo>
                    <a:pt x="281940" y="170180"/>
                  </a:lnTo>
                  <a:lnTo>
                    <a:pt x="280670" y="184150"/>
                  </a:lnTo>
                  <a:lnTo>
                    <a:pt x="278130" y="196850"/>
                  </a:lnTo>
                  <a:lnTo>
                    <a:pt x="275590" y="208280"/>
                  </a:lnTo>
                  <a:lnTo>
                    <a:pt x="271780" y="219710"/>
                  </a:lnTo>
                  <a:lnTo>
                    <a:pt x="262890" y="2527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758940" y="8451850"/>
              <a:ext cx="505461" cy="331471"/>
            </a:xfrm>
            <a:custGeom>
              <a:avLst/>
              <a:gdLst/>
              <a:ahLst/>
              <a:cxnLst/>
              <a:rect l="0" t="0" r="0" b="0"/>
              <a:pathLst>
                <a:path w="505461" h="331471">
                  <a:moveTo>
                    <a:pt x="0" y="73660"/>
                  </a:moveTo>
                  <a:lnTo>
                    <a:pt x="11430" y="96520"/>
                  </a:lnTo>
                  <a:lnTo>
                    <a:pt x="16510" y="109220"/>
                  </a:lnTo>
                  <a:lnTo>
                    <a:pt x="20320" y="123190"/>
                  </a:lnTo>
                  <a:lnTo>
                    <a:pt x="24130" y="138430"/>
                  </a:lnTo>
                  <a:lnTo>
                    <a:pt x="27940" y="152400"/>
                  </a:lnTo>
                  <a:lnTo>
                    <a:pt x="35560" y="176530"/>
                  </a:lnTo>
                  <a:lnTo>
                    <a:pt x="45720" y="209550"/>
                  </a:lnTo>
                  <a:lnTo>
                    <a:pt x="50800" y="223520"/>
                  </a:lnTo>
                  <a:lnTo>
                    <a:pt x="72390" y="280670"/>
                  </a:lnTo>
                  <a:lnTo>
                    <a:pt x="76200" y="292100"/>
                  </a:lnTo>
                  <a:lnTo>
                    <a:pt x="81280" y="298450"/>
                  </a:lnTo>
                  <a:lnTo>
                    <a:pt x="87630" y="299720"/>
                  </a:lnTo>
                  <a:lnTo>
                    <a:pt x="92710" y="298450"/>
                  </a:lnTo>
                  <a:lnTo>
                    <a:pt x="99060" y="293370"/>
                  </a:lnTo>
                  <a:lnTo>
                    <a:pt x="102870" y="287020"/>
                  </a:lnTo>
                  <a:lnTo>
                    <a:pt x="107950" y="279400"/>
                  </a:lnTo>
                  <a:lnTo>
                    <a:pt x="111760" y="265430"/>
                  </a:lnTo>
                  <a:lnTo>
                    <a:pt x="115570" y="248920"/>
                  </a:lnTo>
                  <a:lnTo>
                    <a:pt x="127000" y="189230"/>
                  </a:lnTo>
                  <a:lnTo>
                    <a:pt x="129540" y="167640"/>
                  </a:lnTo>
                  <a:lnTo>
                    <a:pt x="133350" y="151130"/>
                  </a:lnTo>
                  <a:lnTo>
                    <a:pt x="137160" y="135890"/>
                  </a:lnTo>
                  <a:lnTo>
                    <a:pt x="151130" y="81280"/>
                  </a:lnTo>
                  <a:lnTo>
                    <a:pt x="156210" y="69850"/>
                  </a:lnTo>
                  <a:lnTo>
                    <a:pt x="161290" y="59690"/>
                  </a:lnTo>
                  <a:lnTo>
                    <a:pt x="167640" y="49530"/>
                  </a:lnTo>
                  <a:lnTo>
                    <a:pt x="175260" y="45720"/>
                  </a:lnTo>
                  <a:lnTo>
                    <a:pt x="182880" y="43180"/>
                  </a:lnTo>
                  <a:lnTo>
                    <a:pt x="193040" y="43180"/>
                  </a:lnTo>
                  <a:lnTo>
                    <a:pt x="201930" y="45720"/>
                  </a:lnTo>
                  <a:lnTo>
                    <a:pt x="212090" y="52070"/>
                  </a:lnTo>
                  <a:lnTo>
                    <a:pt x="222250" y="59690"/>
                  </a:lnTo>
                  <a:lnTo>
                    <a:pt x="231140" y="67310"/>
                  </a:lnTo>
                  <a:lnTo>
                    <a:pt x="240030" y="77470"/>
                  </a:lnTo>
                  <a:lnTo>
                    <a:pt x="247650" y="86360"/>
                  </a:lnTo>
                  <a:lnTo>
                    <a:pt x="256540" y="96520"/>
                  </a:lnTo>
                  <a:lnTo>
                    <a:pt x="275590" y="116840"/>
                  </a:lnTo>
                  <a:lnTo>
                    <a:pt x="287020" y="125730"/>
                  </a:lnTo>
                  <a:lnTo>
                    <a:pt x="298450" y="134620"/>
                  </a:lnTo>
                  <a:lnTo>
                    <a:pt x="311150" y="142240"/>
                  </a:lnTo>
                  <a:lnTo>
                    <a:pt x="325120" y="147320"/>
                  </a:lnTo>
                  <a:lnTo>
                    <a:pt x="337820" y="151130"/>
                  </a:lnTo>
                  <a:lnTo>
                    <a:pt x="351790" y="153670"/>
                  </a:lnTo>
                  <a:lnTo>
                    <a:pt x="367030" y="153670"/>
                  </a:lnTo>
                  <a:lnTo>
                    <a:pt x="382270" y="153670"/>
                  </a:lnTo>
                  <a:lnTo>
                    <a:pt x="398780" y="151130"/>
                  </a:lnTo>
                  <a:lnTo>
                    <a:pt x="412750" y="147320"/>
                  </a:lnTo>
                  <a:lnTo>
                    <a:pt x="424180" y="143510"/>
                  </a:lnTo>
                  <a:lnTo>
                    <a:pt x="433070" y="137160"/>
                  </a:lnTo>
                  <a:lnTo>
                    <a:pt x="443230" y="130810"/>
                  </a:lnTo>
                  <a:lnTo>
                    <a:pt x="453390" y="121920"/>
                  </a:lnTo>
                  <a:lnTo>
                    <a:pt x="463550" y="113030"/>
                  </a:lnTo>
                  <a:lnTo>
                    <a:pt x="473710" y="102870"/>
                  </a:lnTo>
                  <a:lnTo>
                    <a:pt x="481330" y="90170"/>
                  </a:lnTo>
                  <a:lnTo>
                    <a:pt x="490220" y="78740"/>
                  </a:lnTo>
                  <a:lnTo>
                    <a:pt x="495300" y="63500"/>
                  </a:lnTo>
                  <a:lnTo>
                    <a:pt x="499110" y="48260"/>
                  </a:lnTo>
                  <a:lnTo>
                    <a:pt x="500380" y="33020"/>
                  </a:lnTo>
                  <a:lnTo>
                    <a:pt x="499110" y="20320"/>
                  </a:lnTo>
                  <a:lnTo>
                    <a:pt x="494030" y="11430"/>
                  </a:lnTo>
                  <a:lnTo>
                    <a:pt x="487680" y="3810"/>
                  </a:lnTo>
                  <a:lnTo>
                    <a:pt x="478790" y="1270"/>
                  </a:lnTo>
                  <a:lnTo>
                    <a:pt x="467360" y="0"/>
                  </a:lnTo>
                  <a:lnTo>
                    <a:pt x="455930" y="0"/>
                  </a:lnTo>
                  <a:lnTo>
                    <a:pt x="444500" y="2540"/>
                  </a:lnTo>
                  <a:lnTo>
                    <a:pt x="433070" y="6350"/>
                  </a:lnTo>
                  <a:lnTo>
                    <a:pt x="422910" y="11430"/>
                  </a:lnTo>
                  <a:lnTo>
                    <a:pt x="412750" y="16510"/>
                  </a:lnTo>
                  <a:lnTo>
                    <a:pt x="403860" y="22860"/>
                  </a:lnTo>
                  <a:lnTo>
                    <a:pt x="396240" y="29210"/>
                  </a:lnTo>
                  <a:lnTo>
                    <a:pt x="387350" y="36830"/>
                  </a:lnTo>
                  <a:lnTo>
                    <a:pt x="367030" y="49530"/>
                  </a:lnTo>
                  <a:lnTo>
                    <a:pt x="358140" y="58420"/>
                  </a:lnTo>
                  <a:lnTo>
                    <a:pt x="350520" y="67310"/>
                  </a:lnTo>
                  <a:lnTo>
                    <a:pt x="342900" y="76200"/>
                  </a:lnTo>
                  <a:lnTo>
                    <a:pt x="336550" y="86360"/>
                  </a:lnTo>
                  <a:lnTo>
                    <a:pt x="330200" y="96520"/>
                  </a:lnTo>
                  <a:lnTo>
                    <a:pt x="326390" y="106680"/>
                  </a:lnTo>
                  <a:lnTo>
                    <a:pt x="321310" y="116840"/>
                  </a:lnTo>
                  <a:lnTo>
                    <a:pt x="317500" y="127000"/>
                  </a:lnTo>
                  <a:lnTo>
                    <a:pt x="313690" y="137160"/>
                  </a:lnTo>
                  <a:lnTo>
                    <a:pt x="311150" y="151130"/>
                  </a:lnTo>
                  <a:lnTo>
                    <a:pt x="308610" y="167640"/>
                  </a:lnTo>
                  <a:lnTo>
                    <a:pt x="308610" y="185420"/>
                  </a:lnTo>
                  <a:lnTo>
                    <a:pt x="308610" y="200660"/>
                  </a:lnTo>
                  <a:lnTo>
                    <a:pt x="309880" y="214630"/>
                  </a:lnTo>
                  <a:lnTo>
                    <a:pt x="312420" y="227330"/>
                  </a:lnTo>
                  <a:lnTo>
                    <a:pt x="316230" y="241300"/>
                  </a:lnTo>
                  <a:lnTo>
                    <a:pt x="320040" y="254000"/>
                  </a:lnTo>
                  <a:lnTo>
                    <a:pt x="326390" y="267970"/>
                  </a:lnTo>
                  <a:lnTo>
                    <a:pt x="332740" y="279400"/>
                  </a:lnTo>
                  <a:lnTo>
                    <a:pt x="339090" y="289560"/>
                  </a:lnTo>
                  <a:lnTo>
                    <a:pt x="345440" y="298450"/>
                  </a:lnTo>
                  <a:lnTo>
                    <a:pt x="353060" y="306070"/>
                  </a:lnTo>
                  <a:lnTo>
                    <a:pt x="361950" y="311150"/>
                  </a:lnTo>
                  <a:lnTo>
                    <a:pt x="370840" y="316230"/>
                  </a:lnTo>
                  <a:lnTo>
                    <a:pt x="381000" y="321310"/>
                  </a:lnTo>
                  <a:lnTo>
                    <a:pt x="391160" y="325120"/>
                  </a:lnTo>
                  <a:lnTo>
                    <a:pt x="401320" y="328930"/>
                  </a:lnTo>
                  <a:lnTo>
                    <a:pt x="412750" y="331470"/>
                  </a:lnTo>
                  <a:lnTo>
                    <a:pt x="425450" y="330200"/>
                  </a:lnTo>
                  <a:lnTo>
                    <a:pt x="438150" y="328930"/>
                  </a:lnTo>
                  <a:lnTo>
                    <a:pt x="450850" y="327660"/>
                  </a:lnTo>
                  <a:lnTo>
                    <a:pt x="464820" y="325120"/>
                  </a:lnTo>
                  <a:lnTo>
                    <a:pt x="505460" y="3162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663180" y="8293100"/>
              <a:ext cx="201931" cy="453391"/>
            </a:xfrm>
            <a:custGeom>
              <a:avLst/>
              <a:gdLst/>
              <a:ahLst/>
              <a:cxnLst/>
              <a:rect l="0" t="0" r="0" b="0"/>
              <a:pathLst>
                <a:path w="201931" h="453391">
                  <a:moveTo>
                    <a:pt x="148590" y="22860"/>
                  </a:moveTo>
                  <a:lnTo>
                    <a:pt x="143510" y="5080"/>
                  </a:lnTo>
                  <a:lnTo>
                    <a:pt x="138430" y="1270"/>
                  </a:lnTo>
                  <a:lnTo>
                    <a:pt x="130810" y="0"/>
                  </a:lnTo>
                  <a:lnTo>
                    <a:pt x="123190" y="1270"/>
                  </a:lnTo>
                  <a:lnTo>
                    <a:pt x="113030" y="3810"/>
                  </a:lnTo>
                  <a:lnTo>
                    <a:pt x="101600" y="7620"/>
                  </a:lnTo>
                  <a:lnTo>
                    <a:pt x="88900" y="12700"/>
                  </a:lnTo>
                  <a:lnTo>
                    <a:pt x="78740" y="17780"/>
                  </a:lnTo>
                  <a:lnTo>
                    <a:pt x="69850" y="24130"/>
                  </a:lnTo>
                  <a:lnTo>
                    <a:pt x="60960" y="30480"/>
                  </a:lnTo>
                  <a:lnTo>
                    <a:pt x="53340" y="36830"/>
                  </a:lnTo>
                  <a:lnTo>
                    <a:pt x="44450" y="44450"/>
                  </a:lnTo>
                  <a:lnTo>
                    <a:pt x="38100" y="50800"/>
                  </a:lnTo>
                  <a:lnTo>
                    <a:pt x="22860" y="64770"/>
                  </a:lnTo>
                  <a:lnTo>
                    <a:pt x="16510" y="71120"/>
                  </a:lnTo>
                  <a:lnTo>
                    <a:pt x="10160" y="82550"/>
                  </a:lnTo>
                  <a:lnTo>
                    <a:pt x="5080" y="95250"/>
                  </a:lnTo>
                  <a:lnTo>
                    <a:pt x="0" y="109220"/>
                  </a:lnTo>
                  <a:lnTo>
                    <a:pt x="0" y="123190"/>
                  </a:lnTo>
                  <a:lnTo>
                    <a:pt x="1270" y="137160"/>
                  </a:lnTo>
                  <a:lnTo>
                    <a:pt x="5080" y="152400"/>
                  </a:lnTo>
                  <a:lnTo>
                    <a:pt x="11430" y="165100"/>
                  </a:lnTo>
                  <a:lnTo>
                    <a:pt x="17780" y="176530"/>
                  </a:lnTo>
                  <a:lnTo>
                    <a:pt x="26670" y="189230"/>
                  </a:lnTo>
                  <a:lnTo>
                    <a:pt x="34290" y="198120"/>
                  </a:lnTo>
                  <a:lnTo>
                    <a:pt x="41910" y="208280"/>
                  </a:lnTo>
                  <a:lnTo>
                    <a:pt x="49530" y="215900"/>
                  </a:lnTo>
                  <a:lnTo>
                    <a:pt x="58420" y="222250"/>
                  </a:lnTo>
                  <a:lnTo>
                    <a:pt x="67310" y="228600"/>
                  </a:lnTo>
                  <a:lnTo>
                    <a:pt x="77470" y="233680"/>
                  </a:lnTo>
                  <a:lnTo>
                    <a:pt x="86360" y="238760"/>
                  </a:lnTo>
                  <a:lnTo>
                    <a:pt x="93980" y="245110"/>
                  </a:lnTo>
                  <a:lnTo>
                    <a:pt x="101600" y="251460"/>
                  </a:lnTo>
                  <a:lnTo>
                    <a:pt x="110490" y="256540"/>
                  </a:lnTo>
                  <a:lnTo>
                    <a:pt x="119380" y="261620"/>
                  </a:lnTo>
                  <a:lnTo>
                    <a:pt x="129540" y="266700"/>
                  </a:lnTo>
                  <a:lnTo>
                    <a:pt x="138430" y="271780"/>
                  </a:lnTo>
                  <a:lnTo>
                    <a:pt x="146050" y="276860"/>
                  </a:lnTo>
                  <a:lnTo>
                    <a:pt x="154940" y="283210"/>
                  </a:lnTo>
                  <a:lnTo>
                    <a:pt x="162560" y="290830"/>
                  </a:lnTo>
                  <a:lnTo>
                    <a:pt x="172720" y="299720"/>
                  </a:lnTo>
                  <a:lnTo>
                    <a:pt x="181610" y="308610"/>
                  </a:lnTo>
                  <a:lnTo>
                    <a:pt x="189230" y="318770"/>
                  </a:lnTo>
                  <a:lnTo>
                    <a:pt x="195580" y="328930"/>
                  </a:lnTo>
                  <a:lnTo>
                    <a:pt x="201930" y="339090"/>
                  </a:lnTo>
                  <a:lnTo>
                    <a:pt x="201930" y="349250"/>
                  </a:lnTo>
                  <a:lnTo>
                    <a:pt x="198120" y="359410"/>
                  </a:lnTo>
                  <a:lnTo>
                    <a:pt x="191770" y="369570"/>
                  </a:lnTo>
                  <a:lnTo>
                    <a:pt x="185420" y="379730"/>
                  </a:lnTo>
                  <a:lnTo>
                    <a:pt x="179070" y="387350"/>
                  </a:lnTo>
                  <a:lnTo>
                    <a:pt x="172720" y="396240"/>
                  </a:lnTo>
                  <a:lnTo>
                    <a:pt x="166370" y="403860"/>
                  </a:lnTo>
                  <a:lnTo>
                    <a:pt x="152400" y="417830"/>
                  </a:lnTo>
                  <a:lnTo>
                    <a:pt x="142240" y="425450"/>
                  </a:lnTo>
                  <a:lnTo>
                    <a:pt x="129540" y="433070"/>
                  </a:lnTo>
                  <a:lnTo>
                    <a:pt x="114300" y="439420"/>
                  </a:lnTo>
                  <a:lnTo>
                    <a:pt x="100330" y="444500"/>
                  </a:lnTo>
                  <a:lnTo>
                    <a:pt x="86360" y="447040"/>
                  </a:lnTo>
                  <a:lnTo>
                    <a:pt x="33020" y="4533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970520" y="8326120"/>
              <a:ext cx="8891" cy="389891"/>
            </a:xfrm>
            <a:custGeom>
              <a:avLst/>
              <a:gdLst/>
              <a:ahLst/>
              <a:cxnLst/>
              <a:rect l="0" t="0" r="0" b="0"/>
              <a:pathLst>
                <a:path w="8891" h="389891">
                  <a:moveTo>
                    <a:pt x="0" y="0"/>
                  </a:moveTo>
                  <a:lnTo>
                    <a:pt x="0" y="58420"/>
                  </a:lnTo>
                  <a:lnTo>
                    <a:pt x="1270" y="74930"/>
                  </a:lnTo>
                  <a:lnTo>
                    <a:pt x="2540" y="93980"/>
                  </a:lnTo>
                  <a:lnTo>
                    <a:pt x="5080" y="115570"/>
                  </a:lnTo>
                  <a:lnTo>
                    <a:pt x="6350" y="135890"/>
                  </a:lnTo>
                  <a:lnTo>
                    <a:pt x="7620" y="154940"/>
                  </a:lnTo>
                  <a:lnTo>
                    <a:pt x="8890" y="172720"/>
                  </a:lnTo>
                  <a:lnTo>
                    <a:pt x="7620" y="190500"/>
                  </a:lnTo>
                  <a:lnTo>
                    <a:pt x="6350" y="205740"/>
                  </a:lnTo>
                  <a:lnTo>
                    <a:pt x="3810" y="222250"/>
                  </a:lnTo>
                  <a:lnTo>
                    <a:pt x="2540" y="237490"/>
                  </a:lnTo>
                  <a:lnTo>
                    <a:pt x="1270" y="254000"/>
                  </a:lnTo>
                  <a:lnTo>
                    <a:pt x="0" y="287020"/>
                  </a:lnTo>
                  <a:lnTo>
                    <a:pt x="0" y="34671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8100060" y="8467090"/>
              <a:ext cx="259081" cy="227331"/>
            </a:xfrm>
            <a:custGeom>
              <a:avLst/>
              <a:gdLst/>
              <a:ahLst/>
              <a:cxnLst/>
              <a:rect l="0" t="0" r="0" b="0"/>
              <a:pathLst>
                <a:path w="259081" h="227331">
                  <a:moveTo>
                    <a:pt x="185420" y="6350"/>
                  </a:moveTo>
                  <a:lnTo>
                    <a:pt x="168910" y="1270"/>
                  </a:lnTo>
                  <a:lnTo>
                    <a:pt x="160020" y="0"/>
                  </a:lnTo>
                  <a:lnTo>
                    <a:pt x="151130" y="1270"/>
                  </a:lnTo>
                  <a:lnTo>
                    <a:pt x="142240" y="2540"/>
                  </a:lnTo>
                  <a:lnTo>
                    <a:pt x="133350" y="6350"/>
                  </a:lnTo>
                  <a:lnTo>
                    <a:pt x="124460" y="11430"/>
                  </a:lnTo>
                  <a:lnTo>
                    <a:pt x="116840" y="16510"/>
                  </a:lnTo>
                  <a:lnTo>
                    <a:pt x="109220" y="24130"/>
                  </a:lnTo>
                  <a:lnTo>
                    <a:pt x="102870" y="31750"/>
                  </a:lnTo>
                  <a:lnTo>
                    <a:pt x="95250" y="40640"/>
                  </a:lnTo>
                  <a:lnTo>
                    <a:pt x="86360" y="49530"/>
                  </a:lnTo>
                  <a:lnTo>
                    <a:pt x="77470" y="57150"/>
                  </a:lnTo>
                  <a:lnTo>
                    <a:pt x="68580" y="64770"/>
                  </a:lnTo>
                  <a:lnTo>
                    <a:pt x="59690" y="73660"/>
                  </a:lnTo>
                  <a:lnTo>
                    <a:pt x="50800" y="82550"/>
                  </a:lnTo>
                  <a:lnTo>
                    <a:pt x="43180" y="92710"/>
                  </a:lnTo>
                  <a:lnTo>
                    <a:pt x="36830" y="101600"/>
                  </a:lnTo>
                  <a:lnTo>
                    <a:pt x="31750" y="111760"/>
                  </a:lnTo>
                  <a:lnTo>
                    <a:pt x="26670" y="123190"/>
                  </a:lnTo>
                  <a:lnTo>
                    <a:pt x="21590" y="133350"/>
                  </a:lnTo>
                  <a:lnTo>
                    <a:pt x="15240" y="143510"/>
                  </a:lnTo>
                  <a:lnTo>
                    <a:pt x="8890" y="153670"/>
                  </a:lnTo>
                  <a:lnTo>
                    <a:pt x="5080" y="165100"/>
                  </a:lnTo>
                  <a:lnTo>
                    <a:pt x="2540" y="177800"/>
                  </a:lnTo>
                  <a:lnTo>
                    <a:pt x="0" y="190500"/>
                  </a:lnTo>
                  <a:lnTo>
                    <a:pt x="1270" y="201930"/>
                  </a:lnTo>
                  <a:lnTo>
                    <a:pt x="3810" y="212090"/>
                  </a:lnTo>
                  <a:lnTo>
                    <a:pt x="8890" y="219710"/>
                  </a:lnTo>
                  <a:lnTo>
                    <a:pt x="17780" y="224790"/>
                  </a:lnTo>
                  <a:lnTo>
                    <a:pt x="29210" y="227330"/>
                  </a:lnTo>
                  <a:lnTo>
                    <a:pt x="43180" y="227330"/>
                  </a:lnTo>
                  <a:lnTo>
                    <a:pt x="55880" y="223520"/>
                  </a:lnTo>
                  <a:lnTo>
                    <a:pt x="67310" y="218440"/>
                  </a:lnTo>
                  <a:lnTo>
                    <a:pt x="78740" y="210820"/>
                  </a:lnTo>
                  <a:lnTo>
                    <a:pt x="88900" y="201930"/>
                  </a:lnTo>
                  <a:lnTo>
                    <a:pt x="97790" y="193040"/>
                  </a:lnTo>
                  <a:lnTo>
                    <a:pt x="105410" y="182880"/>
                  </a:lnTo>
                  <a:lnTo>
                    <a:pt x="114300" y="173990"/>
                  </a:lnTo>
                  <a:lnTo>
                    <a:pt x="129540" y="158750"/>
                  </a:lnTo>
                  <a:lnTo>
                    <a:pt x="135890" y="149860"/>
                  </a:lnTo>
                  <a:lnTo>
                    <a:pt x="143510" y="140970"/>
                  </a:lnTo>
                  <a:lnTo>
                    <a:pt x="151130" y="130810"/>
                  </a:lnTo>
                  <a:lnTo>
                    <a:pt x="158750" y="118110"/>
                  </a:lnTo>
                  <a:lnTo>
                    <a:pt x="177800" y="88900"/>
                  </a:lnTo>
                  <a:lnTo>
                    <a:pt x="185420" y="74930"/>
                  </a:lnTo>
                  <a:lnTo>
                    <a:pt x="190500" y="59690"/>
                  </a:lnTo>
                  <a:lnTo>
                    <a:pt x="200660" y="33020"/>
                  </a:lnTo>
                  <a:lnTo>
                    <a:pt x="209550" y="8890"/>
                  </a:lnTo>
                  <a:lnTo>
                    <a:pt x="212090" y="6350"/>
                  </a:lnTo>
                  <a:lnTo>
                    <a:pt x="213360" y="11430"/>
                  </a:lnTo>
                  <a:lnTo>
                    <a:pt x="214630" y="20320"/>
                  </a:lnTo>
                  <a:lnTo>
                    <a:pt x="215900" y="31750"/>
                  </a:lnTo>
                  <a:lnTo>
                    <a:pt x="215900" y="45720"/>
                  </a:lnTo>
                  <a:lnTo>
                    <a:pt x="217170" y="92710"/>
                  </a:lnTo>
                  <a:lnTo>
                    <a:pt x="217170" y="109220"/>
                  </a:lnTo>
                  <a:lnTo>
                    <a:pt x="218440" y="124460"/>
                  </a:lnTo>
                  <a:lnTo>
                    <a:pt x="220980" y="137160"/>
                  </a:lnTo>
                  <a:lnTo>
                    <a:pt x="223520" y="149860"/>
                  </a:lnTo>
                  <a:lnTo>
                    <a:pt x="226060" y="161290"/>
                  </a:lnTo>
                  <a:lnTo>
                    <a:pt x="228600" y="172720"/>
                  </a:lnTo>
                  <a:lnTo>
                    <a:pt x="232410" y="184150"/>
                  </a:lnTo>
                  <a:lnTo>
                    <a:pt x="236220" y="194310"/>
                  </a:lnTo>
                  <a:lnTo>
                    <a:pt x="241300" y="203200"/>
                  </a:lnTo>
                  <a:lnTo>
                    <a:pt x="259080" y="227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496300" y="8368030"/>
              <a:ext cx="445771" cy="346711"/>
            </a:xfrm>
            <a:custGeom>
              <a:avLst/>
              <a:gdLst/>
              <a:ahLst/>
              <a:cxnLst/>
              <a:rect l="0" t="0" r="0" b="0"/>
              <a:pathLst>
                <a:path w="445771" h="346711">
                  <a:moveTo>
                    <a:pt x="10160" y="41910"/>
                  </a:moveTo>
                  <a:lnTo>
                    <a:pt x="10160" y="69850"/>
                  </a:lnTo>
                  <a:lnTo>
                    <a:pt x="10160" y="85090"/>
                  </a:lnTo>
                  <a:lnTo>
                    <a:pt x="7620" y="102870"/>
                  </a:lnTo>
                  <a:lnTo>
                    <a:pt x="5080" y="120650"/>
                  </a:lnTo>
                  <a:lnTo>
                    <a:pt x="3810" y="138430"/>
                  </a:lnTo>
                  <a:lnTo>
                    <a:pt x="2540" y="153670"/>
                  </a:lnTo>
                  <a:lnTo>
                    <a:pt x="1270" y="168910"/>
                  </a:lnTo>
                  <a:lnTo>
                    <a:pt x="1270" y="208280"/>
                  </a:lnTo>
                  <a:lnTo>
                    <a:pt x="0" y="229870"/>
                  </a:lnTo>
                  <a:lnTo>
                    <a:pt x="1270" y="247650"/>
                  </a:lnTo>
                  <a:lnTo>
                    <a:pt x="3810" y="264160"/>
                  </a:lnTo>
                  <a:lnTo>
                    <a:pt x="6350" y="278130"/>
                  </a:lnTo>
                  <a:lnTo>
                    <a:pt x="8890" y="292100"/>
                  </a:lnTo>
                  <a:lnTo>
                    <a:pt x="15240" y="320040"/>
                  </a:lnTo>
                  <a:lnTo>
                    <a:pt x="20320" y="330200"/>
                  </a:lnTo>
                  <a:lnTo>
                    <a:pt x="27940" y="337820"/>
                  </a:lnTo>
                  <a:lnTo>
                    <a:pt x="35560" y="344170"/>
                  </a:lnTo>
                  <a:lnTo>
                    <a:pt x="45720" y="346710"/>
                  </a:lnTo>
                  <a:lnTo>
                    <a:pt x="54610" y="345440"/>
                  </a:lnTo>
                  <a:lnTo>
                    <a:pt x="64770" y="342900"/>
                  </a:lnTo>
                  <a:lnTo>
                    <a:pt x="74930" y="337820"/>
                  </a:lnTo>
                  <a:lnTo>
                    <a:pt x="85090" y="330200"/>
                  </a:lnTo>
                  <a:lnTo>
                    <a:pt x="95250" y="321310"/>
                  </a:lnTo>
                  <a:lnTo>
                    <a:pt x="102870" y="312420"/>
                  </a:lnTo>
                  <a:lnTo>
                    <a:pt x="110490" y="303530"/>
                  </a:lnTo>
                  <a:lnTo>
                    <a:pt x="115570" y="293370"/>
                  </a:lnTo>
                  <a:lnTo>
                    <a:pt x="120650" y="283210"/>
                  </a:lnTo>
                  <a:lnTo>
                    <a:pt x="124460" y="273050"/>
                  </a:lnTo>
                  <a:lnTo>
                    <a:pt x="128270" y="262890"/>
                  </a:lnTo>
                  <a:lnTo>
                    <a:pt x="137160" y="242570"/>
                  </a:lnTo>
                  <a:lnTo>
                    <a:pt x="154940" y="189230"/>
                  </a:lnTo>
                  <a:lnTo>
                    <a:pt x="161290" y="168910"/>
                  </a:lnTo>
                  <a:lnTo>
                    <a:pt x="165100" y="156210"/>
                  </a:lnTo>
                  <a:lnTo>
                    <a:pt x="172720" y="130810"/>
                  </a:lnTo>
                  <a:lnTo>
                    <a:pt x="179070" y="123190"/>
                  </a:lnTo>
                  <a:lnTo>
                    <a:pt x="187960" y="119380"/>
                  </a:lnTo>
                  <a:lnTo>
                    <a:pt x="199390" y="118110"/>
                  </a:lnTo>
                  <a:lnTo>
                    <a:pt x="210820" y="119380"/>
                  </a:lnTo>
                  <a:lnTo>
                    <a:pt x="223520" y="120650"/>
                  </a:lnTo>
                  <a:lnTo>
                    <a:pt x="237490" y="121920"/>
                  </a:lnTo>
                  <a:lnTo>
                    <a:pt x="250190" y="124460"/>
                  </a:lnTo>
                  <a:lnTo>
                    <a:pt x="278130" y="130810"/>
                  </a:lnTo>
                  <a:lnTo>
                    <a:pt x="290830" y="132080"/>
                  </a:lnTo>
                  <a:lnTo>
                    <a:pt x="302260" y="130810"/>
                  </a:lnTo>
                  <a:lnTo>
                    <a:pt x="313690" y="129540"/>
                  </a:lnTo>
                  <a:lnTo>
                    <a:pt x="326390" y="127000"/>
                  </a:lnTo>
                  <a:lnTo>
                    <a:pt x="339090" y="124460"/>
                  </a:lnTo>
                  <a:lnTo>
                    <a:pt x="353060" y="121920"/>
                  </a:lnTo>
                  <a:lnTo>
                    <a:pt x="365760" y="116840"/>
                  </a:lnTo>
                  <a:lnTo>
                    <a:pt x="379730" y="109220"/>
                  </a:lnTo>
                  <a:lnTo>
                    <a:pt x="393700" y="100330"/>
                  </a:lnTo>
                  <a:lnTo>
                    <a:pt x="406400" y="91440"/>
                  </a:lnTo>
                  <a:lnTo>
                    <a:pt x="417830" y="82550"/>
                  </a:lnTo>
                  <a:lnTo>
                    <a:pt x="430530" y="72390"/>
                  </a:lnTo>
                  <a:lnTo>
                    <a:pt x="438150" y="60960"/>
                  </a:lnTo>
                  <a:lnTo>
                    <a:pt x="443230" y="49530"/>
                  </a:lnTo>
                  <a:lnTo>
                    <a:pt x="445770" y="35560"/>
                  </a:lnTo>
                  <a:lnTo>
                    <a:pt x="445770" y="25400"/>
                  </a:lnTo>
                  <a:lnTo>
                    <a:pt x="443230" y="15240"/>
                  </a:lnTo>
                  <a:lnTo>
                    <a:pt x="439420" y="6350"/>
                  </a:lnTo>
                  <a:lnTo>
                    <a:pt x="431800" y="2540"/>
                  </a:lnTo>
                  <a:lnTo>
                    <a:pt x="422910" y="0"/>
                  </a:lnTo>
                  <a:lnTo>
                    <a:pt x="411480" y="0"/>
                  </a:lnTo>
                  <a:lnTo>
                    <a:pt x="402590" y="2540"/>
                  </a:lnTo>
                  <a:lnTo>
                    <a:pt x="393700" y="6350"/>
                  </a:lnTo>
                  <a:lnTo>
                    <a:pt x="384810" y="11430"/>
                  </a:lnTo>
                  <a:lnTo>
                    <a:pt x="377190" y="16510"/>
                  </a:lnTo>
                  <a:lnTo>
                    <a:pt x="369570" y="22860"/>
                  </a:lnTo>
                  <a:lnTo>
                    <a:pt x="361950" y="29210"/>
                  </a:lnTo>
                  <a:lnTo>
                    <a:pt x="355600" y="35560"/>
                  </a:lnTo>
                  <a:lnTo>
                    <a:pt x="340360" y="49530"/>
                  </a:lnTo>
                  <a:lnTo>
                    <a:pt x="334010" y="57150"/>
                  </a:lnTo>
                  <a:lnTo>
                    <a:pt x="326390" y="66040"/>
                  </a:lnTo>
                  <a:lnTo>
                    <a:pt x="320040" y="76200"/>
                  </a:lnTo>
                  <a:lnTo>
                    <a:pt x="306070" y="95250"/>
                  </a:lnTo>
                  <a:lnTo>
                    <a:pt x="298450" y="105410"/>
                  </a:lnTo>
                  <a:lnTo>
                    <a:pt x="292100" y="116840"/>
                  </a:lnTo>
                  <a:lnTo>
                    <a:pt x="287020" y="127000"/>
                  </a:lnTo>
                  <a:lnTo>
                    <a:pt x="283210" y="137160"/>
                  </a:lnTo>
                  <a:lnTo>
                    <a:pt x="279400" y="147320"/>
                  </a:lnTo>
                  <a:lnTo>
                    <a:pt x="270510" y="168910"/>
                  </a:lnTo>
                  <a:lnTo>
                    <a:pt x="267970" y="181610"/>
                  </a:lnTo>
                  <a:lnTo>
                    <a:pt x="266700" y="195580"/>
                  </a:lnTo>
                  <a:lnTo>
                    <a:pt x="265430" y="210820"/>
                  </a:lnTo>
                  <a:lnTo>
                    <a:pt x="266700" y="227330"/>
                  </a:lnTo>
                  <a:lnTo>
                    <a:pt x="267970" y="243840"/>
                  </a:lnTo>
                  <a:lnTo>
                    <a:pt x="269240" y="260350"/>
                  </a:lnTo>
                  <a:lnTo>
                    <a:pt x="273050" y="275590"/>
                  </a:lnTo>
                  <a:lnTo>
                    <a:pt x="278130" y="289560"/>
                  </a:lnTo>
                  <a:lnTo>
                    <a:pt x="284480" y="300990"/>
                  </a:lnTo>
                  <a:lnTo>
                    <a:pt x="290830" y="311150"/>
                  </a:lnTo>
                  <a:lnTo>
                    <a:pt x="299720" y="318770"/>
                  </a:lnTo>
                  <a:lnTo>
                    <a:pt x="308610" y="325120"/>
                  </a:lnTo>
                  <a:lnTo>
                    <a:pt x="320040" y="327660"/>
                  </a:lnTo>
                  <a:lnTo>
                    <a:pt x="334010" y="328930"/>
                  </a:lnTo>
                  <a:lnTo>
                    <a:pt x="349250" y="327660"/>
                  </a:lnTo>
                  <a:lnTo>
                    <a:pt x="364490" y="323850"/>
                  </a:lnTo>
                  <a:lnTo>
                    <a:pt x="381000" y="317500"/>
                  </a:lnTo>
                  <a:lnTo>
                    <a:pt x="43180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9159240" y="8188960"/>
              <a:ext cx="227331" cy="527051"/>
            </a:xfrm>
            <a:custGeom>
              <a:avLst/>
              <a:gdLst/>
              <a:ahLst/>
              <a:cxnLst/>
              <a:rect l="0" t="0" r="0" b="0"/>
              <a:pathLst>
                <a:path w="227331" h="527051">
                  <a:moveTo>
                    <a:pt x="0" y="527050"/>
                  </a:moveTo>
                  <a:lnTo>
                    <a:pt x="11430" y="509270"/>
                  </a:lnTo>
                  <a:lnTo>
                    <a:pt x="16510" y="501650"/>
                  </a:lnTo>
                  <a:lnTo>
                    <a:pt x="20320" y="492760"/>
                  </a:lnTo>
                  <a:lnTo>
                    <a:pt x="24130" y="482600"/>
                  </a:lnTo>
                  <a:lnTo>
                    <a:pt x="27940" y="472440"/>
                  </a:lnTo>
                  <a:lnTo>
                    <a:pt x="35560" y="452120"/>
                  </a:lnTo>
                  <a:lnTo>
                    <a:pt x="39370" y="440690"/>
                  </a:lnTo>
                  <a:lnTo>
                    <a:pt x="45720" y="415290"/>
                  </a:lnTo>
                  <a:lnTo>
                    <a:pt x="50800" y="402590"/>
                  </a:lnTo>
                  <a:lnTo>
                    <a:pt x="55880" y="388620"/>
                  </a:lnTo>
                  <a:lnTo>
                    <a:pt x="62230" y="374650"/>
                  </a:lnTo>
                  <a:lnTo>
                    <a:pt x="67310" y="359410"/>
                  </a:lnTo>
                  <a:lnTo>
                    <a:pt x="72390" y="344170"/>
                  </a:lnTo>
                  <a:lnTo>
                    <a:pt x="76200" y="327660"/>
                  </a:lnTo>
                  <a:lnTo>
                    <a:pt x="81280" y="312420"/>
                  </a:lnTo>
                  <a:lnTo>
                    <a:pt x="87630" y="297180"/>
                  </a:lnTo>
                  <a:lnTo>
                    <a:pt x="93980" y="281940"/>
                  </a:lnTo>
                  <a:lnTo>
                    <a:pt x="99060" y="267970"/>
                  </a:lnTo>
                  <a:lnTo>
                    <a:pt x="102870" y="254000"/>
                  </a:lnTo>
                  <a:lnTo>
                    <a:pt x="107950" y="238760"/>
                  </a:lnTo>
                  <a:lnTo>
                    <a:pt x="113030" y="224790"/>
                  </a:lnTo>
                  <a:lnTo>
                    <a:pt x="119380" y="210820"/>
                  </a:lnTo>
                  <a:lnTo>
                    <a:pt x="124460" y="196850"/>
                  </a:lnTo>
                  <a:lnTo>
                    <a:pt x="130810" y="182880"/>
                  </a:lnTo>
                  <a:lnTo>
                    <a:pt x="134620" y="168910"/>
                  </a:lnTo>
                  <a:lnTo>
                    <a:pt x="139700" y="154940"/>
                  </a:lnTo>
                  <a:lnTo>
                    <a:pt x="144780" y="140970"/>
                  </a:lnTo>
                  <a:lnTo>
                    <a:pt x="149860" y="127000"/>
                  </a:lnTo>
                  <a:lnTo>
                    <a:pt x="156210" y="113030"/>
                  </a:lnTo>
                  <a:lnTo>
                    <a:pt x="161290" y="99060"/>
                  </a:lnTo>
                  <a:lnTo>
                    <a:pt x="166370" y="87630"/>
                  </a:lnTo>
                  <a:lnTo>
                    <a:pt x="175260" y="64770"/>
                  </a:lnTo>
                  <a:lnTo>
                    <a:pt x="182880" y="43180"/>
                  </a:lnTo>
                  <a:lnTo>
                    <a:pt x="187960" y="30480"/>
                  </a:lnTo>
                  <a:lnTo>
                    <a:pt x="193040" y="17780"/>
                  </a:lnTo>
                  <a:lnTo>
                    <a:pt x="199390" y="5080"/>
                  </a:lnTo>
                  <a:lnTo>
                    <a:pt x="204470" y="0"/>
                  </a:lnTo>
                  <a:lnTo>
                    <a:pt x="208280" y="0"/>
                  </a:lnTo>
                  <a:lnTo>
                    <a:pt x="213360" y="3810"/>
                  </a:lnTo>
                  <a:lnTo>
                    <a:pt x="215900" y="12700"/>
                  </a:lnTo>
                  <a:lnTo>
                    <a:pt x="218440" y="26670"/>
                  </a:lnTo>
                  <a:lnTo>
                    <a:pt x="219710" y="41910"/>
                  </a:lnTo>
                  <a:lnTo>
                    <a:pt x="219710" y="57150"/>
                  </a:lnTo>
                  <a:lnTo>
                    <a:pt x="220980" y="86360"/>
                  </a:lnTo>
                  <a:lnTo>
                    <a:pt x="220980" y="144780"/>
                  </a:lnTo>
                  <a:lnTo>
                    <a:pt x="222250" y="393700"/>
                  </a:lnTo>
                  <a:lnTo>
                    <a:pt x="222250" y="408940"/>
                  </a:lnTo>
                  <a:lnTo>
                    <a:pt x="224790" y="424180"/>
                  </a:lnTo>
                  <a:lnTo>
                    <a:pt x="227330" y="440690"/>
                  </a:lnTo>
                  <a:lnTo>
                    <a:pt x="227330" y="455930"/>
                  </a:lnTo>
                  <a:lnTo>
                    <a:pt x="227330" y="468630"/>
                  </a:lnTo>
                  <a:lnTo>
                    <a:pt x="222250" y="505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9202420" y="8441690"/>
              <a:ext cx="157481" cy="41911"/>
            </a:xfrm>
            <a:custGeom>
              <a:avLst/>
              <a:gdLst/>
              <a:ahLst/>
              <a:cxnLst/>
              <a:rect l="0" t="0" r="0" b="0"/>
              <a:pathLst>
                <a:path w="157481" h="41911">
                  <a:moveTo>
                    <a:pt x="0" y="0"/>
                  </a:moveTo>
                  <a:lnTo>
                    <a:pt x="10160" y="11430"/>
                  </a:lnTo>
                  <a:lnTo>
                    <a:pt x="20320" y="15240"/>
                  </a:lnTo>
                  <a:lnTo>
                    <a:pt x="31750" y="20320"/>
                  </a:lnTo>
                  <a:lnTo>
                    <a:pt x="45720" y="24130"/>
                  </a:lnTo>
                  <a:lnTo>
                    <a:pt x="63500" y="27940"/>
                  </a:lnTo>
                  <a:lnTo>
                    <a:pt x="86360" y="31750"/>
                  </a:lnTo>
                  <a:lnTo>
                    <a:pt x="15748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9490710" y="8397240"/>
              <a:ext cx="163831" cy="233681"/>
            </a:xfrm>
            <a:custGeom>
              <a:avLst/>
              <a:gdLst/>
              <a:ahLst/>
              <a:cxnLst/>
              <a:rect l="0" t="0" r="0" b="0"/>
              <a:pathLst>
                <a:path w="163831" h="233681">
                  <a:moveTo>
                    <a:pt x="163830" y="12700"/>
                  </a:moveTo>
                  <a:lnTo>
                    <a:pt x="147320" y="1270"/>
                  </a:lnTo>
                  <a:lnTo>
                    <a:pt x="135890" y="0"/>
                  </a:lnTo>
                  <a:lnTo>
                    <a:pt x="123190" y="0"/>
                  </a:lnTo>
                  <a:lnTo>
                    <a:pt x="109220" y="0"/>
                  </a:lnTo>
                  <a:lnTo>
                    <a:pt x="95250" y="3810"/>
                  </a:lnTo>
                  <a:lnTo>
                    <a:pt x="83820" y="7620"/>
                  </a:lnTo>
                  <a:lnTo>
                    <a:pt x="71120" y="12700"/>
                  </a:lnTo>
                  <a:lnTo>
                    <a:pt x="59690" y="20320"/>
                  </a:lnTo>
                  <a:lnTo>
                    <a:pt x="49530" y="27940"/>
                  </a:lnTo>
                  <a:lnTo>
                    <a:pt x="38100" y="36830"/>
                  </a:lnTo>
                  <a:lnTo>
                    <a:pt x="29210" y="49530"/>
                  </a:lnTo>
                  <a:lnTo>
                    <a:pt x="20320" y="62230"/>
                  </a:lnTo>
                  <a:lnTo>
                    <a:pt x="11430" y="77470"/>
                  </a:lnTo>
                  <a:lnTo>
                    <a:pt x="6350" y="92710"/>
                  </a:lnTo>
                  <a:lnTo>
                    <a:pt x="2540" y="106680"/>
                  </a:lnTo>
                  <a:lnTo>
                    <a:pt x="0" y="120650"/>
                  </a:lnTo>
                  <a:lnTo>
                    <a:pt x="0" y="134620"/>
                  </a:lnTo>
                  <a:lnTo>
                    <a:pt x="1270" y="146050"/>
                  </a:lnTo>
                  <a:lnTo>
                    <a:pt x="2540" y="157480"/>
                  </a:lnTo>
                  <a:lnTo>
                    <a:pt x="5080" y="170180"/>
                  </a:lnTo>
                  <a:lnTo>
                    <a:pt x="10160" y="196850"/>
                  </a:lnTo>
                  <a:lnTo>
                    <a:pt x="16510" y="208280"/>
                  </a:lnTo>
                  <a:lnTo>
                    <a:pt x="22860" y="218440"/>
                  </a:lnTo>
                  <a:lnTo>
                    <a:pt x="31750" y="227330"/>
                  </a:lnTo>
                  <a:lnTo>
                    <a:pt x="43180" y="231140"/>
                  </a:lnTo>
                  <a:lnTo>
                    <a:pt x="55880" y="233680"/>
                  </a:lnTo>
                  <a:lnTo>
                    <a:pt x="121920" y="2235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9749790" y="8210550"/>
              <a:ext cx="62231" cy="388621"/>
            </a:xfrm>
            <a:custGeom>
              <a:avLst/>
              <a:gdLst/>
              <a:ahLst/>
              <a:cxnLst/>
              <a:rect l="0" t="0" r="0" b="0"/>
              <a:pathLst>
                <a:path w="62231" h="388621">
                  <a:moveTo>
                    <a:pt x="62230" y="0"/>
                  </a:moveTo>
                  <a:lnTo>
                    <a:pt x="52070" y="16510"/>
                  </a:lnTo>
                  <a:lnTo>
                    <a:pt x="46990" y="25400"/>
                  </a:lnTo>
                  <a:lnTo>
                    <a:pt x="43180" y="34290"/>
                  </a:lnTo>
                  <a:lnTo>
                    <a:pt x="39370" y="43180"/>
                  </a:lnTo>
                  <a:lnTo>
                    <a:pt x="35560" y="57150"/>
                  </a:lnTo>
                  <a:lnTo>
                    <a:pt x="31750" y="72390"/>
                  </a:lnTo>
                  <a:lnTo>
                    <a:pt x="24130" y="109220"/>
                  </a:lnTo>
                  <a:lnTo>
                    <a:pt x="17780" y="148590"/>
                  </a:lnTo>
                  <a:lnTo>
                    <a:pt x="15240" y="167640"/>
                  </a:lnTo>
                  <a:lnTo>
                    <a:pt x="12700" y="184150"/>
                  </a:lnTo>
                  <a:lnTo>
                    <a:pt x="12700" y="199390"/>
                  </a:lnTo>
                  <a:lnTo>
                    <a:pt x="10160" y="213360"/>
                  </a:lnTo>
                  <a:lnTo>
                    <a:pt x="7620" y="226060"/>
                  </a:lnTo>
                  <a:lnTo>
                    <a:pt x="5080" y="238760"/>
                  </a:lnTo>
                  <a:lnTo>
                    <a:pt x="3810" y="254000"/>
                  </a:lnTo>
                  <a:lnTo>
                    <a:pt x="2540" y="270510"/>
                  </a:lnTo>
                  <a:lnTo>
                    <a:pt x="1270" y="289560"/>
                  </a:lnTo>
                  <a:lnTo>
                    <a:pt x="0" y="32512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9686290" y="8336280"/>
              <a:ext cx="242571" cy="53341"/>
            </a:xfrm>
            <a:custGeom>
              <a:avLst/>
              <a:gdLst/>
              <a:ahLst/>
              <a:cxnLst/>
              <a:rect l="0" t="0" r="0" b="0"/>
              <a:pathLst>
                <a:path w="242571" h="53341">
                  <a:moveTo>
                    <a:pt x="242570" y="0"/>
                  </a:moveTo>
                  <a:lnTo>
                    <a:pt x="219710" y="0"/>
                  </a:lnTo>
                  <a:lnTo>
                    <a:pt x="204470" y="1270"/>
                  </a:lnTo>
                  <a:lnTo>
                    <a:pt x="166370" y="6350"/>
                  </a:lnTo>
                  <a:lnTo>
                    <a:pt x="147320" y="10160"/>
                  </a:lnTo>
                  <a:lnTo>
                    <a:pt x="128270" y="15240"/>
                  </a:lnTo>
                  <a:lnTo>
                    <a:pt x="110490" y="20320"/>
                  </a:lnTo>
                  <a:lnTo>
                    <a:pt x="77470" y="30480"/>
                  </a:lnTo>
                  <a:lnTo>
                    <a:pt x="62230" y="34290"/>
                  </a:lnTo>
                  <a:lnTo>
                    <a:pt x="35560" y="4191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9664700" y="8230870"/>
              <a:ext cx="347981" cy="547371"/>
            </a:xfrm>
            <a:custGeom>
              <a:avLst/>
              <a:gdLst/>
              <a:ahLst/>
              <a:cxnLst/>
              <a:rect l="0" t="0" r="0" b="0"/>
              <a:pathLst>
                <a:path w="347981" h="547371">
                  <a:moveTo>
                    <a:pt x="347980" y="0"/>
                  </a:moveTo>
                  <a:lnTo>
                    <a:pt x="336550" y="27940"/>
                  </a:lnTo>
                  <a:lnTo>
                    <a:pt x="331470" y="39370"/>
                  </a:lnTo>
                  <a:lnTo>
                    <a:pt x="325120" y="48260"/>
                  </a:lnTo>
                  <a:lnTo>
                    <a:pt x="318770" y="57150"/>
                  </a:lnTo>
                  <a:lnTo>
                    <a:pt x="311150" y="68580"/>
                  </a:lnTo>
                  <a:lnTo>
                    <a:pt x="293370" y="96520"/>
                  </a:lnTo>
                  <a:lnTo>
                    <a:pt x="283210" y="111760"/>
                  </a:lnTo>
                  <a:lnTo>
                    <a:pt x="262890" y="139700"/>
                  </a:lnTo>
                  <a:lnTo>
                    <a:pt x="254000" y="154940"/>
                  </a:lnTo>
                  <a:lnTo>
                    <a:pt x="245110" y="168910"/>
                  </a:lnTo>
                  <a:lnTo>
                    <a:pt x="237490" y="182880"/>
                  </a:lnTo>
                  <a:lnTo>
                    <a:pt x="228600" y="196850"/>
                  </a:lnTo>
                  <a:lnTo>
                    <a:pt x="219710" y="210820"/>
                  </a:lnTo>
                  <a:lnTo>
                    <a:pt x="199390" y="238760"/>
                  </a:lnTo>
                  <a:lnTo>
                    <a:pt x="147320" y="308610"/>
                  </a:lnTo>
                  <a:lnTo>
                    <a:pt x="138430" y="322580"/>
                  </a:lnTo>
                  <a:lnTo>
                    <a:pt x="129540" y="337820"/>
                  </a:lnTo>
                  <a:lnTo>
                    <a:pt x="121920" y="351790"/>
                  </a:lnTo>
                  <a:lnTo>
                    <a:pt x="106680" y="379730"/>
                  </a:lnTo>
                  <a:lnTo>
                    <a:pt x="99060" y="393700"/>
                  </a:lnTo>
                  <a:lnTo>
                    <a:pt x="91440" y="407670"/>
                  </a:lnTo>
                  <a:lnTo>
                    <a:pt x="81280" y="421640"/>
                  </a:lnTo>
                  <a:lnTo>
                    <a:pt x="72390" y="435610"/>
                  </a:lnTo>
                  <a:lnTo>
                    <a:pt x="64770" y="448310"/>
                  </a:lnTo>
                  <a:lnTo>
                    <a:pt x="58420" y="461010"/>
                  </a:lnTo>
                  <a:lnTo>
                    <a:pt x="53340" y="472440"/>
                  </a:lnTo>
                  <a:lnTo>
                    <a:pt x="46990" y="482600"/>
                  </a:lnTo>
                  <a:lnTo>
                    <a:pt x="40640" y="491490"/>
                  </a:lnTo>
                  <a:lnTo>
                    <a:pt x="34290" y="499110"/>
                  </a:lnTo>
                  <a:lnTo>
                    <a:pt x="27940" y="50800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9041130" y="8799830"/>
              <a:ext cx="426721" cy="427991"/>
            </a:xfrm>
            <a:custGeom>
              <a:avLst/>
              <a:gdLst/>
              <a:ahLst/>
              <a:cxnLst/>
              <a:rect l="0" t="0" r="0" b="0"/>
              <a:pathLst>
                <a:path w="426721" h="427991">
                  <a:moveTo>
                    <a:pt x="149860" y="0"/>
                  </a:moveTo>
                  <a:lnTo>
                    <a:pt x="120650" y="58420"/>
                  </a:lnTo>
                  <a:lnTo>
                    <a:pt x="115570" y="71120"/>
                  </a:lnTo>
                  <a:lnTo>
                    <a:pt x="110490" y="85090"/>
                  </a:lnTo>
                  <a:lnTo>
                    <a:pt x="106680" y="99060"/>
                  </a:lnTo>
                  <a:lnTo>
                    <a:pt x="101600" y="111760"/>
                  </a:lnTo>
                  <a:lnTo>
                    <a:pt x="95250" y="123190"/>
                  </a:lnTo>
                  <a:lnTo>
                    <a:pt x="88900" y="134620"/>
                  </a:lnTo>
                  <a:lnTo>
                    <a:pt x="83820" y="147320"/>
                  </a:lnTo>
                  <a:lnTo>
                    <a:pt x="78740" y="160020"/>
                  </a:lnTo>
                  <a:lnTo>
                    <a:pt x="74930" y="173990"/>
                  </a:lnTo>
                  <a:lnTo>
                    <a:pt x="69850" y="186690"/>
                  </a:lnTo>
                  <a:lnTo>
                    <a:pt x="63500" y="200660"/>
                  </a:lnTo>
                  <a:lnTo>
                    <a:pt x="57150" y="214630"/>
                  </a:lnTo>
                  <a:lnTo>
                    <a:pt x="52070" y="227330"/>
                  </a:lnTo>
                  <a:lnTo>
                    <a:pt x="46990" y="238760"/>
                  </a:lnTo>
                  <a:lnTo>
                    <a:pt x="43180" y="250190"/>
                  </a:lnTo>
                  <a:lnTo>
                    <a:pt x="38100" y="261620"/>
                  </a:lnTo>
                  <a:lnTo>
                    <a:pt x="31750" y="273050"/>
                  </a:lnTo>
                  <a:lnTo>
                    <a:pt x="25400" y="283210"/>
                  </a:lnTo>
                  <a:lnTo>
                    <a:pt x="20320" y="294640"/>
                  </a:lnTo>
                  <a:lnTo>
                    <a:pt x="15240" y="304800"/>
                  </a:lnTo>
                  <a:lnTo>
                    <a:pt x="11430" y="314960"/>
                  </a:lnTo>
                  <a:lnTo>
                    <a:pt x="7620" y="326390"/>
                  </a:lnTo>
                  <a:lnTo>
                    <a:pt x="0" y="346710"/>
                  </a:lnTo>
                  <a:lnTo>
                    <a:pt x="1270" y="350520"/>
                  </a:lnTo>
                  <a:lnTo>
                    <a:pt x="5080" y="349250"/>
                  </a:lnTo>
                  <a:lnTo>
                    <a:pt x="11430" y="345440"/>
                  </a:lnTo>
                  <a:lnTo>
                    <a:pt x="20320" y="341630"/>
                  </a:lnTo>
                  <a:lnTo>
                    <a:pt x="30480" y="337820"/>
                  </a:lnTo>
                  <a:lnTo>
                    <a:pt x="41910" y="334010"/>
                  </a:lnTo>
                  <a:lnTo>
                    <a:pt x="54610" y="331470"/>
                  </a:lnTo>
                  <a:lnTo>
                    <a:pt x="68580" y="330200"/>
                  </a:lnTo>
                  <a:lnTo>
                    <a:pt x="81280" y="328930"/>
                  </a:lnTo>
                  <a:lnTo>
                    <a:pt x="93980" y="328930"/>
                  </a:lnTo>
                  <a:lnTo>
                    <a:pt x="105410" y="330200"/>
                  </a:lnTo>
                  <a:lnTo>
                    <a:pt x="116840" y="332740"/>
                  </a:lnTo>
                  <a:lnTo>
                    <a:pt x="128270" y="337820"/>
                  </a:lnTo>
                  <a:lnTo>
                    <a:pt x="138430" y="344170"/>
                  </a:lnTo>
                  <a:lnTo>
                    <a:pt x="149860" y="351790"/>
                  </a:lnTo>
                  <a:lnTo>
                    <a:pt x="160020" y="360680"/>
                  </a:lnTo>
                  <a:lnTo>
                    <a:pt x="171450" y="370840"/>
                  </a:lnTo>
                  <a:lnTo>
                    <a:pt x="190500" y="388620"/>
                  </a:lnTo>
                  <a:lnTo>
                    <a:pt x="223520" y="420370"/>
                  </a:lnTo>
                  <a:lnTo>
                    <a:pt x="229870" y="427990"/>
                  </a:lnTo>
                  <a:lnTo>
                    <a:pt x="234950" y="427990"/>
                  </a:lnTo>
                  <a:lnTo>
                    <a:pt x="238760" y="422910"/>
                  </a:lnTo>
                  <a:lnTo>
                    <a:pt x="240030" y="415290"/>
                  </a:lnTo>
                  <a:lnTo>
                    <a:pt x="242570" y="403860"/>
                  </a:lnTo>
                  <a:lnTo>
                    <a:pt x="242570" y="391160"/>
                  </a:lnTo>
                  <a:lnTo>
                    <a:pt x="243840" y="377190"/>
                  </a:lnTo>
                  <a:lnTo>
                    <a:pt x="245110" y="363220"/>
                  </a:lnTo>
                  <a:lnTo>
                    <a:pt x="247650" y="350520"/>
                  </a:lnTo>
                  <a:lnTo>
                    <a:pt x="250190" y="339090"/>
                  </a:lnTo>
                  <a:lnTo>
                    <a:pt x="251460" y="326390"/>
                  </a:lnTo>
                  <a:lnTo>
                    <a:pt x="252730" y="313690"/>
                  </a:lnTo>
                  <a:lnTo>
                    <a:pt x="254000" y="299720"/>
                  </a:lnTo>
                  <a:lnTo>
                    <a:pt x="255270" y="288290"/>
                  </a:lnTo>
                  <a:lnTo>
                    <a:pt x="257810" y="275590"/>
                  </a:lnTo>
                  <a:lnTo>
                    <a:pt x="260350" y="264160"/>
                  </a:lnTo>
                  <a:lnTo>
                    <a:pt x="264160" y="254000"/>
                  </a:lnTo>
                  <a:lnTo>
                    <a:pt x="273050" y="219710"/>
                  </a:lnTo>
                  <a:lnTo>
                    <a:pt x="280670" y="194310"/>
                  </a:lnTo>
                  <a:lnTo>
                    <a:pt x="284480" y="182880"/>
                  </a:lnTo>
                  <a:lnTo>
                    <a:pt x="290830" y="173990"/>
                  </a:lnTo>
                  <a:lnTo>
                    <a:pt x="295910" y="165100"/>
                  </a:lnTo>
                  <a:lnTo>
                    <a:pt x="303530" y="157480"/>
                  </a:lnTo>
                  <a:lnTo>
                    <a:pt x="312420" y="152400"/>
                  </a:lnTo>
                  <a:lnTo>
                    <a:pt x="321310" y="147320"/>
                  </a:lnTo>
                  <a:lnTo>
                    <a:pt x="330200" y="146050"/>
                  </a:lnTo>
                  <a:lnTo>
                    <a:pt x="337820" y="147320"/>
                  </a:lnTo>
                  <a:lnTo>
                    <a:pt x="345440" y="151130"/>
                  </a:lnTo>
                  <a:lnTo>
                    <a:pt x="353060" y="157480"/>
                  </a:lnTo>
                  <a:lnTo>
                    <a:pt x="360680" y="167640"/>
                  </a:lnTo>
                  <a:lnTo>
                    <a:pt x="367030" y="177800"/>
                  </a:lnTo>
                  <a:lnTo>
                    <a:pt x="373380" y="191770"/>
                  </a:lnTo>
                  <a:lnTo>
                    <a:pt x="378460" y="205740"/>
                  </a:lnTo>
                  <a:lnTo>
                    <a:pt x="383540" y="220980"/>
                  </a:lnTo>
                  <a:lnTo>
                    <a:pt x="388620" y="237490"/>
                  </a:lnTo>
                  <a:lnTo>
                    <a:pt x="401320" y="271780"/>
                  </a:lnTo>
                  <a:lnTo>
                    <a:pt x="406400" y="287020"/>
                  </a:lnTo>
                  <a:lnTo>
                    <a:pt x="411480" y="302260"/>
                  </a:lnTo>
                  <a:lnTo>
                    <a:pt x="419100" y="331470"/>
                  </a:lnTo>
                  <a:lnTo>
                    <a:pt x="426720" y="355600"/>
                  </a:lnTo>
                  <a:lnTo>
                    <a:pt x="425450" y="360680"/>
                  </a:lnTo>
                  <a:lnTo>
                    <a:pt x="421640" y="361950"/>
                  </a:lnTo>
                  <a:lnTo>
                    <a:pt x="415290" y="360680"/>
                  </a:lnTo>
                  <a:lnTo>
                    <a:pt x="402590" y="353060"/>
                  </a:lnTo>
                  <a:lnTo>
                    <a:pt x="394970" y="347980"/>
                  </a:lnTo>
                  <a:lnTo>
                    <a:pt x="387350" y="340360"/>
                  </a:lnTo>
                  <a:lnTo>
                    <a:pt x="378460" y="332740"/>
                  </a:lnTo>
                  <a:lnTo>
                    <a:pt x="353060" y="307340"/>
                  </a:lnTo>
                  <a:lnTo>
                    <a:pt x="317500" y="271780"/>
                  </a:lnTo>
                  <a:lnTo>
                    <a:pt x="306070" y="262890"/>
                  </a:lnTo>
                  <a:lnTo>
                    <a:pt x="293370" y="255270"/>
                  </a:lnTo>
                  <a:lnTo>
                    <a:pt x="223520" y="23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9465310" y="8895080"/>
              <a:ext cx="346711" cy="285751"/>
            </a:xfrm>
            <a:custGeom>
              <a:avLst/>
              <a:gdLst/>
              <a:ahLst/>
              <a:cxnLst/>
              <a:rect l="0" t="0" r="0" b="0"/>
              <a:pathLst>
                <a:path w="346711" h="285751">
                  <a:moveTo>
                    <a:pt x="0" y="52070"/>
                  </a:moveTo>
                  <a:lnTo>
                    <a:pt x="29210" y="96520"/>
                  </a:lnTo>
                  <a:lnTo>
                    <a:pt x="34290" y="105410"/>
                  </a:lnTo>
                  <a:lnTo>
                    <a:pt x="39370" y="115570"/>
                  </a:lnTo>
                  <a:lnTo>
                    <a:pt x="43180" y="125730"/>
                  </a:lnTo>
                  <a:lnTo>
                    <a:pt x="48260" y="137160"/>
                  </a:lnTo>
                  <a:lnTo>
                    <a:pt x="55880" y="157480"/>
                  </a:lnTo>
                  <a:lnTo>
                    <a:pt x="77470" y="220980"/>
                  </a:lnTo>
                  <a:lnTo>
                    <a:pt x="97790" y="283210"/>
                  </a:lnTo>
                  <a:lnTo>
                    <a:pt x="102870" y="285750"/>
                  </a:lnTo>
                  <a:lnTo>
                    <a:pt x="107950" y="283210"/>
                  </a:lnTo>
                  <a:lnTo>
                    <a:pt x="114300" y="275590"/>
                  </a:lnTo>
                  <a:lnTo>
                    <a:pt x="119380" y="262890"/>
                  </a:lnTo>
                  <a:lnTo>
                    <a:pt x="124460" y="246380"/>
                  </a:lnTo>
                  <a:lnTo>
                    <a:pt x="128270" y="227330"/>
                  </a:lnTo>
                  <a:lnTo>
                    <a:pt x="132080" y="210820"/>
                  </a:lnTo>
                  <a:lnTo>
                    <a:pt x="135890" y="196850"/>
                  </a:lnTo>
                  <a:lnTo>
                    <a:pt x="143510" y="171450"/>
                  </a:lnTo>
                  <a:lnTo>
                    <a:pt x="153670" y="137160"/>
                  </a:lnTo>
                  <a:lnTo>
                    <a:pt x="161290" y="115570"/>
                  </a:lnTo>
                  <a:lnTo>
                    <a:pt x="166370" y="105410"/>
                  </a:lnTo>
                  <a:lnTo>
                    <a:pt x="171450" y="93980"/>
                  </a:lnTo>
                  <a:lnTo>
                    <a:pt x="177800" y="83820"/>
                  </a:lnTo>
                  <a:lnTo>
                    <a:pt x="185420" y="78740"/>
                  </a:lnTo>
                  <a:lnTo>
                    <a:pt x="193040" y="78740"/>
                  </a:lnTo>
                  <a:lnTo>
                    <a:pt x="201930" y="80010"/>
                  </a:lnTo>
                  <a:lnTo>
                    <a:pt x="209550" y="85090"/>
                  </a:lnTo>
                  <a:lnTo>
                    <a:pt x="215900" y="91440"/>
                  </a:lnTo>
                  <a:lnTo>
                    <a:pt x="220980" y="99060"/>
                  </a:lnTo>
                  <a:lnTo>
                    <a:pt x="226060" y="107950"/>
                  </a:lnTo>
                  <a:lnTo>
                    <a:pt x="229870" y="118110"/>
                  </a:lnTo>
                  <a:lnTo>
                    <a:pt x="250190" y="168910"/>
                  </a:lnTo>
                  <a:lnTo>
                    <a:pt x="260350" y="195580"/>
                  </a:lnTo>
                  <a:lnTo>
                    <a:pt x="265430" y="207010"/>
                  </a:lnTo>
                  <a:lnTo>
                    <a:pt x="270510" y="217170"/>
                  </a:lnTo>
                  <a:lnTo>
                    <a:pt x="275590" y="226060"/>
                  </a:lnTo>
                  <a:lnTo>
                    <a:pt x="281940" y="234950"/>
                  </a:lnTo>
                  <a:lnTo>
                    <a:pt x="289560" y="242570"/>
                  </a:lnTo>
                  <a:lnTo>
                    <a:pt x="298450" y="247650"/>
                  </a:lnTo>
                  <a:lnTo>
                    <a:pt x="307340" y="252730"/>
                  </a:lnTo>
                  <a:lnTo>
                    <a:pt x="314960" y="252730"/>
                  </a:lnTo>
                  <a:lnTo>
                    <a:pt x="321310" y="248920"/>
                  </a:lnTo>
                  <a:lnTo>
                    <a:pt x="326390" y="242570"/>
                  </a:lnTo>
                  <a:lnTo>
                    <a:pt x="330200" y="233680"/>
                  </a:lnTo>
                  <a:lnTo>
                    <a:pt x="331470" y="220980"/>
                  </a:lnTo>
                  <a:lnTo>
                    <a:pt x="334010" y="207010"/>
                  </a:lnTo>
                  <a:lnTo>
                    <a:pt x="335280" y="194310"/>
                  </a:lnTo>
                  <a:lnTo>
                    <a:pt x="339090" y="181610"/>
                  </a:lnTo>
                  <a:lnTo>
                    <a:pt x="341630" y="170180"/>
                  </a:lnTo>
                  <a:lnTo>
                    <a:pt x="342900" y="154940"/>
                  </a:lnTo>
                  <a:lnTo>
                    <a:pt x="344170" y="138430"/>
                  </a:lnTo>
                  <a:lnTo>
                    <a:pt x="345440" y="120650"/>
                  </a:lnTo>
                  <a:lnTo>
                    <a:pt x="346710" y="81280"/>
                  </a:lnTo>
                  <a:lnTo>
                    <a:pt x="3467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Freeform 261"/>
          <p:cNvSpPr/>
          <p:nvPr/>
        </p:nvSpPr>
        <p:spPr>
          <a:xfrm>
            <a:off x="5180330" y="8694420"/>
            <a:ext cx="4337051" cy="252731"/>
          </a:xfrm>
          <a:custGeom>
            <a:avLst/>
            <a:gdLst/>
            <a:ahLst/>
            <a:cxnLst/>
            <a:rect l="0" t="0" r="0" b="0"/>
            <a:pathLst>
              <a:path w="4337051" h="252731">
                <a:moveTo>
                  <a:pt x="4337050" y="0"/>
                </a:moveTo>
                <a:lnTo>
                  <a:pt x="4117340" y="0"/>
                </a:lnTo>
                <a:lnTo>
                  <a:pt x="4039870" y="8890"/>
                </a:lnTo>
                <a:lnTo>
                  <a:pt x="3977640" y="15240"/>
                </a:lnTo>
                <a:lnTo>
                  <a:pt x="3844290" y="20320"/>
                </a:lnTo>
                <a:lnTo>
                  <a:pt x="3732530" y="27940"/>
                </a:lnTo>
                <a:lnTo>
                  <a:pt x="3610610" y="31750"/>
                </a:lnTo>
                <a:lnTo>
                  <a:pt x="3488690" y="36830"/>
                </a:lnTo>
                <a:lnTo>
                  <a:pt x="3354070" y="43180"/>
                </a:lnTo>
                <a:lnTo>
                  <a:pt x="3295650" y="50800"/>
                </a:lnTo>
                <a:lnTo>
                  <a:pt x="3257550" y="57150"/>
                </a:lnTo>
                <a:lnTo>
                  <a:pt x="3157220" y="66040"/>
                </a:lnTo>
                <a:lnTo>
                  <a:pt x="3115310" y="71120"/>
                </a:lnTo>
                <a:lnTo>
                  <a:pt x="3073400" y="77470"/>
                </a:lnTo>
                <a:lnTo>
                  <a:pt x="2960370" y="86360"/>
                </a:lnTo>
                <a:lnTo>
                  <a:pt x="2917190" y="92710"/>
                </a:lnTo>
                <a:lnTo>
                  <a:pt x="2832100" y="105410"/>
                </a:lnTo>
                <a:lnTo>
                  <a:pt x="2766060" y="115570"/>
                </a:lnTo>
                <a:lnTo>
                  <a:pt x="2693670" y="123190"/>
                </a:lnTo>
                <a:lnTo>
                  <a:pt x="2623820" y="128270"/>
                </a:lnTo>
                <a:lnTo>
                  <a:pt x="2532380" y="134620"/>
                </a:lnTo>
                <a:lnTo>
                  <a:pt x="2434590" y="143510"/>
                </a:lnTo>
                <a:lnTo>
                  <a:pt x="2294890" y="148590"/>
                </a:lnTo>
                <a:lnTo>
                  <a:pt x="2199640" y="156210"/>
                </a:lnTo>
                <a:lnTo>
                  <a:pt x="2084070" y="157480"/>
                </a:lnTo>
                <a:lnTo>
                  <a:pt x="1964690" y="163830"/>
                </a:lnTo>
                <a:lnTo>
                  <a:pt x="1850390" y="167640"/>
                </a:lnTo>
                <a:lnTo>
                  <a:pt x="1084580" y="168910"/>
                </a:lnTo>
                <a:lnTo>
                  <a:pt x="979170" y="176530"/>
                </a:lnTo>
                <a:lnTo>
                  <a:pt x="852170" y="181610"/>
                </a:lnTo>
                <a:lnTo>
                  <a:pt x="734060" y="189230"/>
                </a:lnTo>
                <a:lnTo>
                  <a:pt x="603250" y="195580"/>
                </a:lnTo>
                <a:lnTo>
                  <a:pt x="480060" y="200660"/>
                </a:lnTo>
                <a:lnTo>
                  <a:pt x="414020" y="208280"/>
                </a:lnTo>
                <a:lnTo>
                  <a:pt x="349250" y="215900"/>
                </a:lnTo>
                <a:lnTo>
                  <a:pt x="274320" y="223520"/>
                </a:lnTo>
                <a:lnTo>
                  <a:pt x="246380" y="228600"/>
                </a:lnTo>
                <a:lnTo>
                  <a:pt x="223520" y="236220"/>
                </a:lnTo>
                <a:lnTo>
                  <a:pt x="168910" y="242570"/>
                </a:lnTo>
                <a:lnTo>
                  <a:pt x="120650" y="248920"/>
                </a:lnTo>
                <a:lnTo>
                  <a:pt x="0" y="2527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Freeform 262"/>
          <p:cNvSpPr/>
          <p:nvPr/>
        </p:nvSpPr>
        <p:spPr>
          <a:xfrm>
            <a:off x="9011920" y="9368790"/>
            <a:ext cx="821691" cy="62231"/>
          </a:xfrm>
          <a:custGeom>
            <a:avLst/>
            <a:gdLst/>
            <a:ahLst/>
            <a:cxnLst/>
            <a:rect l="0" t="0" r="0" b="0"/>
            <a:pathLst>
              <a:path w="821691" h="62231">
                <a:moveTo>
                  <a:pt x="0" y="0"/>
                </a:moveTo>
                <a:lnTo>
                  <a:pt x="22860" y="0"/>
                </a:lnTo>
                <a:lnTo>
                  <a:pt x="34290" y="1270"/>
                </a:lnTo>
                <a:lnTo>
                  <a:pt x="45720" y="2540"/>
                </a:lnTo>
                <a:lnTo>
                  <a:pt x="59690" y="5080"/>
                </a:lnTo>
                <a:lnTo>
                  <a:pt x="95250" y="11430"/>
                </a:lnTo>
                <a:lnTo>
                  <a:pt x="116840" y="13970"/>
                </a:lnTo>
                <a:lnTo>
                  <a:pt x="134620" y="16510"/>
                </a:lnTo>
                <a:lnTo>
                  <a:pt x="152400" y="17780"/>
                </a:lnTo>
                <a:lnTo>
                  <a:pt x="167640" y="19050"/>
                </a:lnTo>
                <a:lnTo>
                  <a:pt x="198120" y="19050"/>
                </a:lnTo>
                <a:lnTo>
                  <a:pt x="256540" y="20320"/>
                </a:lnTo>
                <a:lnTo>
                  <a:pt x="269240" y="19050"/>
                </a:lnTo>
                <a:lnTo>
                  <a:pt x="281940" y="17780"/>
                </a:lnTo>
                <a:lnTo>
                  <a:pt x="293370" y="15240"/>
                </a:lnTo>
                <a:lnTo>
                  <a:pt x="318770" y="15240"/>
                </a:lnTo>
                <a:lnTo>
                  <a:pt x="331470" y="16510"/>
                </a:lnTo>
                <a:lnTo>
                  <a:pt x="345440" y="17780"/>
                </a:lnTo>
                <a:lnTo>
                  <a:pt x="359410" y="19050"/>
                </a:lnTo>
                <a:lnTo>
                  <a:pt x="387350" y="20320"/>
                </a:lnTo>
                <a:lnTo>
                  <a:pt x="457200" y="20320"/>
                </a:lnTo>
                <a:lnTo>
                  <a:pt x="679450" y="20320"/>
                </a:lnTo>
                <a:lnTo>
                  <a:pt x="697230" y="21590"/>
                </a:lnTo>
                <a:lnTo>
                  <a:pt x="712470" y="24130"/>
                </a:lnTo>
                <a:lnTo>
                  <a:pt x="727710" y="26670"/>
                </a:lnTo>
                <a:lnTo>
                  <a:pt x="741680" y="30480"/>
                </a:lnTo>
                <a:lnTo>
                  <a:pt x="754380" y="35560"/>
                </a:lnTo>
                <a:lnTo>
                  <a:pt x="765810" y="40640"/>
                </a:lnTo>
                <a:lnTo>
                  <a:pt x="777240" y="45720"/>
                </a:lnTo>
                <a:lnTo>
                  <a:pt x="788670" y="50800"/>
                </a:lnTo>
                <a:lnTo>
                  <a:pt x="821690" y="622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2232660" y="9276080"/>
            <a:ext cx="4954271" cy="631191"/>
            <a:chOff x="2232660" y="9276080"/>
            <a:chExt cx="4954271" cy="631191"/>
          </a:xfrm>
        </p:grpSpPr>
        <p:sp>
          <p:nvSpPr>
            <p:cNvPr id="264" name="Freeform 263"/>
            <p:cNvSpPr/>
            <p:nvPr/>
          </p:nvSpPr>
          <p:spPr>
            <a:xfrm>
              <a:off x="2232660" y="9558020"/>
              <a:ext cx="273051" cy="330201"/>
            </a:xfrm>
            <a:custGeom>
              <a:avLst/>
              <a:gdLst/>
              <a:ahLst/>
              <a:cxnLst/>
              <a:rect l="0" t="0" r="0" b="0"/>
              <a:pathLst>
                <a:path w="273051" h="330201">
                  <a:moveTo>
                    <a:pt x="273050" y="44450"/>
                  </a:moveTo>
                  <a:lnTo>
                    <a:pt x="267970" y="60960"/>
                  </a:lnTo>
                  <a:lnTo>
                    <a:pt x="264160" y="68580"/>
                  </a:lnTo>
                  <a:lnTo>
                    <a:pt x="259080" y="76200"/>
                  </a:lnTo>
                  <a:lnTo>
                    <a:pt x="252730" y="82550"/>
                  </a:lnTo>
                  <a:lnTo>
                    <a:pt x="247650" y="83820"/>
                  </a:lnTo>
                  <a:lnTo>
                    <a:pt x="243840" y="81280"/>
                  </a:lnTo>
                  <a:lnTo>
                    <a:pt x="238760" y="76200"/>
                  </a:lnTo>
                  <a:lnTo>
                    <a:pt x="233680" y="68580"/>
                  </a:lnTo>
                  <a:lnTo>
                    <a:pt x="222250" y="52070"/>
                  </a:lnTo>
                  <a:lnTo>
                    <a:pt x="214630" y="41910"/>
                  </a:lnTo>
                  <a:lnTo>
                    <a:pt x="205740" y="33020"/>
                  </a:lnTo>
                  <a:lnTo>
                    <a:pt x="196850" y="22860"/>
                  </a:lnTo>
                  <a:lnTo>
                    <a:pt x="186690" y="15240"/>
                  </a:lnTo>
                  <a:lnTo>
                    <a:pt x="177800" y="7620"/>
                  </a:lnTo>
                  <a:lnTo>
                    <a:pt x="167640" y="2540"/>
                  </a:lnTo>
                  <a:lnTo>
                    <a:pt x="154940" y="0"/>
                  </a:lnTo>
                  <a:lnTo>
                    <a:pt x="139700" y="0"/>
                  </a:lnTo>
                  <a:lnTo>
                    <a:pt x="124460" y="1270"/>
                  </a:lnTo>
                  <a:lnTo>
                    <a:pt x="111760" y="3810"/>
                  </a:lnTo>
                  <a:lnTo>
                    <a:pt x="101600" y="7620"/>
                  </a:lnTo>
                  <a:lnTo>
                    <a:pt x="91440" y="12700"/>
                  </a:lnTo>
                  <a:lnTo>
                    <a:pt x="83820" y="20320"/>
                  </a:lnTo>
                  <a:lnTo>
                    <a:pt x="74930" y="27940"/>
                  </a:lnTo>
                  <a:lnTo>
                    <a:pt x="67310" y="36830"/>
                  </a:lnTo>
                  <a:lnTo>
                    <a:pt x="59690" y="46990"/>
                  </a:lnTo>
                  <a:lnTo>
                    <a:pt x="52070" y="55880"/>
                  </a:lnTo>
                  <a:lnTo>
                    <a:pt x="45720" y="66040"/>
                  </a:lnTo>
                  <a:lnTo>
                    <a:pt x="38100" y="77470"/>
                  </a:lnTo>
                  <a:lnTo>
                    <a:pt x="31750" y="90170"/>
                  </a:lnTo>
                  <a:lnTo>
                    <a:pt x="24130" y="102870"/>
                  </a:lnTo>
                  <a:lnTo>
                    <a:pt x="17780" y="116840"/>
                  </a:lnTo>
                  <a:lnTo>
                    <a:pt x="12700" y="129540"/>
                  </a:lnTo>
                  <a:lnTo>
                    <a:pt x="8890" y="143510"/>
                  </a:lnTo>
                  <a:lnTo>
                    <a:pt x="5080" y="157480"/>
                  </a:lnTo>
                  <a:lnTo>
                    <a:pt x="3810" y="171450"/>
                  </a:lnTo>
                  <a:lnTo>
                    <a:pt x="2540" y="185420"/>
                  </a:lnTo>
                  <a:lnTo>
                    <a:pt x="1270" y="199390"/>
                  </a:lnTo>
                  <a:lnTo>
                    <a:pt x="0" y="213360"/>
                  </a:lnTo>
                  <a:lnTo>
                    <a:pt x="0" y="227330"/>
                  </a:lnTo>
                  <a:lnTo>
                    <a:pt x="1270" y="240030"/>
                  </a:lnTo>
                  <a:lnTo>
                    <a:pt x="2540" y="251460"/>
                  </a:lnTo>
                  <a:lnTo>
                    <a:pt x="5080" y="264160"/>
                  </a:lnTo>
                  <a:lnTo>
                    <a:pt x="8890" y="275590"/>
                  </a:lnTo>
                  <a:lnTo>
                    <a:pt x="13970" y="288290"/>
                  </a:lnTo>
                  <a:lnTo>
                    <a:pt x="20320" y="302260"/>
                  </a:lnTo>
                  <a:lnTo>
                    <a:pt x="27940" y="312420"/>
                  </a:lnTo>
                  <a:lnTo>
                    <a:pt x="38100" y="320040"/>
                  </a:lnTo>
                  <a:lnTo>
                    <a:pt x="49530" y="326390"/>
                  </a:lnTo>
                  <a:lnTo>
                    <a:pt x="60960" y="330200"/>
                  </a:lnTo>
                  <a:lnTo>
                    <a:pt x="72390" y="330200"/>
                  </a:lnTo>
                  <a:lnTo>
                    <a:pt x="82550" y="330200"/>
                  </a:lnTo>
                  <a:lnTo>
                    <a:pt x="95250" y="327660"/>
                  </a:lnTo>
                  <a:lnTo>
                    <a:pt x="107950" y="322580"/>
                  </a:lnTo>
                  <a:lnTo>
                    <a:pt x="167640" y="297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2642870" y="9644380"/>
              <a:ext cx="31751" cy="262891"/>
            </a:xfrm>
            <a:custGeom>
              <a:avLst/>
              <a:gdLst/>
              <a:ahLst/>
              <a:cxnLst/>
              <a:rect l="0" t="0" r="0" b="0"/>
              <a:pathLst>
                <a:path w="31751" h="262891">
                  <a:moveTo>
                    <a:pt x="0" y="0"/>
                  </a:moveTo>
                  <a:lnTo>
                    <a:pt x="0" y="27940"/>
                  </a:lnTo>
                  <a:lnTo>
                    <a:pt x="1270" y="39370"/>
                  </a:lnTo>
                  <a:lnTo>
                    <a:pt x="2540" y="50800"/>
                  </a:lnTo>
                  <a:lnTo>
                    <a:pt x="5080" y="62230"/>
                  </a:lnTo>
                  <a:lnTo>
                    <a:pt x="7620" y="74930"/>
                  </a:lnTo>
                  <a:lnTo>
                    <a:pt x="7620" y="87630"/>
                  </a:lnTo>
                  <a:lnTo>
                    <a:pt x="8890" y="100330"/>
                  </a:lnTo>
                  <a:lnTo>
                    <a:pt x="10160" y="127000"/>
                  </a:lnTo>
                  <a:lnTo>
                    <a:pt x="10160" y="182880"/>
                  </a:lnTo>
                  <a:lnTo>
                    <a:pt x="11430" y="198120"/>
                  </a:lnTo>
                  <a:lnTo>
                    <a:pt x="13970" y="214630"/>
                  </a:lnTo>
                  <a:lnTo>
                    <a:pt x="31750" y="2628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874010" y="9413240"/>
              <a:ext cx="40641" cy="473711"/>
            </a:xfrm>
            <a:custGeom>
              <a:avLst/>
              <a:gdLst/>
              <a:ahLst/>
              <a:cxnLst/>
              <a:rect l="0" t="0" r="0" b="0"/>
              <a:pathLst>
                <a:path w="40641" h="473711">
                  <a:moveTo>
                    <a:pt x="0" y="0"/>
                  </a:moveTo>
                  <a:lnTo>
                    <a:pt x="6350" y="21590"/>
                  </a:lnTo>
                  <a:lnTo>
                    <a:pt x="10160" y="35560"/>
                  </a:lnTo>
                  <a:lnTo>
                    <a:pt x="20320" y="69850"/>
                  </a:lnTo>
                  <a:lnTo>
                    <a:pt x="24130" y="86360"/>
                  </a:lnTo>
                  <a:lnTo>
                    <a:pt x="26670" y="101600"/>
                  </a:lnTo>
                  <a:lnTo>
                    <a:pt x="27940" y="116840"/>
                  </a:lnTo>
                  <a:lnTo>
                    <a:pt x="30480" y="133350"/>
                  </a:lnTo>
                  <a:lnTo>
                    <a:pt x="36830" y="166370"/>
                  </a:lnTo>
                  <a:lnTo>
                    <a:pt x="38100" y="184150"/>
                  </a:lnTo>
                  <a:lnTo>
                    <a:pt x="39370" y="203200"/>
                  </a:lnTo>
                  <a:lnTo>
                    <a:pt x="40640" y="223520"/>
                  </a:lnTo>
                  <a:lnTo>
                    <a:pt x="40640" y="242570"/>
                  </a:lnTo>
                  <a:lnTo>
                    <a:pt x="38100" y="260350"/>
                  </a:lnTo>
                  <a:lnTo>
                    <a:pt x="36830" y="279400"/>
                  </a:lnTo>
                  <a:lnTo>
                    <a:pt x="34290" y="295910"/>
                  </a:lnTo>
                  <a:lnTo>
                    <a:pt x="34290" y="312420"/>
                  </a:lnTo>
                  <a:lnTo>
                    <a:pt x="33020" y="341630"/>
                  </a:lnTo>
                  <a:lnTo>
                    <a:pt x="31750" y="370840"/>
                  </a:lnTo>
                  <a:lnTo>
                    <a:pt x="30480" y="386080"/>
                  </a:lnTo>
                  <a:lnTo>
                    <a:pt x="29210" y="402590"/>
                  </a:lnTo>
                  <a:lnTo>
                    <a:pt x="11430" y="47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768600" y="9634220"/>
              <a:ext cx="322581" cy="242571"/>
            </a:xfrm>
            <a:custGeom>
              <a:avLst/>
              <a:gdLst/>
              <a:ahLst/>
              <a:cxnLst/>
              <a:rect l="0" t="0" r="0" b="0"/>
              <a:pathLst>
                <a:path w="322581" h="242571">
                  <a:moveTo>
                    <a:pt x="0" y="10160"/>
                  </a:moveTo>
                  <a:lnTo>
                    <a:pt x="22860" y="16510"/>
                  </a:lnTo>
                  <a:lnTo>
                    <a:pt x="36830" y="17780"/>
                  </a:lnTo>
                  <a:lnTo>
                    <a:pt x="52070" y="19050"/>
                  </a:lnTo>
                  <a:lnTo>
                    <a:pt x="69850" y="19050"/>
                  </a:lnTo>
                  <a:lnTo>
                    <a:pt x="85090" y="19050"/>
                  </a:lnTo>
                  <a:lnTo>
                    <a:pt x="99060" y="17780"/>
                  </a:lnTo>
                  <a:lnTo>
                    <a:pt x="111760" y="15240"/>
                  </a:lnTo>
                  <a:lnTo>
                    <a:pt x="124460" y="12700"/>
                  </a:lnTo>
                  <a:lnTo>
                    <a:pt x="152400" y="6350"/>
                  </a:lnTo>
                  <a:lnTo>
                    <a:pt x="166370" y="3810"/>
                  </a:lnTo>
                  <a:lnTo>
                    <a:pt x="180340" y="2540"/>
                  </a:lnTo>
                  <a:lnTo>
                    <a:pt x="193040" y="1270"/>
                  </a:lnTo>
                  <a:lnTo>
                    <a:pt x="209550" y="1270"/>
                  </a:lnTo>
                  <a:lnTo>
                    <a:pt x="246380" y="0"/>
                  </a:lnTo>
                  <a:lnTo>
                    <a:pt x="262890" y="2540"/>
                  </a:lnTo>
                  <a:lnTo>
                    <a:pt x="276860" y="6350"/>
                  </a:lnTo>
                  <a:lnTo>
                    <a:pt x="290830" y="11430"/>
                  </a:lnTo>
                  <a:lnTo>
                    <a:pt x="299720" y="17780"/>
                  </a:lnTo>
                  <a:lnTo>
                    <a:pt x="307340" y="25400"/>
                  </a:lnTo>
                  <a:lnTo>
                    <a:pt x="313690" y="34290"/>
                  </a:lnTo>
                  <a:lnTo>
                    <a:pt x="318770" y="46990"/>
                  </a:lnTo>
                  <a:lnTo>
                    <a:pt x="321310" y="59690"/>
                  </a:lnTo>
                  <a:lnTo>
                    <a:pt x="322580" y="74930"/>
                  </a:lnTo>
                  <a:lnTo>
                    <a:pt x="322580" y="90170"/>
                  </a:lnTo>
                  <a:lnTo>
                    <a:pt x="322580" y="104140"/>
                  </a:lnTo>
                  <a:lnTo>
                    <a:pt x="320040" y="118110"/>
                  </a:lnTo>
                  <a:lnTo>
                    <a:pt x="318770" y="134620"/>
                  </a:lnTo>
                  <a:lnTo>
                    <a:pt x="317500" y="149860"/>
                  </a:lnTo>
                  <a:lnTo>
                    <a:pt x="317500" y="182880"/>
                  </a:lnTo>
                  <a:lnTo>
                    <a:pt x="31623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168650" y="9597390"/>
              <a:ext cx="453391" cy="281941"/>
            </a:xfrm>
            <a:custGeom>
              <a:avLst/>
              <a:gdLst/>
              <a:ahLst/>
              <a:cxnLst/>
              <a:rect l="0" t="0" r="0" b="0"/>
              <a:pathLst>
                <a:path w="453391" h="281941">
                  <a:moveTo>
                    <a:pt x="0" y="5080"/>
                  </a:moveTo>
                  <a:lnTo>
                    <a:pt x="78740" y="5080"/>
                  </a:lnTo>
                  <a:lnTo>
                    <a:pt x="96520" y="6350"/>
                  </a:lnTo>
                  <a:lnTo>
                    <a:pt x="111760" y="7620"/>
                  </a:lnTo>
                  <a:lnTo>
                    <a:pt x="128270" y="10160"/>
                  </a:lnTo>
                  <a:lnTo>
                    <a:pt x="139700" y="15240"/>
                  </a:lnTo>
                  <a:lnTo>
                    <a:pt x="151130" y="22860"/>
                  </a:lnTo>
                  <a:lnTo>
                    <a:pt x="160020" y="30480"/>
                  </a:lnTo>
                  <a:lnTo>
                    <a:pt x="165100" y="39370"/>
                  </a:lnTo>
                  <a:lnTo>
                    <a:pt x="167640" y="49530"/>
                  </a:lnTo>
                  <a:lnTo>
                    <a:pt x="167640" y="59690"/>
                  </a:lnTo>
                  <a:lnTo>
                    <a:pt x="165100" y="69850"/>
                  </a:lnTo>
                  <a:lnTo>
                    <a:pt x="158750" y="82550"/>
                  </a:lnTo>
                  <a:lnTo>
                    <a:pt x="152400" y="95250"/>
                  </a:lnTo>
                  <a:lnTo>
                    <a:pt x="144780" y="107950"/>
                  </a:lnTo>
                  <a:lnTo>
                    <a:pt x="130810" y="129540"/>
                  </a:lnTo>
                  <a:lnTo>
                    <a:pt x="124460" y="140970"/>
                  </a:lnTo>
                  <a:lnTo>
                    <a:pt x="119380" y="152400"/>
                  </a:lnTo>
                  <a:lnTo>
                    <a:pt x="114300" y="162560"/>
                  </a:lnTo>
                  <a:lnTo>
                    <a:pt x="110490" y="172720"/>
                  </a:lnTo>
                  <a:lnTo>
                    <a:pt x="102870" y="194310"/>
                  </a:lnTo>
                  <a:lnTo>
                    <a:pt x="91440" y="226060"/>
                  </a:lnTo>
                  <a:lnTo>
                    <a:pt x="90170" y="236220"/>
                  </a:lnTo>
                  <a:lnTo>
                    <a:pt x="91440" y="247650"/>
                  </a:lnTo>
                  <a:lnTo>
                    <a:pt x="92710" y="257810"/>
                  </a:lnTo>
                  <a:lnTo>
                    <a:pt x="96520" y="265430"/>
                  </a:lnTo>
                  <a:lnTo>
                    <a:pt x="102870" y="273050"/>
                  </a:lnTo>
                  <a:lnTo>
                    <a:pt x="110490" y="278130"/>
                  </a:lnTo>
                  <a:lnTo>
                    <a:pt x="123190" y="280670"/>
                  </a:lnTo>
                  <a:lnTo>
                    <a:pt x="138430" y="281940"/>
                  </a:lnTo>
                  <a:lnTo>
                    <a:pt x="156210" y="280670"/>
                  </a:lnTo>
                  <a:lnTo>
                    <a:pt x="170180" y="276860"/>
                  </a:lnTo>
                  <a:lnTo>
                    <a:pt x="184150" y="270510"/>
                  </a:lnTo>
                  <a:lnTo>
                    <a:pt x="208280" y="255270"/>
                  </a:lnTo>
                  <a:lnTo>
                    <a:pt x="231140" y="240030"/>
                  </a:lnTo>
                  <a:lnTo>
                    <a:pt x="241300" y="232410"/>
                  </a:lnTo>
                  <a:lnTo>
                    <a:pt x="252730" y="223520"/>
                  </a:lnTo>
                  <a:lnTo>
                    <a:pt x="262890" y="213360"/>
                  </a:lnTo>
                  <a:lnTo>
                    <a:pt x="274320" y="203200"/>
                  </a:lnTo>
                  <a:lnTo>
                    <a:pt x="284480" y="190500"/>
                  </a:lnTo>
                  <a:lnTo>
                    <a:pt x="294640" y="177800"/>
                  </a:lnTo>
                  <a:lnTo>
                    <a:pt x="316230" y="151130"/>
                  </a:lnTo>
                  <a:lnTo>
                    <a:pt x="326390" y="137160"/>
                  </a:lnTo>
                  <a:lnTo>
                    <a:pt x="335280" y="124460"/>
                  </a:lnTo>
                  <a:lnTo>
                    <a:pt x="341630" y="110490"/>
                  </a:lnTo>
                  <a:lnTo>
                    <a:pt x="346710" y="96520"/>
                  </a:lnTo>
                  <a:lnTo>
                    <a:pt x="351790" y="81280"/>
                  </a:lnTo>
                  <a:lnTo>
                    <a:pt x="356870" y="64770"/>
                  </a:lnTo>
                  <a:lnTo>
                    <a:pt x="360680" y="48260"/>
                  </a:lnTo>
                  <a:lnTo>
                    <a:pt x="360680" y="35560"/>
                  </a:lnTo>
                  <a:lnTo>
                    <a:pt x="359410" y="24130"/>
                  </a:lnTo>
                  <a:lnTo>
                    <a:pt x="355600" y="13970"/>
                  </a:lnTo>
                  <a:lnTo>
                    <a:pt x="347980" y="7620"/>
                  </a:lnTo>
                  <a:lnTo>
                    <a:pt x="339090" y="3810"/>
                  </a:lnTo>
                  <a:lnTo>
                    <a:pt x="327660" y="0"/>
                  </a:lnTo>
                  <a:lnTo>
                    <a:pt x="317500" y="1270"/>
                  </a:lnTo>
                  <a:lnTo>
                    <a:pt x="309880" y="3810"/>
                  </a:lnTo>
                  <a:lnTo>
                    <a:pt x="300990" y="7620"/>
                  </a:lnTo>
                  <a:lnTo>
                    <a:pt x="293370" y="12700"/>
                  </a:lnTo>
                  <a:lnTo>
                    <a:pt x="285750" y="17780"/>
                  </a:lnTo>
                  <a:lnTo>
                    <a:pt x="278130" y="24130"/>
                  </a:lnTo>
                  <a:lnTo>
                    <a:pt x="271780" y="31750"/>
                  </a:lnTo>
                  <a:lnTo>
                    <a:pt x="266700" y="40640"/>
                  </a:lnTo>
                  <a:lnTo>
                    <a:pt x="262890" y="49530"/>
                  </a:lnTo>
                  <a:lnTo>
                    <a:pt x="257810" y="59690"/>
                  </a:lnTo>
                  <a:lnTo>
                    <a:pt x="254000" y="69850"/>
                  </a:lnTo>
                  <a:lnTo>
                    <a:pt x="250190" y="80010"/>
                  </a:lnTo>
                  <a:lnTo>
                    <a:pt x="247650" y="91440"/>
                  </a:lnTo>
                  <a:lnTo>
                    <a:pt x="246380" y="102870"/>
                  </a:lnTo>
                  <a:lnTo>
                    <a:pt x="245110" y="116840"/>
                  </a:lnTo>
                  <a:lnTo>
                    <a:pt x="245110" y="129540"/>
                  </a:lnTo>
                  <a:lnTo>
                    <a:pt x="246380" y="143510"/>
                  </a:lnTo>
                  <a:lnTo>
                    <a:pt x="248920" y="156210"/>
                  </a:lnTo>
                  <a:lnTo>
                    <a:pt x="251460" y="168910"/>
                  </a:lnTo>
                  <a:lnTo>
                    <a:pt x="254000" y="181610"/>
                  </a:lnTo>
                  <a:lnTo>
                    <a:pt x="257810" y="193040"/>
                  </a:lnTo>
                  <a:lnTo>
                    <a:pt x="261620" y="204470"/>
                  </a:lnTo>
                  <a:lnTo>
                    <a:pt x="266700" y="214630"/>
                  </a:lnTo>
                  <a:lnTo>
                    <a:pt x="273050" y="226060"/>
                  </a:lnTo>
                  <a:lnTo>
                    <a:pt x="283210" y="236220"/>
                  </a:lnTo>
                  <a:lnTo>
                    <a:pt x="294640" y="247650"/>
                  </a:lnTo>
                  <a:lnTo>
                    <a:pt x="308610" y="257810"/>
                  </a:lnTo>
                  <a:lnTo>
                    <a:pt x="323850" y="264160"/>
                  </a:lnTo>
                  <a:lnTo>
                    <a:pt x="340360" y="266700"/>
                  </a:lnTo>
                  <a:lnTo>
                    <a:pt x="356870" y="266700"/>
                  </a:lnTo>
                  <a:lnTo>
                    <a:pt x="372110" y="265430"/>
                  </a:lnTo>
                  <a:lnTo>
                    <a:pt x="387350" y="261620"/>
                  </a:lnTo>
                  <a:lnTo>
                    <a:pt x="453390" y="236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3728720" y="9602470"/>
              <a:ext cx="229871" cy="238761"/>
            </a:xfrm>
            <a:custGeom>
              <a:avLst/>
              <a:gdLst/>
              <a:ahLst/>
              <a:cxnLst/>
              <a:rect l="0" t="0" r="0" b="0"/>
              <a:pathLst>
                <a:path w="229871" h="238761">
                  <a:moveTo>
                    <a:pt x="30480" y="10160"/>
                  </a:moveTo>
                  <a:lnTo>
                    <a:pt x="24130" y="27940"/>
                  </a:lnTo>
                  <a:lnTo>
                    <a:pt x="21590" y="38100"/>
                  </a:lnTo>
                  <a:lnTo>
                    <a:pt x="15240" y="66040"/>
                  </a:lnTo>
                  <a:lnTo>
                    <a:pt x="11430" y="83820"/>
                  </a:lnTo>
                  <a:lnTo>
                    <a:pt x="5080" y="125730"/>
                  </a:lnTo>
                  <a:lnTo>
                    <a:pt x="2540" y="147320"/>
                  </a:lnTo>
                  <a:lnTo>
                    <a:pt x="1270" y="167640"/>
                  </a:lnTo>
                  <a:lnTo>
                    <a:pt x="0" y="189230"/>
                  </a:lnTo>
                  <a:lnTo>
                    <a:pt x="1270" y="207010"/>
                  </a:lnTo>
                  <a:lnTo>
                    <a:pt x="2540" y="222250"/>
                  </a:lnTo>
                  <a:lnTo>
                    <a:pt x="5080" y="236220"/>
                  </a:lnTo>
                  <a:lnTo>
                    <a:pt x="6350" y="238760"/>
                  </a:lnTo>
                  <a:lnTo>
                    <a:pt x="6350" y="234950"/>
                  </a:lnTo>
                  <a:lnTo>
                    <a:pt x="7620" y="227330"/>
                  </a:lnTo>
                  <a:lnTo>
                    <a:pt x="8890" y="217170"/>
                  </a:lnTo>
                  <a:lnTo>
                    <a:pt x="11430" y="205740"/>
                  </a:lnTo>
                  <a:lnTo>
                    <a:pt x="30480" y="118110"/>
                  </a:lnTo>
                  <a:lnTo>
                    <a:pt x="33020" y="102870"/>
                  </a:lnTo>
                  <a:lnTo>
                    <a:pt x="38100" y="88900"/>
                  </a:lnTo>
                  <a:lnTo>
                    <a:pt x="43180" y="73660"/>
                  </a:lnTo>
                  <a:lnTo>
                    <a:pt x="49530" y="59690"/>
                  </a:lnTo>
                  <a:lnTo>
                    <a:pt x="55880" y="48260"/>
                  </a:lnTo>
                  <a:lnTo>
                    <a:pt x="62230" y="38100"/>
                  </a:lnTo>
                  <a:lnTo>
                    <a:pt x="68580" y="29210"/>
                  </a:lnTo>
                  <a:lnTo>
                    <a:pt x="76200" y="20320"/>
                  </a:lnTo>
                  <a:lnTo>
                    <a:pt x="82550" y="12700"/>
                  </a:lnTo>
                  <a:lnTo>
                    <a:pt x="90170" y="5080"/>
                  </a:lnTo>
                  <a:lnTo>
                    <a:pt x="100330" y="1270"/>
                  </a:lnTo>
                  <a:lnTo>
                    <a:pt x="113030" y="0"/>
                  </a:lnTo>
                  <a:lnTo>
                    <a:pt x="127000" y="0"/>
                  </a:lnTo>
                  <a:lnTo>
                    <a:pt x="139700" y="5080"/>
                  </a:lnTo>
                  <a:lnTo>
                    <a:pt x="149860" y="12700"/>
                  </a:lnTo>
                  <a:lnTo>
                    <a:pt x="158750" y="22860"/>
                  </a:lnTo>
                  <a:lnTo>
                    <a:pt x="166370" y="33020"/>
                  </a:lnTo>
                  <a:lnTo>
                    <a:pt x="172720" y="43180"/>
                  </a:lnTo>
                  <a:lnTo>
                    <a:pt x="177800" y="53340"/>
                  </a:lnTo>
                  <a:lnTo>
                    <a:pt x="181610" y="64770"/>
                  </a:lnTo>
                  <a:lnTo>
                    <a:pt x="186690" y="77470"/>
                  </a:lnTo>
                  <a:lnTo>
                    <a:pt x="190500" y="90170"/>
                  </a:lnTo>
                  <a:lnTo>
                    <a:pt x="193040" y="105410"/>
                  </a:lnTo>
                  <a:lnTo>
                    <a:pt x="194310" y="123190"/>
                  </a:lnTo>
                  <a:lnTo>
                    <a:pt x="195580" y="142240"/>
                  </a:lnTo>
                  <a:lnTo>
                    <a:pt x="196850" y="175260"/>
                  </a:lnTo>
                  <a:lnTo>
                    <a:pt x="198120" y="190500"/>
                  </a:lnTo>
                  <a:lnTo>
                    <a:pt x="201930" y="199390"/>
                  </a:lnTo>
                  <a:lnTo>
                    <a:pt x="207010" y="204470"/>
                  </a:lnTo>
                  <a:lnTo>
                    <a:pt x="229870" y="210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024630" y="9538970"/>
              <a:ext cx="205741" cy="306071"/>
            </a:xfrm>
            <a:custGeom>
              <a:avLst/>
              <a:gdLst/>
              <a:ahLst/>
              <a:cxnLst/>
              <a:rect l="0" t="0" r="0" b="0"/>
              <a:pathLst>
                <a:path w="205741" h="306071">
                  <a:moveTo>
                    <a:pt x="154940" y="0"/>
                  </a:moveTo>
                  <a:lnTo>
                    <a:pt x="121920" y="6350"/>
                  </a:lnTo>
                  <a:lnTo>
                    <a:pt x="105410" y="10160"/>
                  </a:lnTo>
                  <a:lnTo>
                    <a:pt x="90170" y="15240"/>
                  </a:lnTo>
                  <a:lnTo>
                    <a:pt x="72390" y="20320"/>
                  </a:lnTo>
                  <a:lnTo>
                    <a:pt x="58420" y="26670"/>
                  </a:lnTo>
                  <a:lnTo>
                    <a:pt x="44450" y="33020"/>
                  </a:lnTo>
                  <a:lnTo>
                    <a:pt x="33020" y="39370"/>
                  </a:lnTo>
                  <a:lnTo>
                    <a:pt x="21590" y="46990"/>
                  </a:lnTo>
                  <a:lnTo>
                    <a:pt x="12700" y="53340"/>
                  </a:lnTo>
                  <a:lnTo>
                    <a:pt x="3810" y="59690"/>
                  </a:lnTo>
                  <a:lnTo>
                    <a:pt x="0" y="68580"/>
                  </a:lnTo>
                  <a:lnTo>
                    <a:pt x="0" y="77470"/>
                  </a:lnTo>
                  <a:lnTo>
                    <a:pt x="2540" y="86360"/>
                  </a:lnTo>
                  <a:lnTo>
                    <a:pt x="6350" y="95250"/>
                  </a:lnTo>
                  <a:lnTo>
                    <a:pt x="11430" y="102870"/>
                  </a:lnTo>
                  <a:lnTo>
                    <a:pt x="17780" y="111760"/>
                  </a:lnTo>
                  <a:lnTo>
                    <a:pt x="25400" y="118110"/>
                  </a:lnTo>
                  <a:lnTo>
                    <a:pt x="33020" y="125730"/>
                  </a:lnTo>
                  <a:lnTo>
                    <a:pt x="41910" y="133350"/>
                  </a:lnTo>
                  <a:lnTo>
                    <a:pt x="52070" y="140970"/>
                  </a:lnTo>
                  <a:lnTo>
                    <a:pt x="72390" y="154940"/>
                  </a:lnTo>
                  <a:lnTo>
                    <a:pt x="83820" y="161290"/>
                  </a:lnTo>
                  <a:lnTo>
                    <a:pt x="95250" y="168910"/>
                  </a:lnTo>
                  <a:lnTo>
                    <a:pt x="107950" y="175260"/>
                  </a:lnTo>
                  <a:lnTo>
                    <a:pt x="120650" y="182880"/>
                  </a:lnTo>
                  <a:lnTo>
                    <a:pt x="143510" y="196850"/>
                  </a:lnTo>
                  <a:lnTo>
                    <a:pt x="153670" y="203200"/>
                  </a:lnTo>
                  <a:lnTo>
                    <a:pt x="165100" y="208280"/>
                  </a:lnTo>
                  <a:lnTo>
                    <a:pt x="175260" y="212090"/>
                  </a:lnTo>
                  <a:lnTo>
                    <a:pt x="185420" y="217170"/>
                  </a:lnTo>
                  <a:lnTo>
                    <a:pt x="194310" y="223520"/>
                  </a:lnTo>
                  <a:lnTo>
                    <a:pt x="201930" y="229870"/>
                  </a:lnTo>
                  <a:lnTo>
                    <a:pt x="205740" y="240030"/>
                  </a:lnTo>
                  <a:lnTo>
                    <a:pt x="204470" y="252730"/>
                  </a:lnTo>
                  <a:lnTo>
                    <a:pt x="201930" y="266700"/>
                  </a:lnTo>
                  <a:lnTo>
                    <a:pt x="196850" y="276860"/>
                  </a:lnTo>
                  <a:lnTo>
                    <a:pt x="190500" y="285750"/>
                  </a:lnTo>
                  <a:lnTo>
                    <a:pt x="181610" y="292100"/>
                  </a:lnTo>
                  <a:lnTo>
                    <a:pt x="170180" y="297180"/>
                  </a:lnTo>
                  <a:lnTo>
                    <a:pt x="153670" y="299720"/>
                  </a:lnTo>
                  <a:lnTo>
                    <a:pt x="8128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542790" y="9328150"/>
              <a:ext cx="269241" cy="505461"/>
            </a:xfrm>
            <a:custGeom>
              <a:avLst/>
              <a:gdLst/>
              <a:ahLst/>
              <a:cxnLst/>
              <a:rect l="0" t="0" r="0" b="0"/>
              <a:pathLst>
                <a:path w="269241" h="505461">
                  <a:moveTo>
                    <a:pt x="48260" y="0"/>
                  </a:moveTo>
                  <a:lnTo>
                    <a:pt x="41910" y="17780"/>
                  </a:lnTo>
                  <a:lnTo>
                    <a:pt x="41910" y="27940"/>
                  </a:lnTo>
                  <a:lnTo>
                    <a:pt x="41910" y="40640"/>
                  </a:lnTo>
                  <a:lnTo>
                    <a:pt x="44450" y="55880"/>
                  </a:lnTo>
                  <a:lnTo>
                    <a:pt x="44450" y="71120"/>
                  </a:lnTo>
                  <a:lnTo>
                    <a:pt x="43180" y="87630"/>
                  </a:lnTo>
                  <a:lnTo>
                    <a:pt x="40640" y="104140"/>
                  </a:lnTo>
                  <a:lnTo>
                    <a:pt x="39370" y="120650"/>
                  </a:lnTo>
                  <a:lnTo>
                    <a:pt x="39370" y="138430"/>
                  </a:lnTo>
                  <a:lnTo>
                    <a:pt x="38100" y="172720"/>
                  </a:lnTo>
                  <a:lnTo>
                    <a:pt x="36830" y="208280"/>
                  </a:lnTo>
                  <a:lnTo>
                    <a:pt x="35560" y="226060"/>
                  </a:lnTo>
                  <a:lnTo>
                    <a:pt x="34290" y="246380"/>
                  </a:lnTo>
                  <a:lnTo>
                    <a:pt x="31750" y="265430"/>
                  </a:lnTo>
                  <a:lnTo>
                    <a:pt x="29210" y="285750"/>
                  </a:lnTo>
                  <a:lnTo>
                    <a:pt x="22860" y="322580"/>
                  </a:lnTo>
                  <a:lnTo>
                    <a:pt x="20320" y="339090"/>
                  </a:lnTo>
                  <a:lnTo>
                    <a:pt x="19050" y="354330"/>
                  </a:lnTo>
                  <a:lnTo>
                    <a:pt x="17780" y="369570"/>
                  </a:lnTo>
                  <a:lnTo>
                    <a:pt x="16510" y="383540"/>
                  </a:lnTo>
                  <a:lnTo>
                    <a:pt x="13970" y="396240"/>
                  </a:lnTo>
                  <a:lnTo>
                    <a:pt x="11430" y="408940"/>
                  </a:lnTo>
                  <a:lnTo>
                    <a:pt x="7620" y="420370"/>
                  </a:lnTo>
                  <a:lnTo>
                    <a:pt x="5080" y="430530"/>
                  </a:lnTo>
                  <a:lnTo>
                    <a:pt x="0" y="445770"/>
                  </a:lnTo>
                  <a:lnTo>
                    <a:pt x="2540" y="440690"/>
                  </a:lnTo>
                  <a:lnTo>
                    <a:pt x="5080" y="430530"/>
                  </a:lnTo>
                  <a:lnTo>
                    <a:pt x="10160" y="401320"/>
                  </a:lnTo>
                  <a:lnTo>
                    <a:pt x="13970" y="386080"/>
                  </a:lnTo>
                  <a:lnTo>
                    <a:pt x="20320" y="370840"/>
                  </a:lnTo>
                  <a:lnTo>
                    <a:pt x="25400" y="356870"/>
                  </a:lnTo>
                  <a:lnTo>
                    <a:pt x="30480" y="341630"/>
                  </a:lnTo>
                  <a:lnTo>
                    <a:pt x="35560" y="327660"/>
                  </a:lnTo>
                  <a:lnTo>
                    <a:pt x="39370" y="313690"/>
                  </a:lnTo>
                  <a:lnTo>
                    <a:pt x="44450" y="300990"/>
                  </a:lnTo>
                  <a:lnTo>
                    <a:pt x="49530" y="290830"/>
                  </a:lnTo>
                  <a:lnTo>
                    <a:pt x="55880" y="281940"/>
                  </a:lnTo>
                  <a:lnTo>
                    <a:pt x="63500" y="274320"/>
                  </a:lnTo>
                  <a:lnTo>
                    <a:pt x="72390" y="265430"/>
                  </a:lnTo>
                  <a:lnTo>
                    <a:pt x="81280" y="257810"/>
                  </a:lnTo>
                  <a:lnTo>
                    <a:pt x="92710" y="251460"/>
                  </a:lnTo>
                  <a:lnTo>
                    <a:pt x="104140" y="246380"/>
                  </a:lnTo>
                  <a:lnTo>
                    <a:pt x="116840" y="241300"/>
                  </a:lnTo>
                  <a:lnTo>
                    <a:pt x="128270" y="241300"/>
                  </a:lnTo>
                  <a:lnTo>
                    <a:pt x="137160" y="242570"/>
                  </a:lnTo>
                  <a:lnTo>
                    <a:pt x="146050" y="246380"/>
                  </a:lnTo>
                  <a:lnTo>
                    <a:pt x="156210" y="252730"/>
                  </a:lnTo>
                  <a:lnTo>
                    <a:pt x="167640" y="262890"/>
                  </a:lnTo>
                  <a:lnTo>
                    <a:pt x="180340" y="273050"/>
                  </a:lnTo>
                  <a:lnTo>
                    <a:pt x="190500" y="285750"/>
                  </a:lnTo>
                  <a:lnTo>
                    <a:pt x="198120" y="298450"/>
                  </a:lnTo>
                  <a:lnTo>
                    <a:pt x="203200" y="311150"/>
                  </a:lnTo>
                  <a:lnTo>
                    <a:pt x="209550" y="325120"/>
                  </a:lnTo>
                  <a:lnTo>
                    <a:pt x="213360" y="337820"/>
                  </a:lnTo>
                  <a:lnTo>
                    <a:pt x="218440" y="351790"/>
                  </a:lnTo>
                  <a:lnTo>
                    <a:pt x="220980" y="365760"/>
                  </a:lnTo>
                  <a:lnTo>
                    <a:pt x="222250" y="379730"/>
                  </a:lnTo>
                  <a:lnTo>
                    <a:pt x="223520" y="393700"/>
                  </a:lnTo>
                  <a:lnTo>
                    <a:pt x="226060" y="406400"/>
                  </a:lnTo>
                  <a:lnTo>
                    <a:pt x="228600" y="419100"/>
                  </a:lnTo>
                  <a:lnTo>
                    <a:pt x="231140" y="430530"/>
                  </a:lnTo>
                  <a:lnTo>
                    <a:pt x="233680" y="443230"/>
                  </a:lnTo>
                  <a:lnTo>
                    <a:pt x="234950" y="458470"/>
                  </a:lnTo>
                  <a:lnTo>
                    <a:pt x="269240" y="505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4856480" y="9556750"/>
              <a:ext cx="302261" cy="275591"/>
            </a:xfrm>
            <a:custGeom>
              <a:avLst/>
              <a:gdLst/>
              <a:ahLst/>
              <a:cxnLst/>
              <a:rect l="0" t="0" r="0" b="0"/>
              <a:pathLst>
                <a:path w="302261" h="275591">
                  <a:moveTo>
                    <a:pt x="154940" y="13970"/>
                  </a:moveTo>
                  <a:lnTo>
                    <a:pt x="143510" y="2540"/>
                  </a:lnTo>
                  <a:lnTo>
                    <a:pt x="137160" y="1270"/>
                  </a:lnTo>
                  <a:lnTo>
                    <a:pt x="129540" y="0"/>
                  </a:lnTo>
                  <a:lnTo>
                    <a:pt x="120650" y="1270"/>
                  </a:lnTo>
                  <a:lnTo>
                    <a:pt x="110490" y="5080"/>
                  </a:lnTo>
                  <a:lnTo>
                    <a:pt x="101600" y="8890"/>
                  </a:lnTo>
                  <a:lnTo>
                    <a:pt x="91440" y="13970"/>
                  </a:lnTo>
                  <a:lnTo>
                    <a:pt x="81280" y="21590"/>
                  </a:lnTo>
                  <a:lnTo>
                    <a:pt x="73660" y="29210"/>
                  </a:lnTo>
                  <a:lnTo>
                    <a:pt x="66040" y="38100"/>
                  </a:lnTo>
                  <a:lnTo>
                    <a:pt x="58420" y="48260"/>
                  </a:lnTo>
                  <a:lnTo>
                    <a:pt x="50800" y="57150"/>
                  </a:lnTo>
                  <a:lnTo>
                    <a:pt x="43180" y="67310"/>
                  </a:lnTo>
                  <a:lnTo>
                    <a:pt x="35560" y="80010"/>
                  </a:lnTo>
                  <a:lnTo>
                    <a:pt x="29210" y="93980"/>
                  </a:lnTo>
                  <a:lnTo>
                    <a:pt x="21590" y="110490"/>
                  </a:lnTo>
                  <a:lnTo>
                    <a:pt x="16510" y="124460"/>
                  </a:lnTo>
                  <a:lnTo>
                    <a:pt x="11430" y="139700"/>
                  </a:lnTo>
                  <a:lnTo>
                    <a:pt x="6350" y="153670"/>
                  </a:lnTo>
                  <a:lnTo>
                    <a:pt x="3810" y="167640"/>
                  </a:lnTo>
                  <a:lnTo>
                    <a:pt x="1270" y="182880"/>
                  </a:lnTo>
                  <a:lnTo>
                    <a:pt x="0" y="196850"/>
                  </a:lnTo>
                  <a:lnTo>
                    <a:pt x="0" y="212090"/>
                  </a:lnTo>
                  <a:lnTo>
                    <a:pt x="1270" y="227330"/>
                  </a:lnTo>
                  <a:lnTo>
                    <a:pt x="3810" y="243840"/>
                  </a:lnTo>
                  <a:lnTo>
                    <a:pt x="10160" y="255270"/>
                  </a:lnTo>
                  <a:lnTo>
                    <a:pt x="17780" y="262890"/>
                  </a:lnTo>
                  <a:lnTo>
                    <a:pt x="29210" y="267970"/>
                  </a:lnTo>
                  <a:lnTo>
                    <a:pt x="39370" y="266700"/>
                  </a:lnTo>
                  <a:lnTo>
                    <a:pt x="49530" y="260350"/>
                  </a:lnTo>
                  <a:lnTo>
                    <a:pt x="60960" y="252730"/>
                  </a:lnTo>
                  <a:lnTo>
                    <a:pt x="68580" y="242570"/>
                  </a:lnTo>
                  <a:lnTo>
                    <a:pt x="74930" y="233680"/>
                  </a:lnTo>
                  <a:lnTo>
                    <a:pt x="81280" y="223520"/>
                  </a:lnTo>
                  <a:lnTo>
                    <a:pt x="85090" y="213360"/>
                  </a:lnTo>
                  <a:lnTo>
                    <a:pt x="90170" y="203200"/>
                  </a:lnTo>
                  <a:lnTo>
                    <a:pt x="93980" y="193040"/>
                  </a:lnTo>
                  <a:lnTo>
                    <a:pt x="99060" y="182880"/>
                  </a:lnTo>
                  <a:lnTo>
                    <a:pt x="105410" y="171450"/>
                  </a:lnTo>
                  <a:lnTo>
                    <a:pt x="111760" y="161290"/>
                  </a:lnTo>
                  <a:lnTo>
                    <a:pt x="116840" y="149860"/>
                  </a:lnTo>
                  <a:lnTo>
                    <a:pt x="120650" y="137160"/>
                  </a:lnTo>
                  <a:lnTo>
                    <a:pt x="137160" y="88900"/>
                  </a:lnTo>
                  <a:lnTo>
                    <a:pt x="140970" y="77470"/>
                  </a:lnTo>
                  <a:lnTo>
                    <a:pt x="147320" y="50800"/>
                  </a:lnTo>
                  <a:lnTo>
                    <a:pt x="149860" y="46990"/>
                  </a:lnTo>
                  <a:lnTo>
                    <a:pt x="152400" y="49530"/>
                  </a:lnTo>
                  <a:lnTo>
                    <a:pt x="152400" y="54610"/>
                  </a:lnTo>
                  <a:lnTo>
                    <a:pt x="153670" y="67310"/>
                  </a:lnTo>
                  <a:lnTo>
                    <a:pt x="154940" y="102870"/>
                  </a:lnTo>
                  <a:lnTo>
                    <a:pt x="156210" y="119380"/>
                  </a:lnTo>
                  <a:lnTo>
                    <a:pt x="157480" y="135890"/>
                  </a:lnTo>
                  <a:lnTo>
                    <a:pt x="170180" y="207010"/>
                  </a:lnTo>
                  <a:lnTo>
                    <a:pt x="173990" y="223520"/>
                  </a:lnTo>
                  <a:lnTo>
                    <a:pt x="179070" y="237490"/>
                  </a:lnTo>
                  <a:lnTo>
                    <a:pt x="185420" y="251460"/>
                  </a:lnTo>
                  <a:lnTo>
                    <a:pt x="193040" y="261620"/>
                  </a:lnTo>
                  <a:lnTo>
                    <a:pt x="201930" y="269240"/>
                  </a:lnTo>
                  <a:lnTo>
                    <a:pt x="210820" y="275590"/>
                  </a:lnTo>
                  <a:lnTo>
                    <a:pt x="220980" y="275590"/>
                  </a:lnTo>
                  <a:lnTo>
                    <a:pt x="233680" y="273050"/>
                  </a:lnTo>
                  <a:lnTo>
                    <a:pt x="245110" y="267970"/>
                  </a:lnTo>
                  <a:lnTo>
                    <a:pt x="256540" y="261620"/>
                  </a:lnTo>
                  <a:lnTo>
                    <a:pt x="265430" y="255270"/>
                  </a:lnTo>
                  <a:lnTo>
                    <a:pt x="302260" y="224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207000" y="9349740"/>
              <a:ext cx="184151" cy="466091"/>
            </a:xfrm>
            <a:custGeom>
              <a:avLst/>
              <a:gdLst/>
              <a:ahLst/>
              <a:cxnLst/>
              <a:rect l="0" t="0" r="0" b="0"/>
              <a:pathLst>
                <a:path w="184151" h="466091">
                  <a:moveTo>
                    <a:pt x="184150" y="0"/>
                  </a:moveTo>
                  <a:lnTo>
                    <a:pt x="177800" y="33020"/>
                  </a:lnTo>
                  <a:lnTo>
                    <a:pt x="176530" y="48260"/>
                  </a:lnTo>
                  <a:lnTo>
                    <a:pt x="175260" y="62230"/>
                  </a:lnTo>
                  <a:lnTo>
                    <a:pt x="173990" y="77470"/>
                  </a:lnTo>
                  <a:lnTo>
                    <a:pt x="173990" y="107950"/>
                  </a:lnTo>
                  <a:lnTo>
                    <a:pt x="172720" y="379730"/>
                  </a:lnTo>
                  <a:lnTo>
                    <a:pt x="172720" y="370840"/>
                  </a:lnTo>
                  <a:lnTo>
                    <a:pt x="171450" y="363220"/>
                  </a:lnTo>
                  <a:lnTo>
                    <a:pt x="170180" y="354330"/>
                  </a:lnTo>
                  <a:lnTo>
                    <a:pt x="158750" y="309880"/>
                  </a:lnTo>
                  <a:lnTo>
                    <a:pt x="154940" y="294640"/>
                  </a:lnTo>
                  <a:lnTo>
                    <a:pt x="148590" y="257810"/>
                  </a:lnTo>
                  <a:lnTo>
                    <a:pt x="143510" y="243840"/>
                  </a:lnTo>
                  <a:lnTo>
                    <a:pt x="138430" y="231140"/>
                  </a:lnTo>
                  <a:lnTo>
                    <a:pt x="132080" y="220980"/>
                  </a:lnTo>
                  <a:lnTo>
                    <a:pt x="123190" y="217170"/>
                  </a:lnTo>
                  <a:lnTo>
                    <a:pt x="113030" y="218440"/>
                  </a:lnTo>
                  <a:lnTo>
                    <a:pt x="101600" y="223520"/>
                  </a:lnTo>
                  <a:lnTo>
                    <a:pt x="91440" y="229870"/>
                  </a:lnTo>
                  <a:lnTo>
                    <a:pt x="82550" y="237490"/>
                  </a:lnTo>
                  <a:lnTo>
                    <a:pt x="73660" y="246380"/>
                  </a:lnTo>
                  <a:lnTo>
                    <a:pt x="66040" y="256540"/>
                  </a:lnTo>
                  <a:lnTo>
                    <a:pt x="58420" y="267970"/>
                  </a:lnTo>
                  <a:lnTo>
                    <a:pt x="50800" y="280670"/>
                  </a:lnTo>
                  <a:lnTo>
                    <a:pt x="43180" y="293370"/>
                  </a:lnTo>
                  <a:lnTo>
                    <a:pt x="29210" y="320040"/>
                  </a:lnTo>
                  <a:lnTo>
                    <a:pt x="22860" y="334010"/>
                  </a:lnTo>
                  <a:lnTo>
                    <a:pt x="17780" y="347980"/>
                  </a:lnTo>
                  <a:lnTo>
                    <a:pt x="13970" y="361950"/>
                  </a:lnTo>
                  <a:lnTo>
                    <a:pt x="10160" y="375920"/>
                  </a:lnTo>
                  <a:lnTo>
                    <a:pt x="1270" y="403860"/>
                  </a:lnTo>
                  <a:lnTo>
                    <a:pt x="0" y="417830"/>
                  </a:lnTo>
                  <a:lnTo>
                    <a:pt x="0" y="431800"/>
                  </a:lnTo>
                  <a:lnTo>
                    <a:pt x="2540" y="445770"/>
                  </a:lnTo>
                  <a:lnTo>
                    <a:pt x="7620" y="454660"/>
                  </a:lnTo>
                  <a:lnTo>
                    <a:pt x="16510" y="461010"/>
                  </a:lnTo>
                  <a:lnTo>
                    <a:pt x="26670" y="466090"/>
                  </a:lnTo>
                  <a:lnTo>
                    <a:pt x="39370" y="464820"/>
                  </a:lnTo>
                  <a:lnTo>
                    <a:pt x="53340" y="461010"/>
                  </a:lnTo>
                  <a:lnTo>
                    <a:pt x="68580" y="454660"/>
                  </a:lnTo>
                  <a:lnTo>
                    <a:pt x="85090" y="447040"/>
                  </a:lnTo>
                  <a:lnTo>
                    <a:pt x="101600" y="438150"/>
                  </a:lnTo>
                  <a:lnTo>
                    <a:pt x="152400" y="4102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5779770" y="9381490"/>
              <a:ext cx="40641" cy="429261"/>
            </a:xfrm>
            <a:custGeom>
              <a:avLst/>
              <a:gdLst/>
              <a:ahLst/>
              <a:cxnLst/>
              <a:rect l="0" t="0" r="0" b="0"/>
              <a:pathLst>
                <a:path w="40641" h="429261">
                  <a:moveTo>
                    <a:pt x="0" y="0"/>
                  </a:moveTo>
                  <a:lnTo>
                    <a:pt x="6350" y="2286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96520"/>
                  </a:lnTo>
                  <a:lnTo>
                    <a:pt x="10160" y="113030"/>
                  </a:lnTo>
                  <a:lnTo>
                    <a:pt x="11430" y="130810"/>
                  </a:lnTo>
                  <a:lnTo>
                    <a:pt x="13970" y="147320"/>
                  </a:lnTo>
                  <a:lnTo>
                    <a:pt x="16510" y="165100"/>
                  </a:lnTo>
                  <a:lnTo>
                    <a:pt x="17780" y="184150"/>
                  </a:lnTo>
                  <a:lnTo>
                    <a:pt x="19050" y="203200"/>
                  </a:lnTo>
                  <a:lnTo>
                    <a:pt x="20320" y="223520"/>
                  </a:lnTo>
                  <a:lnTo>
                    <a:pt x="21590" y="242570"/>
                  </a:lnTo>
                  <a:lnTo>
                    <a:pt x="24130" y="261620"/>
                  </a:lnTo>
                  <a:lnTo>
                    <a:pt x="26670" y="279400"/>
                  </a:lnTo>
                  <a:lnTo>
                    <a:pt x="27940" y="297180"/>
                  </a:lnTo>
                  <a:lnTo>
                    <a:pt x="29210" y="314960"/>
                  </a:lnTo>
                  <a:lnTo>
                    <a:pt x="30480" y="332740"/>
                  </a:lnTo>
                  <a:lnTo>
                    <a:pt x="31750" y="349250"/>
                  </a:lnTo>
                  <a:lnTo>
                    <a:pt x="34290" y="364490"/>
                  </a:lnTo>
                  <a:lnTo>
                    <a:pt x="36830" y="379730"/>
                  </a:lnTo>
                  <a:lnTo>
                    <a:pt x="39370" y="394970"/>
                  </a:lnTo>
                  <a:lnTo>
                    <a:pt x="40640" y="408940"/>
                  </a:lnTo>
                  <a:lnTo>
                    <a:pt x="40640" y="424180"/>
                  </a:lnTo>
                  <a:lnTo>
                    <a:pt x="40640" y="429260"/>
                  </a:lnTo>
                  <a:lnTo>
                    <a:pt x="38100" y="427990"/>
                  </a:lnTo>
                  <a:lnTo>
                    <a:pt x="36830" y="421640"/>
                  </a:lnTo>
                  <a:lnTo>
                    <a:pt x="34290" y="412750"/>
                  </a:lnTo>
                  <a:lnTo>
                    <a:pt x="2159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727700" y="9511030"/>
              <a:ext cx="420371" cy="278131"/>
            </a:xfrm>
            <a:custGeom>
              <a:avLst/>
              <a:gdLst/>
              <a:ahLst/>
              <a:cxnLst/>
              <a:rect l="0" t="0" r="0" b="0"/>
              <a:pathLst>
                <a:path w="420371" h="278131">
                  <a:moveTo>
                    <a:pt x="0" y="81280"/>
                  </a:moveTo>
                  <a:lnTo>
                    <a:pt x="16510" y="64770"/>
                  </a:lnTo>
                  <a:lnTo>
                    <a:pt x="27940" y="58420"/>
                  </a:lnTo>
                  <a:lnTo>
                    <a:pt x="40640" y="53340"/>
                  </a:lnTo>
                  <a:lnTo>
                    <a:pt x="92710" y="35560"/>
                  </a:lnTo>
                  <a:lnTo>
                    <a:pt x="106680" y="33020"/>
                  </a:lnTo>
                  <a:lnTo>
                    <a:pt x="124460" y="31750"/>
                  </a:lnTo>
                  <a:lnTo>
                    <a:pt x="142240" y="30480"/>
                  </a:lnTo>
                  <a:lnTo>
                    <a:pt x="157480" y="31750"/>
                  </a:lnTo>
                  <a:lnTo>
                    <a:pt x="171450" y="35560"/>
                  </a:lnTo>
                  <a:lnTo>
                    <a:pt x="184150" y="40640"/>
                  </a:lnTo>
                  <a:lnTo>
                    <a:pt x="198120" y="48260"/>
                  </a:lnTo>
                  <a:lnTo>
                    <a:pt x="210820" y="57150"/>
                  </a:lnTo>
                  <a:lnTo>
                    <a:pt x="224790" y="68580"/>
                  </a:lnTo>
                  <a:lnTo>
                    <a:pt x="236220" y="80010"/>
                  </a:lnTo>
                  <a:lnTo>
                    <a:pt x="246380" y="91440"/>
                  </a:lnTo>
                  <a:lnTo>
                    <a:pt x="255270" y="101600"/>
                  </a:lnTo>
                  <a:lnTo>
                    <a:pt x="262890" y="111760"/>
                  </a:lnTo>
                  <a:lnTo>
                    <a:pt x="269240" y="123190"/>
                  </a:lnTo>
                  <a:lnTo>
                    <a:pt x="274320" y="133350"/>
                  </a:lnTo>
                  <a:lnTo>
                    <a:pt x="278130" y="144780"/>
                  </a:lnTo>
                  <a:lnTo>
                    <a:pt x="283210" y="157480"/>
                  </a:lnTo>
                  <a:lnTo>
                    <a:pt x="287020" y="170180"/>
                  </a:lnTo>
                  <a:lnTo>
                    <a:pt x="290830" y="186690"/>
                  </a:lnTo>
                  <a:lnTo>
                    <a:pt x="294640" y="204470"/>
                  </a:lnTo>
                  <a:lnTo>
                    <a:pt x="298450" y="222250"/>
                  </a:lnTo>
                  <a:lnTo>
                    <a:pt x="302260" y="238760"/>
                  </a:lnTo>
                  <a:lnTo>
                    <a:pt x="308610" y="252730"/>
                  </a:lnTo>
                  <a:lnTo>
                    <a:pt x="313690" y="265430"/>
                  </a:lnTo>
                  <a:lnTo>
                    <a:pt x="321310" y="273050"/>
                  </a:lnTo>
                  <a:lnTo>
                    <a:pt x="330200" y="276860"/>
                  </a:lnTo>
                  <a:lnTo>
                    <a:pt x="339090" y="278130"/>
                  </a:lnTo>
                  <a:lnTo>
                    <a:pt x="349250" y="275590"/>
                  </a:lnTo>
                  <a:lnTo>
                    <a:pt x="359410" y="270510"/>
                  </a:lnTo>
                  <a:lnTo>
                    <a:pt x="369570" y="262890"/>
                  </a:lnTo>
                  <a:lnTo>
                    <a:pt x="377190" y="255270"/>
                  </a:lnTo>
                  <a:lnTo>
                    <a:pt x="383540" y="246380"/>
                  </a:lnTo>
                  <a:lnTo>
                    <a:pt x="388620" y="236220"/>
                  </a:lnTo>
                  <a:lnTo>
                    <a:pt x="393700" y="227330"/>
                  </a:lnTo>
                  <a:lnTo>
                    <a:pt x="397510" y="217170"/>
                  </a:lnTo>
                  <a:lnTo>
                    <a:pt x="402590" y="207010"/>
                  </a:lnTo>
                  <a:lnTo>
                    <a:pt x="410210" y="185420"/>
                  </a:lnTo>
                  <a:lnTo>
                    <a:pt x="414020" y="175260"/>
                  </a:lnTo>
                  <a:lnTo>
                    <a:pt x="416560" y="163830"/>
                  </a:lnTo>
                  <a:lnTo>
                    <a:pt x="417830" y="151130"/>
                  </a:lnTo>
                  <a:lnTo>
                    <a:pt x="419100" y="138430"/>
                  </a:lnTo>
                  <a:lnTo>
                    <a:pt x="419100" y="125730"/>
                  </a:lnTo>
                  <a:lnTo>
                    <a:pt x="420370" y="97790"/>
                  </a:lnTo>
                  <a:lnTo>
                    <a:pt x="419100" y="85090"/>
                  </a:lnTo>
                  <a:lnTo>
                    <a:pt x="417830" y="73660"/>
                  </a:lnTo>
                  <a:lnTo>
                    <a:pt x="415290" y="62230"/>
                  </a:lnTo>
                  <a:lnTo>
                    <a:pt x="412750" y="50800"/>
                  </a:lnTo>
                  <a:lnTo>
                    <a:pt x="408940" y="39370"/>
                  </a:lnTo>
                  <a:lnTo>
                    <a:pt x="406400" y="29210"/>
                  </a:lnTo>
                  <a:lnTo>
                    <a:pt x="400050" y="19050"/>
                  </a:lnTo>
                  <a:lnTo>
                    <a:pt x="389890" y="10160"/>
                  </a:lnTo>
                  <a:lnTo>
                    <a:pt x="379730" y="2540"/>
                  </a:lnTo>
                  <a:lnTo>
                    <a:pt x="365760" y="0"/>
                  </a:lnTo>
                  <a:lnTo>
                    <a:pt x="351790" y="0"/>
                  </a:lnTo>
                  <a:lnTo>
                    <a:pt x="336550" y="2540"/>
                  </a:lnTo>
                  <a:lnTo>
                    <a:pt x="322580" y="6350"/>
                  </a:lnTo>
                  <a:lnTo>
                    <a:pt x="309880" y="11430"/>
                  </a:lnTo>
                  <a:lnTo>
                    <a:pt x="297180" y="16510"/>
                  </a:lnTo>
                  <a:lnTo>
                    <a:pt x="287020" y="22860"/>
                  </a:lnTo>
                  <a:lnTo>
                    <a:pt x="278130" y="29210"/>
                  </a:lnTo>
                  <a:lnTo>
                    <a:pt x="269240" y="35560"/>
                  </a:lnTo>
                  <a:lnTo>
                    <a:pt x="261620" y="43180"/>
                  </a:lnTo>
                  <a:lnTo>
                    <a:pt x="254000" y="49530"/>
                  </a:lnTo>
                  <a:lnTo>
                    <a:pt x="231140" y="698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435090" y="9465310"/>
              <a:ext cx="335281" cy="311151"/>
            </a:xfrm>
            <a:custGeom>
              <a:avLst/>
              <a:gdLst/>
              <a:ahLst/>
              <a:cxnLst/>
              <a:rect l="0" t="0" r="0" b="0"/>
              <a:pathLst>
                <a:path w="335281" h="311151">
                  <a:moveTo>
                    <a:pt x="156210" y="63500"/>
                  </a:moveTo>
                  <a:lnTo>
                    <a:pt x="161290" y="46990"/>
                  </a:lnTo>
                  <a:lnTo>
                    <a:pt x="160020" y="38100"/>
                  </a:lnTo>
                  <a:lnTo>
                    <a:pt x="157480" y="29210"/>
                  </a:lnTo>
                  <a:lnTo>
                    <a:pt x="153670" y="19050"/>
                  </a:lnTo>
                  <a:lnTo>
                    <a:pt x="147320" y="11430"/>
                  </a:lnTo>
                  <a:lnTo>
                    <a:pt x="139700" y="6350"/>
                  </a:lnTo>
                  <a:lnTo>
                    <a:pt x="130810" y="0"/>
                  </a:lnTo>
                  <a:lnTo>
                    <a:pt x="120650" y="0"/>
                  </a:lnTo>
                  <a:lnTo>
                    <a:pt x="109220" y="3810"/>
                  </a:lnTo>
                  <a:lnTo>
                    <a:pt x="96520" y="10160"/>
                  </a:lnTo>
                  <a:lnTo>
                    <a:pt x="86360" y="16510"/>
                  </a:lnTo>
                  <a:lnTo>
                    <a:pt x="76200" y="25400"/>
                  </a:lnTo>
                  <a:lnTo>
                    <a:pt x="67310" y="34290"/>
                  </a:lnTo>
                  <a:lnTo>
                    <a:pt x="59690" y="44450"/>
                  </a:lnTo>
                  <a:lnTo>
                    <a:pt x="52070" y="54610"/>
                  </a:lnTo>
                  <a:lnTo>
                    <a:pt x="44450" y="64770"/>
                  </a:lnTo>
                  <a:lnTo>
                    <a:pt x="36830" y="76200"/>
                  </a:lnTo>
                  <a:lnTo>
                    <a:pt x="29210" y="87630"/>
                  </a:lnTo>
                  <a:lnTo>
                    <a:pt x="22860" y="100330"/>
                  </a:lnTo>
                  <a:lnTo>
                    <a:pt x="16510" y="115570"/>
                  </a:lnTo>
                  <a:lnTo>
                    <a:pt x="11430" y="130810"/>
                  </a:lnTo>
                  <a:lnTo>
                    <a:pt x="7620" y="147320"/>
                  </a:lnTo>
                  <a:lnTo>
                    <a:pt x="3810" y="162560"/>
                  </a:lnTo>
                  <a:lnTo>
                    <a:pt x="1270" y="177800"/>
                  </a:lnTo>
                  <a:lnTo>
                    <a:pt x="0" y="191770"/>
                  </a:lnTo>
                  <a:lnTo>
                    <a:pt x="1270" y="207010"/>
                  </a:lnTo>
                  <a:lnTo>
                    <a:pt x="2540" y="220980"/>
                  </a:lnTo>
                  <a:lnTo>
                    <a:pt x="3810" y="234950"/>
                  </a:lnTo>
                  <a:lnTo>
                    <a:pt x="6350" y="247650"/>
                  </a:lnTo>
                  <a:lnTo>
                    <a:pt x="10160" y="260350"/>
                  </a:lnTo>
                  <a:lnTo>
                    <a:pt x="12700" y="271780"/>
                  </a:lnTo>
                  <a:lnTo>
                    <a:pt x="17780" y="283210"/>
                  </a:lnTo>
                  <a:lnTo>
                    <a:pt x="25400" y="294640"/>
                  </a:lnTo>
                  <a:lnTo>
                    <a:pt x="34290" y="304800"/>
                  </a:lnTo>
                  <a:lnTo>
                    <a:pt x="43180" y="309880"/>
                  </a:lnTo>
                  <a:lnTo>
                    <a:pt x="52070" y="311150"/>
                  </a:lnTo>
                  <a:lnTo>
                    <a:pt x="62230" y="308610"/>
                  </a:lnTo>
                  <a:lnTo>
                    <a:pt x="72390" y="303530"/>
                  </a:lnTo>
                  <a:lnTo>
                    <a:pt x="82550" y="294640"/>
                  </a:lnTo>
                  <a:lnTo>
                    <a:pt x="118110" y="259080"/>
                  </a:lnTo>
                  <a:lnTo>
                    <a:pt x="125730" y="250190"/>
                  </a:lnTo>
                  <a:lnTo>
                    <a:pt x="133350" y="240030"/>
                  </a:lnTo>
                  <a:lnTo>
                    <a:pt x="140970" y="229870"/>
                  </a:lnTo>
                  <a:lnTo>
                    <a:pt x="147320" y="219710"/>
                  </a:lnTo>
                  <a:lnTo>
                    <a:pt x="152400" y="207010"/>
                  </a:lnTo>
                  <a:lnTo>
                    <a:pt x="157480" y="194310"/>
                  </a:lnTo>
                  <a:lnTo>
                    <a:pt x="161290" y="181610"/>
                  </a:lnTo>
                  <a:lnTo>
                    <a:pt x="165100" y="167640"/>
                  </a:lnTo>
                  <a:lnTo>
                    <a:pt x="172720" y="139700"/>
                  </a:lnTo>
                  <a:lnTo>
                    <a:pt x="190500" y="69850"/>
                  </a:lnTo>
                  <a:lnTo>
                    <a:pt x="194310" y="64770"/>
                  </a:lnTo>
                  <a:lnTo>
                    <a:pt x="198120" y="64770"/>
                  </a:lnTo>
                  <a:lnTo>
                    <a:pt x="201930" y="67310"/>
                  </a:lnTo>
                  <a:lnTo>
                    <a:pt x="204470" y="74930"/>
                  </a:lnTo>
                  <a:lnTo>
                    <a:pt x="208280" y="86360"/>
                  </a:lnTo>
                  <a:lnTo>
                    <a:pt x="212090" y="100330"/>
                  </a:lnTo>
                  <a:lnTo>
                    <a:pt x="218440" y="124460"/>
                  </a:lnTo>
                  <a:lnTo>
                    <a:pt x="229870" y="157480"/>
                  </a:lnTo>
                  <a:lnTo>
                    <a:pt x="243840" y="200660"/>
                  </a:lnTo>
                  <a:lnTo>
                    <a:pt x="248920" y="210820"/>
                  </a:lnTo>
                  <a:lnTo>
                    <a:pt x="256540" y="220980"/>
                  </a:lnTo>
                  <a:lnTo>
                    <a:pt x="265430" y="232410"/>
                  </a:lnTo>
                  <a:lnTo>
                    <a:pt x="274320" y="237490"/>
                  </a:lnTo>
                  <a:lnTo>
                    <a:pt x="284480" y="240030"/>
                  </a:lnTo>
                  <a:lnTo>
                    <a:pt x="3352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864350" y="9507220"/>
              <a:ext cx="31751" cy="222251"/>
            </a:xfrm>
            <a:custGeom>
              <a:avLst/>
              <a:gdLst/>
              <a:ahLst/>
              <a:cxnLst/>
              <a:rect l="0" t="0" r="0" b="0"/>
              <a:pathLst>
                <a:path w="31751" h="222251">
                  <a:moveTo>
                    <a:pt x="0" y="0"/>
                  </a:moveTo>
                  <a:lnTo>
                    <a:pt x="0" y="182880"/>
                  </a:lnTo>
                  <a:lnTo>
                    <a:pt x="2540" y="198120"/>
                  </a:lnTo>
                  <a:lnTo>
                    <a:pt x="6350" y="210820"/>
                  </a:lnTo>
                  <a:lnTo>
                    <a:pt x="31750" y="2222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920230" y="9276080"/>
              <a:ext cx="266701" cy="453391"/>
            </a:xfrm>
            <a:custGeom>
              <a:avLst/>
              <a:gdLst/>
              <a:ahLst/>
              <a:cxnLst/>
              <a:rect l="0" t="0" r="0" b="0"/>
              <a:pathLst>
                <a:path w="266701" h="453391">
                  <a:moveTo>
                    <a:pt x="238760" y="0"/>
                  </a:moveTo>
                  <a:lnTo>
                    <a:pt x="256540" y="33020"/>
                  </a:lnTo>
                  <a:lnTo>
                    <a:pt x="260350" y="53340"/>
                  </a:lnTo>
                  <a:lnTo>
                    <a:pt x="264160" y="74930"/>
                  </a:lnTo>
                  <a:lnTo>
                    <a:pt x="266700" y="99060"/>
                  </a:lnTo>
                  <a:lnTo>
                    <a:pt x="266700" y="119380"/>
                  </a:lnTo>
                  <a:lnTo>
                    <a:pt x="265430" y="138430"/>
                  </a:lnTo>
                  <a:lnTo>
                    <a:pt x="264160" y="154940"/>
                  </a:lnTo>
                  <a:lnTo>
                    <a:pt x="262890" y="173990"/>
                  </a:lnTo>
                  <a:lnTo>
                    <a:pt x="261620" y="193040"/>
                  </a:lnTo>
                  <a:lnTo>
                    <a:pt x="261620" y="213360"/>
                  </a:lnTo>
                  <a:lnTo>
                    <a:pt x="260350" y="232410"/>
                  </a:lnTo>
                  <a:lnTo>
                    <a:pt x="257810" y="250190"/>
                  </a:lnTo>
                  <a:lnTo>
                    <a:pt x="255270" y="269240"/>
                  </a:lnTo>
                  <a:lnTo>
                    <a:pt x="252730" y="285750"/>
                  </a:lnTo>
                  <a:lnTo>
                    <a:pt x="251460" y="302260"/>
                  </a:lnTo>
                  <a:lnTo>
                    <a:pt x="251460" y="317500"/>
                  </a:lnTo>
                  <a:lnTo>
                    <a:pt x="250190" y="346710"/>
                  </a:lnTo>
                  <a:lnTo>
                    <a:pt x="250190" y="403860"/>
                  </a:lnTo>
                  <a:lnTo>
                    <a:pt x="247650" y="406400"/>
                  </a:lnTo>
                  <a:lnTo>
                    <a:pt x="243840" y="400050"/>
                  </a:lnTo>
                  <a:lnTo>
                    <a:pt x="238760" y="389890"/>
                  </a:lnTo>
                  <a:lnTo>
                    <a:pt x="233680" y="378460"/>
                  </a:lnTo>
                  <a:lnTo>
                    <a:pt x="229870" y="365760"/>
                  </a:lnTo>
                  <a:lnTo>
                    <a:pt x="226060" y="353060"/>
                  </a:lnTo>
                  <a:lnTo>
                    <a:pt x="220980" y="340360"/>
                  </a:lnTo>
                  <a:lnTo>
                    <a:pt x="215900" y="328930"/>
                  </a:lnTo>
                  <a:lnTo>
                    <a:pt x="209550" y="317500"/>
                  </a:lnTo>
                  <a:lnTo>
                    <a:pt x="204470" y="306070"/>
                  </a:lnTo>
                  <a:lnTo>
                    <a:pt x="199390" y="295910"/>
                  </a:lnTo>
                  <a:lnTo>
                    <a:pt x="195580" y="284480"/>
                  </a:lnTo>
                  <a:lnTo>
                    <a:pt x="187960" y="275590"/>
                  </a:lnTo>
                  <a:lnTo>
                    <a:pt x="177800" y="266700"/>
                  </a:lnTo>
                  <a:lnTo>
                    <a:pt x="166370" y="259080"/>
                  </a:lnTo>
                  <a:lnTo>
                    <a:pt x="154940" y="254000"/>
                  </a:lnTo>
                  <a:lnTo>
                    <a:pt x="142240" y="252730"/>
                  </a:lnTo>
                  <a:lnTo>
                    <a:pt x="128270" y="252730"/>
                  </a:lnTo>
                  <a:lnTo>
                    <a:pt x="116840" y="255270"/>
                  </a:lnTo>
                  <a:lnTo>
                    <a:pt x="104140" y="259080"/>
                  </a:lnTo>
                  <a:lnTo>
                    <a:pt x="92710" y="264160"/>
                  </a:lnTo>
                  <a:lnTo>
                    <a:pt x="83820" y="269240"/>
                  </a:lnTo>
                  <a:lnTo>
                    <a:pt x="74930" y="275590"/>
                  </a:lnTo>
                  <a:lnTo>
                    <a:pt x="66040" y="281940"/>
                  </a:lnTo>
                  <a:lnTo>
                    <a:pt x="58420" y="288290"/>
                  </a:lnTo>
                  <a:lnTo>
                    <a:pt x="50800" y="295910"/>
                  </a:lnTo>
                  <a:lnTo>
                    <a:pt x="43180" y="302260"/>
                  </a:lnTo>
                  <a:lnTo>
                    <a:pt x="35560" y="309880"/>
                  </a:lnTo>
                  <a:lnTo>
                    <a:pt x="29210" y="318770"/>
                  </a:lnTo>
                  <a:lnTo>
                    <a:pt x="21590" y="328930"/>
                  </a:lnTo>
                  <a:lnTo>
                    <a:pt x="15240" y="337820"/>
                  </a:lnTo>
                  <a:lnTo>
                    <a:pt x="10160" y="347980"/>
                  </a:lnTo>
                  <a:lnTo>
                    <a:pt x="6350" y="358140"/>
                  </a:lnTo>
                  <a:lnTo>
                    <a:pt x="2540" y="369570"/>
                  </a:lnTo>
                  <a:lnTo>
                    <a:pt x="1270" y="382270"/>
                  </a:lnTo>
                  <a:lnTo>
                    <a:pt x="0" y="394970"/>
                  </a:lnTo>
                  <a:lnTo>
                    <a:pt x="1270" y="407670"/>
                  </a:lnTo>
                  <a:lnTo>
                    <a:pt x="3810" y="419100"/>
                  </a:lnTo>
                  <a:lnTo>
                    <a:pt x="8890" y="430530"/>
                  </a:lnTo>
                  <a:lnTo>
                    <a:pt x="16510" y="439420"/>
                  </a:lnTo>
                  <a:lnTo>
                    <a:pt x="26670" y="445770"/>
                  </a:lnTo>
                  <a:lnTo>
                    <a:pt x="38100" y="452120"/>
                  </a:lnTo>
                  <a:lnTo>
                    <a:pt x="48260" y="453390"/>
                  </a:lnTo>
                  <a:lnTo>
                    <a:pt x="59690" y="452120"/>
                  </a:lnTo>
                  <a:lnTo>
                    <a:pt x="69850" y="448310"/>
                  </a:lnTo>
                  <a:lnTo>
                    <a:pt x="83820" y="445770"/>
                  </a:lnTo>
                  <a:lnTo>
                    <a:pt x="14478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822440" y="93078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2810510" y="9848850"/>
            <a:ext cx="6550661" cy="1224281"/>
            <a:chOff x="2810510" y="9848850"/>
            <a:chExt cx="6550661" cy="1224281"/>
          </a:xfrm>
        </p:grpSpPr>
        <p:sp>
          <p:nvSpPr>
            <p:cNvPr id="281" name="Freeform 280"/>
            <p:cNvSpPr/>
            <p:nvPr/>
          </p:nvSpPr>
          <p:spPr>
            <a:xfrm>
              <a:off x="2810510" y="10181590"/>
              <a:ext cx="19051" cy="294641"/>
            </a:xfrm>
            <a:custGeom>
              <a:avLst/>
              <a:gdLst/>
              <a:ahLst/>
              <a:cxnLst/>
              <a:rect l="0" t="0" r="0" b="0"/>
              <a:pathLst>
                <a:path w="19051" h="294641">
                  <a:moveTo>
                    <a:pt x="0" y="0"/>
                  </a:moveTo>
                  <a:lnTo>
                    <a:pt x="6350" y="3302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10160" y="76200"/>
                  </a:lnTo>
                  <a:lnTo>
                    <a:pt x="10160" y="107950"/>
                  </a:lnTo>
                  <a:lnTo>
                    <a:pt x="11430" y="170180"/>
                  </a:lnTo>
                  <a:lnTo>
                    <a:pt x="12700" y="185420"/>
                  </a:lnTo>
                  <a:lnTo>
                    <a:pt x="13970" y="199390"/>
                  </a:lnTo>
                  <a:lnTo>
                    <a:pt x="16510" y="213360"/>
                  </a:lnTo>
                  <a:lnTo>
                    <a:pt x="17780" y="228600"/>
                  </a:lnTo>
                  <a:lnTo>
                    <a:pt x="19050" y="24511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3011170" y="10157460"/>
              <a:ext cx="262891" cy="276861"/>
            </a:xfrm>
            <a:custGeom>
              <a:avLst/>
              <a:gdLst/>
              <a:ahLst/>
              <a:cxnLst/>
              <a:rect l="0" t="0" r="0" b="0"/>
              <a:pathLst>
                <a:path w="262891" h="276861">
                  <a:moveTo>
                    <a:pt x="0" y="266700"/>
                  </a:moveTo>
                  <a:lnTo>
                    <a:pt x="0" y="232410"/>
                  </a:lnTo>
                  <a:lnTo>
                    <a:pt x="1270" y="218440"/>
                  </a:lnTo>
                  <a:lnTo>
                    <a:pt x="2540" y="203200"/>
                  </a:lnTo>
                  <a:lnTo>
                    <a:pt x="5080" y="189230"/>
                  </a:lnTo>
                  <a:lnTo>
                    <a:pt x="10160" y="175260"/>
                  </a:lnTo>
                  <a:lnTo>
                    <a:pt x="13970" y="161290"/>
                  </a:lnTo>
                  <a:lnTo>
                    <a:pt x="20320" y="147320"/>
                  </a:lnTo>
                  <a:lnTo>
                    <a:pt x="26670" y="134620"/>
                  </a:lnTo>
                  <a:lnTo>
                    <a:pt x="33020" y="121920"/>
                  </a:lnTo>
                  <a:lnTo>
                    <a:pt x="39370" y="110490"/>
                  </a:lnTo>
                  <a:lnTo>
                    <a:pt x="44450" y="99060"/>
                  </a:lnTo>
                  <a:lnTo>
                    <a:pt x="49530" y="87630"/>
                  </a:lnTo>
                  <a:lnTo>
                    <a:pt x="54610" y="77470"/>
                  </a:lnTo>
                  <a:lnTo>
                    <a:pt x="60960" y="66040"/>
                  </a:lnTo>
                  <a:lnTo>
                    <a:pt x="68580" y="55880"/>
                  </a:lnTo>
                  <a:lnTo>
                    <a:pt x="77470" y="45720"/>
                  </a:lnTo>
                  <a:lnTo>
                    <a:pt x="85090" y="35560"/>
                  </a:lnTo>
                  <a:lnTo>
                    <a:pt x="92710" y="27940"/>
                  </a:lnTo>
                  <a:lnTo>
                    <a:pt x="100330" y="19050"/>
                  </a:lnTo>
                  <a:lnTo>
                    <a:pt x="109220" y="12700"/>
                  </a:lnTo>
                  <a:lnTo>
                    <a:pt x="118110" y="7620"/>
                  </a:lnTo>
                  <a:lnTo>
                    <a:pt x="128270" y="2540"/>
                  </a:lnTo>
                  <a:lnTo>
                    <a:pt x="139700" y="0"/>
                  </a:lnTo>
                  <a:lnTo>
                    <a:pt x="151130" y="0"/>
                  </a:lnTo>
                  <a:lnTo>
                    <a:pt x="163830" y="1270"/>
                  </a:lnTo>
                  <a:lnTo>
                    <a:pt x="176530" y="6350"/>
                  </a:lnTo>
                  <a:lnTo>
                    <a:pt x="187960" y="15240"/>
                  </a:lnTo>
                  <a:lnTo>
                    <a:pt x="198120" y="25400"/>
                  </a:lnTo>
                  <a:lnTo>
                    <a:pt x="207010" y="35560"/>
                  </a:lnTo>
                  <a:lnTo>
                    <a:pt x="214630" y="45720"/>
                  </a:lnTo>
                  <a:lnTo>
                    <a:pt x="219710" y="55880"/>
                  </a:lnTo>
                  <a:lnTo>
                    <a:pt x="224790" y="67310"/>
                  </a:lnTo>
                  <a:lnTo>
                    <a:pt x="229870" y="80010"/>
                  </a:lnTo>
                  <a:lnTo>
                    <a:pt x="233680" y="92710"/>
                  </a:lnTo>
                  <a:lnTo>
                    <a:pt x="237490" y="106680"/>
                  </a:lnTo>
                  <a:lnTo>
                    <a:pt x="245110" y="133350"/>
                  </a:lnTo>
                  <a:lnTo>
                    <a:pt x="247650" y="147320"/>
                  </a:lnTo>
                  <a:lnTo>
                    <a:pt x="248920" y="161290"/>
                  </a:lnTo>
                  <a:lnTo>
                    <a:pt x="250190" y="175260"/>
                  </a:lnTo>
                  <a:lnTo>
                    <a:pt x="251460" y="190500"/>
                  </a:lnTo>
                  <a:lnTo>
                    <a:pt x="251460" y="205740"/>
                  </a:lnTo>
                  <a:lnTo>
                    <a:pt x="262890" y="276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3568700" y="9992360"/>
              <a:ext cx="43181" cy="368301"/>
            </a:xfrm>
            <a:custGeom>
              <a:avLst/>
              <a:gdLst/>
              <a:ahLst/>
              <a:cxnLst/>
              <a:rect l="0" t="0" r="0" b="0"/>
              <a:pathLst>
                <a:path w="43181" h="368301">
                  <a:moveTo>
                    <a:pt x="0" y="0"/>
                  </a:moveTo>
                  <a:lnTo>
                    <a:pt x="6350" y="21590"/>
                  </a:lnTo>
                  <a:lnTo>
                    <a:pt x="8890" y="31750"/>
                  </a:lnTo>
                  <a:lnTo>
                    <a:pt x="15240" y="53340"/>
                  </a:lnTo>
                  <a:lnTo>
                    <a:pt x="17780" y="64770"/>
                  </a:lnTo>
                  <a:lnTo>
                    <a:pt x="19050" y="76200"/>
                  </a:lnTo>
                  <a:lnTo>
                    <a:pt x="19050" y="90170"/>
                  </a:lnTo>
                  <a:lnTo>
                    <a:pt x="21590" y="104140"/>
                  </a:lnTo>
                  <a:lnTo>
                    <a:pt x="24130" y="119380"/>
                  </a:lnTo>
                  <a:lnTo>
                    <a:pt x="26670" y="135890"/>
                  </a:lnTo>
                  <a:lnTo>
                    <a:pt x="27940" y="152400"/>
                  </a:lnTo>
                  <a:lnTo>
                    <a:pt x="29210" y="168910"/>
                  </a:lnTo>
                  <a:lnTo>
                    <a:pt x="30480" y="203200"/>
                  </a:lnTo>
                  <a:lnTo>
                    <a:pt x="31750" y="248920"/>
                  </a:lnTo>
                  <a:lnTo>
                    <a:pt x="31750" y="313690"/>
                  </a:lnTo>
                  <a:lnTo>
                    <a:pt x="4318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506470" y="10024110"/>
              <a:ext cx="220981" cy="115571"/>
            </a:xfrm>
            <a:custGeom>
              <a:avLst/>
              <a:gdLst/>
              <a:ahLst/>
              <a:cxnLst/>
              <a:rect l="0" t="0" r="0" b="0"/>
              <a:pathLst>
                <a:path w="220981" h="115571">
                  <a:moveTo>
                    <a:pt x="220980" y="0"/>
                  </a:moveTo>
                  <a:lnTo>
                    <a:pt x="198120" y="16510"/>
                  </a:lnTo>
                  <a:lnTo>
                    <a:pt x="186690" y="24130"/>
                  </a:lnTo>
                  <a:lnTo>
                    <a:pt x="175260" y="30480"/>
                  </a:lnTo>
                  <a:lnTo>
                    <a:pt x="162560" y="38100"/>
                  </a:lnTo>
                  <a:lnTo>
                    <a:pt x="149860" y="45720"/>
                  </a:lnTo>
                  <a:lnTo>
                    <a:pt x="138430" y="54610"/>
                  </a:lnTo>
                  <a:lnTo>
                    <a:pt x="127000" y="64770"/>
                  </a:lnTo>
                  <a:lnTo>
                    <a:pt x="116840" y="73660"/>
                  </a:lnTo>
                  <a:lnTo>
                    <a:pt x="105410" y="81280"/>
                  </a:lnTo>
                  <a:lnTo>
                    <a:pt x="95250" y="88900"/>
                  </a:lnTo>
                  <a:lnTo>
                    <a:pt x="83820" y="95250"/>
                  </a:lnTo>
                  <a:lnTo>
                    <a:pt x="73660" y="101600"/>
                  </a:lnTo>
                  <a:lnTo>
                    <a:pt x="62230" y="105410"/>
                  </a:lnTo>
                  <a:lnTo>
                    <a:pt x="50800" y="110490"/>
                  </a:lnTo>
                  <a:lnTo>
                    <a:pt x="38100" y="11430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779520" y="9992360"/>
              <a:ext cx="558801" cy="393701"/>
            </a:xfrm>
            <a:custGeom>
              <a:avLst/>
              <a:gdLst/>
              <a:ahLst/>
              <a:cxnLst/>
              <a:rect l="0" t="0" r="0" b="0"/>
              <a:pathLst>
                <a:path w="558801" h="393701">
                  <a:moveTo>
                    <a:pt x="0" y="0"/>
                  </a:moveTo>
                  <a:lnTo>
                    <a:pt x="11430" y="21590"/>
                  </a:lnTo>
                  <a:lnTo>
                    <a:pt x="15240" y="35560"/>
                  </a:lnTo>
                  <a:lnTo>
                    <a:pt x="16510" y="52070"/>
                  </a:lnTo>
                  <a:lnTo>
                    <a:pt x="17780" y="69850"/>
                  </a:lnTo>
                  <a:lnTo>
                    <a:pt x="20320" y="88900"/>
                  </a:lnTo>
                  <a:lnTo>
                    <a:pt x="25400" y="128270"/>
                  </a:lnTo>
                  <a:lnTo>
                    <a:pt x="27940" y="147320"/>
                  </a:lnTo>
                  <a:lnTo>
                    <a:pt x="29210" y="166370"/>
                  </a:lnTo>
                  <a:lnTo>
                    <a:pt x="30480" y="184150"/>
                  </a:lnTo>
                  <a:lnTo>
                    <a:pt x="29210" y="201930"/>
                  </a:lnTo>
                  <a:lnTo>
                    <a:pt x="27940" y="219710"/>
                  </a:lnTo>
                  <a:lnTo>
                    <a:pt x="25400" y="237490"/>
                  </a:lnTo>
                  <a:lnTo>
                    <a:pt x="22860" y="255270"/>
                  </a:lnTo>
                  <a:lnTo>
                    <a:pt x="16510" y="290830"/>
                  </a:lnTo>
                  <a:lnTo>
                    <a:pt x="7620" y="344170"/>
                  </a:lnTo>
                  <a:lnTo>
                    <a:pt x="7620" y="351790"/>
                  </a:lnTo>
                  <a:lnTo>
                    <a:pt x="8890" y="354330"/>
                  </a:lnTo>
                  <a:lnTo>
                    <a:pt x="13970" y="351790"/>
                  </a:lnTo>
                  <a:lnTo>
                    <a:pt x="17780" y="346710"/>
                  </a:lnTo>
                  <a:lnTo>
                    <a:pt x="20320" y="340360"/>
                  </a:lnTo>
                  <a:lnTo>
                    <a:pt x="24130" y="331470"/>
                  </a:lnTo>
                  <a:lnTo>
                    <a:pt x="27940" y="320040"/>
                  </a:lnTo>
                  <a:lnTo>
                    <a:pt x="31750" y="307340"/>
                  </a:lnTo>
                  <a:lnTo>
                    <a:pt x="35560" y="292100"/>
                  </a:lnTo>
                  <a:lnTo>
                    <a:pt x="39370" y="278130"/>
                  </a:lnTo>
                  <a:lnTo>
                    <a:pt x="45720" y="264160"/>
                  </a:lnTo>
                  <a:lnTo>
                    <a:pt x="71120" y="201930"/>
                  </a:lnTo>
                  <a:lnTo>
                    <a:pt x="77470" y="186690"/>
                  </a:lnTo>
                  <a:lnTo>
                    <a:pt x="85090" y="173990"/>
                  </a:lnTo>
                  <a:lnTo>
                    <a:pt x="91440" y="161290"/>
                  </a:lnTo>
                  <a:lnTo>
                    <a:pt x="100330" y="151130"/>
                  </a:lnTo>
                  <a:lnTo>
                    <a:pt x="109220" y="140970"/>
                  </a:lnTo>
                  <a:lnTo>
                    <a:pt x="118110" y="132080"/>
                  </a:lnTo>
                  <a:lnTo>
                    <a:pt x="129540" y="127000"/>
                  </a:lnTo>
                  <a:lnTo>
                    <a:pt x="140970" y="123190"/>
                  </a:lnTo>
                  <a:lnTo>
                    <a:pt x="153670" y="120650"/>
                  </a:lnTo>
                  <a:lnTo>
                    <a:pt x="166370" y="121920"/>
                  </a:lnTo>
                  <a:lnTo>
                    <a:pt x="177800" y="127000"/>
                  </a:lnTo>
                  <a:lnTo>
                    <a:pt x="187960" y="133350"/>
                  </a:lnTo>
                  <a:lnTo>
                    <a:pt x="196850" y="142240"/>
                  </a:lnTo>
                  <a:lnTo>
                    <a:pt x="204470" y="151130"/>
                  </a:lnTo>
                  <a:lnTo>
                    <a:pt x="209550" y="160020"/>
                  </a:lnTo>
                  <a:lnTo>
                    <a:pt x="214630" y="171450"/>
                  </a:lnTo>
                  <a:lnTo>
                    <a:pt x="219710" y="182880"/>
                  </a:lnTo>
                  <a:lnTo>
                    <a:pt x="223520" y="195580"/>
                  </a:lnTo>
                  <a:lnTo>
                    <a:pt x="227330" y="208280"/>
                  </a:lnTo>
                  <a:lnTo>
                    <a:pt x="234950" y="236220"/>
                  </a:lnTo>
                  <a:lnTo>
                    <a:pt x="246380" y="276860"/>
                  </a:lnTo>
                  <a:lnTo>
                    <a:pt x="252730" y="308610"/>
                  </a:lnTo>
                  <a:lnTo>
                    <a:pt x="256540" y="325120"/>
                  </a:lnTo>
                  <a:lnTo>
                    <a:pt x="261620" y="337820"/>
                  </a:lnTo>
                  <a:lnTo>
                    <a:pt x="266700" y="349250"/>
                  </a:lnTo>
                  <a:lnTo>
                    <a:pt x="273050" y="359410"/>
                  </a:lnTo>
                  <a:lnTo>
                    <a:pt x="280670" y="363220"/>
                  </a:lnTo>
                  <a:lnTo>
                    <a:pt x="292100" y="363220"/>
                  </a:lnTo>
                  <a:lnTo>
                    <a:pt x="303530" y="361950"/>
                  </a:lnTo>
                  <a:lnTo>
                    <a:pt x="313690" y="358140"/>
                  </a:lnTo>
                  <a:lnTo>
                    <a:pt x="322580" y="353060"/>
                  </a:lnTo>
                  <a:lnTo>
                    <a:pt x="331470" y="347980"/>
                  </a:lnTo>
                  <a:lnTo>
                    <a:pt x="339090" y="340360"/>
                  </a:lnTo>
                  <a:lnTo>
                    <a:pt x="346710" y="332740"/>
                  </a:lnTo>
                  <a:lnTo>
                    <a:pt x="354330" y="322580"/>
                  </a:lnTo>
                  <a:lnTo>
                    <a:pt x="360680" y="313690"/>
                  </a:lnTo>
                  <a:lnTo>
                    <a:pt x="368300" y="303530"/>
                  </a:lnTo>
                  <a:lnTo>
                    <a:pt x="382270" y="283210"/>
                  </a:lnTo>
                  <a:lnTo>
                    <a:pt x="396240" y="262890"/>
                  </a:lnTo>
                  <a:lnTo>
                    <a:pt x="403860" y="251460"/>
                  </a:lnTo>
                  <a:lnTo>
                    <a:pt x="410210" y="238760"/>
                  </a:lnTo>
                  <a:lnTo>
                    <a:pt x="417830" y="226060"/>
                  </a:lnTo>
                  <a:lnTo>
                    <a:pt x="424180" y="213360"/>
                  </a:lnTo>
                  <a:lnTo>
                    <a:pt x="429260" y="201930"/>
                  </a:lnTo>
                  <a:lnTo>
                    <a:pt x="433070" y="190500"/>
                  </a:lnTo>
                  <a:lnTo>
                    <a:pt x="436880" y="177800"/>
                  </a:lnTo>
                  <a:lnTo>
                    <a:pt x="438150" y="162560"/>
                  </a:lnTo>
                  <a:lnTo>
                    <a:pt x="439420" y="147320"/>
                  </a:lnTo>
                  <a:lnTo>
                    <a:pt x="436880" y="137160"/>
                  </a:lnTo>
                  <a:lnTo>
                    <a:pt x="431800" y="132080"/>
                  </a:lnTo>
                  <a:lnTo>
                    <a:pt x="425450" y="130810"/>
                  </a:lnTo>
                  <a:lnTo>
                    <a:pt x="416560" y="130810"/>
                  </a:lnTo>
                  <a:lnTo>
                    <a:pt x="407670" y="134620"/>
                  </a:lnTo>
                  <a:lnTo>
                    <a:pt x="398780" y="138430"/>
                  </a:lnTo>
                  <a:lnTo>
                    <a:pt x="381000" y="149860"/>
                  </a:lnTo>
                  <a:lnTo>
                    <a:pt x="373380" y="156210"/>
                  </a:lnTo>
                  <a:lnTo>
                    <a:pt x="367030" y="165100"/>
                  </a:lnTo>
                  <a:lnTo>
                    <a:pt x="361950" y="175260"/>
                  </a:lnTo>
                  <a:lnTo>
                    <a:pt x="356870" y="186690"/>
                  </a:lnTo>
                  <a:lnTo>
                    <a:pt x="351790" y="199390"/>
                  </a:lnTo>
                  <a:lnTo>
                    <a:pt x="339090" y="226060"/>
                  </a:lnTo>
                  <a:lnTo>
                    <a:pt x="335280" y="242570"/>
                  </a:lnTo>
                  <a:lnTo>
                    <a:pt x="332740" y="262890"/>
                  </a:lnTo>
                  <a:lnTo>
                    <a:pt x="330200" y="283210"/>
                  </a:lnTo>
                  <a:lnTo>
                    <a:pt x="330200" y="300990"/>
                  </a:lnTo>
                  <a:lnTo>
                    <a:pt x="331470" y="316230"/>
                  </a:lnTo>
                  <a:lnTo>
                    <a:pt x="332740" y="330200"/>
                  </a:lnTo>
                  <a:lnTo>
                    <a:pt x="337820" y="344170"/>
                  </a:lnTo>
                  <a:lnTo>
                    <a:pt x="344170" y="358140"/>
                  </a:lnTo>
                  <a:lnTo>
                    <a:pt x="353060" y="372110"/>
                  </a:lnTo>
                  <a:lnTo>
                    <a:pt x="363220" y="381000"/>
                  </a:lnTo>
                  <a:lnTo>
                    <a:pt x="374650" y="387350"/>
                  </a:lnTo>
                  <a:lnTo>
                    <a:pt x="386080" y="391160"/>
                  </a:lnTo>
                  <a:lnTo>
                    <a:pt x="397510" y="393700"/>
                  </a:lnTo>
                  <a:lnTo>
                    <a:pt x="408940" y="392430"/>
                  </a:lnTo>
                  <a:lnTo>
                    <a:pt x="420370" y="391160"/>
                  </a:lnTo>
                  <a:lnTo>
                    <a:pt x="431800" y="389890"/>
                  </a:lnTo>
                  <a:lnTo>
                    <a:pt x="441960" y="387350"/>
                  </a:lnTo>
                  <a:lnTo>
                    <a:pt x="452120" y="384810"/>
                  </a:lnTo>
                  <a:lnTo>
                    <a:pt x="463550" y="378460"/>
                  </a:lnTo>
                  <a:lnTo>
                    <a:pt x="473710" y="372110"/>
                  </a:lnTo>
                  <a:lnTo>
                    <a:pt x="483870" y="363220"/>
                  </a:lnTo>
                  <a:lnTo>
                    <a:pt x="495300" y="355600"/>
                  </a:lnTo>
                  <a:lnTo>
                    <a:pt x="505460" y="347980"/>
                  </a:lnTo>
                  <a:lnTo>
                    <a:pt x="558800" y="3149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508500" y="10039350"/>
              <a:ext cx="240031" cy="298451"/>
            </a:xfrm>
            <a:custGeom>
              <a:avLst/>
              <a:gdLst/>
              <a:ahLst/>
              <a:cxnLst/>
              <a:rect l="0" t="0" r="0" b="0"/>
              <a:pathLst>
                <a:path w="240031" h="298451">
                  <a:moveTo>
                    <a:pt x="156210" y="16510"/>
                  </a:moveTo>
                  <a:lnTo>
                    <a:pt x="170180" y="88900"/>
                  </a:lnTo>
                  <a:lnTo>
                    <a:pt x="173990" y="102870"/>
                  </a:lnTo>
                  <a:lnTo>
                    <a:pt x="176530" y="116840"/>
                  </a:lnTo>
                  <a:lnTo>
                    <a:pt x="180340" y="128270"/>
                  </a:lnTo>
                  <a:lnTo>
                    <a:pt x="184150" y="130810"/>
                  </a:lnTo>
                  <a:lnTo>
                    <a:pt x="186690" y="125730"/>
                  </a:lnTo>
                  <a:lnTo>
                    <a:pt x="190500" y="118110"/>
                  </a:lnTo>
                  <a:lnTo>
                    <a:pt x="193040" y="105410"/>
                  </a:lnTo>
                  <a:lnTo>
                    <a:pt x="194310" y="92710"/>
                  </a:lnTo>
                  <a:lnTo>
                    <a:pt x="195580" y="77470"/>
                  </a:lnTo>
                  <a:lnTo>
                    <a:pt x="195580" y="63500"/>
                  </a:lnTo>
                  <a:lnTo>
                    <a:pt x="194310" y="50800"/>
                  </a:lnTo>
                  <a:lnTo>
                    <a:pt x="191770" y="39370"/>
                  </a:lnTo>
                  <a:lnTo>
                    <a:pt x="187960" y="27940"/>
                  </a:lnTo>
                  <a:lnTo>
                    <a:pt x="182880" y="16510"/>
                  </a:lnTo>
                  <a:lnTo>
                    <a:pt x="177800" y="6350"/>
                  </a:lnTo>
                  <a:lnTo>
                    <a:pt x="166370" y="1270"/>
                  </a:lnTo>
                  <a:lnTo>
                    <a:pt x="152400" y="0"/>
                  </a:lnTo>
                  <a:lnTo>
                    <a:pt x="135890" y="2540"/>
                  </a:lnTo>
                  <a:lnTo>
                    <a:pt x="123190" y="6350"/>
                  </a:lnTo>
                  <a:lnTo>
                    <a:pt x="111760" y="12700"/>
                  </a:lnTo>
                  <a:lnTo>
                    <a:pt x="101600" y="21590"/>
                  </a:lnTo>
                  <a:lnTo>
                    <a:pt x="91440" y="30480"/>
                  </a:lnTo>
                  <a:lnTo>
                    <a:pt x="81280" y="39370"/>
                  </a:lnTo>
                  <a:lnTo>
                    <a:pt x="71120" y="49530"/>
                  </a:lnTo>
                  <a:lnTo>
                    <a:pt x="62230" y="59690"/>
                  </a:lnTo>
                  <a:lnTo>
                    <a:pt x="53340" y="72390"/>
                  </a:lnTo>
                  <a:lnTo>
                    <a:pt x="45720" y="85090"/>
                  </a:lnTo>
                  <a:lnTo>
                    <a:pt x="38100" y="99060"/>
                  </a:lnTo>
                  <a:lnTo>
                    <a:pt x="30480" y="114300"/>
                  </a:lnTo>
                  <a:lnTo>
                    <a:pt x="22860" y="130810"/>
                  </a:lnTo>
                  <a:lnTo>
                    <a:pt x="16510" y="146050"/>
                  </a:lnTo>
                  <a:lnTo>
                    <a:pt x="11430" y="161290"/>
                  </a:lnTo>
                  <a:lnTo>
                    <a:pt x="6350" y="176530"/>
                  </a:lnTo>
                  <a:lnTo>
                    <a:pt x="3810" y="190500"/>
                  </a:lnTo>
                  <a:lnTo>
                    <a:pt x="1270" y="204470"/>
                  </a:lnTo>
                  <a:lnTo>
                    <a:pt x="0" y="219710"/>
                  </a:lnTo>
                  <a:lnTo>
                    <a:pt x="1270" y="232410"/>
                  </a:lnTo>
                  <a:lnTo>
                    <a:pt x="2540" y="243840"/>
                  </a:lnTo>
                  <a:lnTo>
                    <a:pt x="3810" y="255270"/>
                  </a:lnTo>
                  <a:lnTo>
                    <a:pt x="10160" y="266700"/>
                  </a:lnTo>
                  <a:lnTo>
                    <a:pt x="19050" y="278130"/>
                  </a:lnTo>
                  <a:lnTo>
                    <a:pt x="29210" y="289560"/>
                  </a:lnTo>
                  <a:lnTo>
                    <a:pt x="41910" y="294640"/>
                  </a:lnTo>
                  <a:lnTo>
                    <a:pt x="57150" y="298450"/>
                  </a:lnTo>
                  <a:lnTo>
                    <a:pt x="72390" y="298450"/>
                  </a:lnTo>
                  <a:lnTo>
                    <a:pt x="87630" y="297180"/>
                  </a:lnTo>
                  <a:lnTo>
                    <a:pt x="101600" y="293370"/>
                  </a:lnTo>
                  <a:lnTo>
                    <a:pt x="115570" y="288290"/>
                  </a:lnTo>
                  <a:lnTo>
                    <a:pt x="130810" y="283210"/>
                  </a:lnTo>
                  <a:lnTo>
                    <a:pt x="144780" y="276860"/>
                  </a:lnTo>
                  <a:lnTo>
                    <a:pt x="158750" y="270510"/>
                  </a:lnTo>
                  <a:lnTo>
                    <a:pt x="171450" y="264160"/>
                  </a:lnTo>
                  <a:lnTo>
                    <a:pt x="240030" y="226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817110" y="10044430"/>
              <a:ext cx="289561" cy="280671"/>
            </a:xfrm>
            <a:custGeom>
              <a:avLst/>
              <a:gdLst/>
              <a:ahLst/>
              <a:cxnLst/>
              <a:rect l="0" t="0" r="0" b="0"/>
              <a:pathLst>
                <a:path w="289561" h="280671">
                  <a:moveTo>
                    <a:pt x="142240" y="0"/>
                  </a:moveTo>
                  <a:lnTo>
                    <a:pt x="124460" y="6350"/>
                  </a:lnTo>
                  <a:lnTo>
                    <a:pt x="118110" y="10160"/>
                  </a:lnTo>
                  <a:lnTo>
                    <a:pt x="110490" y="15240"/>
                  </a:lnTo>
                  <a:lnTo>
                    <a:pt x="102870" y="20320"/>
                  </a:lnTo>
                  <a:lnTo>
                    <a:pt x="96520" y="26670"/>
                  </a:lnTo>
                  <a:lnTo>
                    <a:pt x="88900" y="33020"/>
                  </a:lnTo>
                  <a:lnTo>
                    <a:pt x="82550" y="39370"/>
                  </a:lnTo>
                  <a:lnTo>
                    <a:pt x="74930" y="46990"/>
                  </a:lnTo>
                  <a:lnTo>
                    <a:pt x="68580" y="55880"/>
                  </a:lnTo>
                  <a:lnTo>
                    <a:pt x="60960" y="66040"/>
                  </a:lnTo>
                  <a:lnTo>
                    <a:pt x="55880" y="76200"/>
                  </a:lnTo>
                  <a:lnTo>
                    <a:pt x="50800" y="88900"/>
                  </a:lnTo>
                  <a:lnTo>
                    <a:pt x="45720" y="101600"/>
                  </a:lnTo>
                  <a:lnTo>
                    <a:pt x="40640" y="114300"/>
                  </a:lnTo>
                  <a:lnTo>
                    <a:pt x="34290" y="128270"/>
                  </a:lnTo>
                  <a:lnTo>
                    <a:pt x="27940" y="140970"/>
                  </a:lnTo>
                  <a:lnTo>
                    <a:pt x="22860" y="154940"/>
                  </a:lnTo>
                  <a:lnTo>
                    <a:pt x="17780" y="168910"/>
                  </a:lnTo>
                  <a:lnTo>
                    <a:pt x="13970" y="182880"/>
                  </a:lnTo>
                  <a:lnTo>
                    <a:pt x="5080" y="210820"/>
                  </a:lnTo>
                  <a:lnTo>
                    <a:pt x="2540" y="224790"/>
                  </a:lnTo>
                  <a:lnTo>
                    <a:pt x="0" y="238760"/>
                  </a:lnTo>
                  <a:lnTo>
                    <a:pt x="1270" y="252730"/>
                  </a:lnTo>
                  <a:lnTo>
                    <a:pt x="2540" y="266700"/>
                  </a:lnTo>
                  <a:lnTo>
                    <a:pt x="7620" y="275590"/>
                  </a:lnTo>
                  <a:lnTo>
                    <a:pt x="16510" y="279400"/>
                  </a:lnTo>
                  <a:lnTo>
                    <a:pt x="26670" y="280670"/>
                  </a:lnTo>
                  <a:lnTo>
                    <a:pt x="38100" y="278130"/>
                  </a:lnTo>
                  <a:lnTo>
                    <a:pt x="50800" y="270510"/>
                  </a:lnTo>
                  <a:lnTo>
                    <a:pt x="63500" y="261620"/>
                  </a:lnTo>
                  <a:lnTo>
                    <a:pt x="73660" y="251460"/>
                  </a:lnTo>
                  <a:lnTo>
                    <a:pt x="81280" y="241300"/>
                  </a:lnTo>
                  <a:lnTo>
                    <a:pt x="93980" y="220980"/>
                  </a:lnTo>
                  <a:lnTo>
                    <a:pt x="128270" y="168910"/>
                  </a:lnTo>
                  <a:lnTo>
                    <a:pt x="133350" y="157480"/>
                  </a:lnTo>
                  <a:lnTo>
                    <a:pt x="138430" y="144780"/>
                  </a:lnTo>
                  <a:lnTo>
                    <a:pt x="166370" y="63500"/>
                  </a:lnTo>
                  <a:lnTo>
                    <a:pt x="168910" y="52070"/>
                  </a:lnTo>
                  <a:lnTo>
                    <a:pt x="170180" y="39370"/>
                  </a:lnTo>
                  <a:lnTo>
                    <a:pt x="171450" y="26670"/>
                  </a:lnTo>
                  <a:lnTo>
                    <a:pt x="170180" y="21590"/>
                  </a:lnTo>
                  <a:lnTo>
                    <a:pt x="168910" y="21590"/>
                  </a:lnTo>
                  <a:lnTo>
                    <a:pt x="167640" y="25400"/>
                  </a:lnTo>
                  <a:lnTo>
                    <a:pt x="165100" y="33020"/>
                  </a:lnTo>
                  <a:lnTo>
                    <a:pt x="161290" y="44450"/>
                  </a:lnTo>
                  <a:lnTo>
                    <a:pt x="148590" y="99060"/>
                  </a:lnTo>
                  <a:lnTo>
                    <a:pt x="146050" y="113030"/>
                  </a:lnTo>
                  <a:lnTo>
                    <a:pt x="144780" y="127000"/>
                  </a:lnTo>
                  <a:lnTo>
                    <a:pt x="143510" y="140970"/>
                  </a:lnTo>
                  <a:lnTo>
                    <a:pt x="144780" y="153670"/>
                  </a:lnTo>
                  <a:lnTo>
                    <a:pt x="146050" y="165100"/>
                  </a:lnTo>
                  <a:lnTo>
                    <a:pt x="148590" y="177800"/>
                  </a:lnTo>
                  <a:lnTo>
                    <a:pt x="151130" y="187960"/>
                  </a:lnTo>
                  <a:lnTo>
                    <a:pt x="153670" y="199390"/>
                  </a:lnTo>
                  <a:lnTo>
                    <a:pt x="156210" y="210820"/>
                  </a:lnTo>
                  <a:lnTo>
                    <a:pt x="162560" y="220980"/>
                  </a:lnTo>
                  <a:lnTo>
                    <a:pt x="168910" y="231140"/>
                  </a:lnTo>
                  <a:lnTo>
                    <a:pt x="177800" y="242570"/>
                  </a:lnTo>
                  <a:lnTo>
                    <a:pt x="189230" y="246380"/>
                  </a:lnTo>
                  <a:lnTo>
                    <a:pt x="203200" y="247650"/>
                  </a:lnTo>
                  <a:lnTo>
                    <a:pt x="217170" y="246380"/>
                  </a:lnTo>
                  <a:lnTo>
                    <a:pt x="229870" y="242570"/>
                  </a:lnTo>
                  <a:lnTo>
                    <a:pt x="240030" y="237490"/>
                  </a:lnTo>
                  <a:lnTo>
                    <a:pt x="248920" y="232410"/>
                  </a:lnTo>
                  <a:lnTo>
                    <a:pt x="257810" y="223520"/>
                  </a:lnTo>
                  <a:lnTo>
                    <a:pt x="266700" y="213360"/>
                  </a:lnTo>
                  <a:lnTo>
                    <a:pt x="289560" y="179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132070" y="10005060"/>
              <a:ext cx="237491" cy="457201"/>
            </a:xfrm>
            <a:custGeom>
              <a:avLst/>
              <a:gdLst/>
              <a:ahLst/>
              <a:cxnLst/>
              <a:rect l="0" t="0" r="0" b="0"/>
              <a:pathLst>
                <a:path w="237491" h="457201">
                  <a:moveTo>
                    <a:pt x="48260" y="92710"/>
                  </a:moveTo>
                  <a:lnTo>
                    <a:pt x="48260" y="114300"/>
                  </a:lnTo>
                  <a:lnTo>
                    <a:pt x="46990" y="128270"/>
                  </a:lnTo>
                  <a:lnTo>
                    <a:pt x="44450" y="144780"/>
                  </a:lnTo>
                  <a:lnTo>
                    <a:pt x="41910" y="162560"/>
                  </a:lnTo>
                  <a:lnTo>
                    <a:pt x="40640" y="180340"/>
                  </a:lnTo>
                  <a:lnTo>
                    <a:pt x="39370" y="196850"/>
                  </a:lnTo>
                  <a:lnTo>
                    <a:pt x="38100" y="232410"/>
                  </a:lnTo>
                  <a:lnTo>
                    <a:pt x="38100" y="267970"/>
                  </a:lnTo>
                  <a:lnTo>
                    <a:pt x="36830" y="285750"/>
                  </a:lnTo>
                  <a:lnTo>
                    <a:pt x="34290" y="302260"/>
                  </a:lnTo>
                  <a:lnTo>
                    <a:pt x="31750" y="320040"/>
                  </a:lnTo>
                  <a:lnTo>
                    <a:pt x="30480" y="336550"/>
                  </a:lnTo>
                  <a:lnTo>
                    <a:pt x="29210" y="351790"/>
                  </a:lnTo>
                  <a:lnTo>
                    <a:pt x="27940" y="367030"/>
                  </a:lnTo>
                  <a:lnTo>
                    <a:pt x="27940" y="396240"/>
                  </a:lnTo>
                  <a:lnTo>
                    <a:pt x="27940" y="411480"/>
                  </a:lnTo>
                  <a:lnTo>
                    <a:pt x="25400" y="425450"/>
                  </a:lnTo>
                  <a:lnTo>
                    <a:pt x="24130" y="439420"/>
                  </a:lnTo>
                  <a:lnTo>
                    <a:pt x="21590" y="453390"/>
                  </a:lnTo>
                  <a:lnTo>
                    <a:pt x="19050" y="457200"/>
                  </a:lnTo>
                  <a:lnTo>
                    <a:pt x="15240" y="453390"/>
                  </a:lnTo>
                  <a:lnTo>
                    <a:pt x="12700" y="445770"/>
                  </a:lnTo>
                  <a:lnTo>
                    <a:pt x="10160" y="435610"/>
                  </a:lnTo>
                  <a:lnTo>
                    <a:pt x="8890" y="424180"/>
                  </a:lnTo>
                  <a:lnTo>
                    <a:pt x="7620" y="411480"/>
                  </a:lnTo>
                  <a:lnTo>
                    <a:pt x="7620" y="397510"/>
                  </a:lnTo>
                  <a:lnTo>
                    <a:pt x="6350" y="367030"/>
                  </a:lnTo>
                  <a:lnTo>
                    <a:pt x="5080" y="350520"/>
                  </a:lnTo>
                  <a:lnTo>
                    <a:pt x="2540" y="332740"/>
                  </a:lnTo>
                  <a:lnTo>
                    <a:pt x="0" y="316230"/>
                  </a:lnTo>
                  <a:lnTo>
                    <a:pt x="0" y="298450"/>
                  </a:lnTo>
                  <a:lnTo>
                    <a:pt x="1270" y="281940"/>
                  </a:lnTo>
                  <a:lnTo>
                    <a:pt x="2540" y="264160"/>
                  </a:lnTo>
                  <a:lnTo>
                    <a:pt x="3810" y="246380"/>
                  </a:lnTo>
                  <a:lnTo>
                    <a:pt x="3810" y="228600"/>
                  </a:lnTo>
                  <a:lnTo>
                    <a:pt x="5080" y="212090"/>
                  </a:lnTo>
                  <a:lnTo>
                    <a:pt x="6350" y="194310"/>
                  </a:lnTo>
                  <a:lnTo>
                    <a:pt x="8890" y="176530"/>
                  </a:lnTo>
                  <a:lnTo>
                    <a:pt x="11430" y="158750"/>
                  </a:lnTo>
                  <a:lnTo>
                    <a:pt x="15240" y="142240"/>
                  </a:lnTo>
                  <a:lnTo>
                    <a:pt x="20320" y="127000"/>
                  </a:lnTo>
                  <a:lnTo>
                    <a:pt x="25400" y="111760"/>
                  </a:lnTo>
                  <a:lnTo>
                    <a:pt x="31750" y="97790"/>
                  </a:lnTo>
                  <a:lnTo>
                    <a:pt x="38100" y="86360"/>
                  </a:lnTo>
                  <a:lnTo>
                    <a:pt x="45720" y="73660"/>
                  </a:lnTo>
                  <a:lnTo>
                    <a:pt x="52070" y="63500"/>
                  </a:lnTo>
                  <a:lnTo>
                    <a:pt x="58420" y="54610"/>
                  </a:lnTo>
                  <a:lnTo>
                    <a:pt x="66040" y="45720"/>
                  </a:lnTo>
                  <a:lnTo>
                    <a:pt x="72390" y="38100"/>
                  </a:lnTo>
                  <a:lnTo>
                    <a:pt x="80010" y="30480"/>
                  </a:lnTo>
                  <a:lnTo>
                    <a:pt x="86360" y="22860"/>
                  </a:lnTo>
                  <a:lnTo>
                    <a:pt x="95250" y="16510"/>
                  </a:lnTo>
                  <a:lnTo>
                    <a:pt x="104140" y="11430"/>
                  </a:lnTo>
                  <a:lnTo>
                    <a:pt x="113030" y="6350"/>
                  </a:lnTo>
                  <a:lnTo>
                    <a:pt x="125730" y="3810"/>
                  </a:lnTo>
                  <a:lnTo>
                    <a:pt x="139700" y="1270"/>
                  </a:lnTo>
                  <a:lnTo>
                    <a:pt x="154940" y="0"/>
                  </a:lnTo>
                  <a:lnTo>
                    <a:pt x="168910" y="1270"/>
                  </a:lnTo>
                  <a:lnTo>
                    <a:pt x="184150" y="5080"/>
                  </a:lnTo>
                  <a:lnTo>
                    <a:pt x="198120" y="10160"/>
                  </a:lnTo>
                  <a:lnTo>
                    <a:pt x="209550" y="17780"/>
                  </a:lnTo>
                  <a:lnTo>
                    <a:pt x="220980" y="26670"/>
                  </a:lnTo>
                  <a:lnTo>
                    <a:pt x="229870" y="38100"/>
                  </a:lnTo>
                  <a:lnTo>
                    <a:pt x="234950" y="49530"/>
                  </a:lnTo>
                  <a:lnTo>
                    <a:pt x="236220" y="59690"/>
                  </a:lnTo>
                  <a:lnTo>
                    <a:pt x="237490" y="71120"/>
                  </a:lnTo>
                  <a:lnTo>
                    <a:pt x="233680" y="83820"/>
                  </a:lnTo>
                  <a:lnTo>
                    <a:pt x="227330" y="97790"/>
                  </a:lnTo>
                  <a:lnTo>
                    <a:pt x="220980" y="114300"/>
                  </a:lnTo>
                  <a:lnTo>
                    <a:pt x="213360" y="128270"/>
                  </a:lnTo>
                  <a:lnTo>
                    <a:pt x="205740" y="140970"/>
                  </a:lnTo>
                  <a:lnTo>
                    <a:pt x="199390" y="152400"/>
                  </a:lnTo>
                  <a:lnTo>
                    <a:pt x="191770" y="165100"/>
                  </a:lnTo>
                  <a:lnTo>
                    <a:pt x="177800" y="191770"/>
                  </a:lnTo>
                  <a:lnTo>
                    <a:pt x="170180" y="203200"/>
                  </a:lnTo>
                  <a:lnTo>
                    <a:pt x="161290" y="213360"/>
                  </a:lnTo>
                  <a:lnTo>
                    <a:pt x="142240" y="229870"/>
                  </a:lnTo>
                  <a:lnTo>
                    <a:pt x="127000" y="245110"/>
                  </a:lnTo>
                  <a:lnTo>
                    <a:pt x="115570" y="252730"/>
                  </a:lnTo>
                  <a:lnTo>
                    <a:pt x="102870" y="260350"/>
                  </a:lnTo>
                  <a:lnTo>
                    <a:pt x="58420" y="281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494020" y="986536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1270" y="0"/>
                  </a:moveTo>
                  <a:lnTo>
                    <a:pt x="7620" y="22860"/>
                  </a:lnTo>
                  <a:lnTo>
                    <a:pt x="8890" y="36830"/>
                  </a:lnTo>
                  <a:lnTo>
                    <a:pt x="10160" y="52070"/>
                  </a:lnTo>
                  <a:lnTo>
                    <a:pt x="11430" y="87630"/>
                  </a:lnTo>
                  <a:lnTo>
                    <a:pt x="12700" y="158750"/>
                  </a:lnTo>
                  <a:lnTo>
                    <a:pt x="12700" y="228600"/>
                  </a:lnTo>
                  <a:lnTo>
                    <a:pt x="11430" y="243840"/>
                  </a:lnTo>
                  <a:lnTo>
                    <a:pt x="8890" y="257810"/>
                  </a:lnTo>
                  <a:lnTo>
                    <a:pt x="6350" y="270510"/>
                  </a:lnTo>
                  <a:lnTo>
                    <a:pt x="5080" y="283210"/>
                  </a:lnTo>
                  <a:lnTo>
                    <a:pt x="3810" y="295910"/>
                  </a:lnTo>
                  <a:lnTo>
                    <a:pt x="3810" y="309880"/>
                  </a:lnTo>
                  <a:lnTo>
                    <a:pt x="1270" y="322580"/>
                  </a:lnTo>
                  <a:lnTo>
                    <a:pt x="0" y="334010"/>
                  </a:lnTo>
                  <a:lnTo>
                    <a:pt x="127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369560" y="9970770"/>
              <a:ext cx="189231" cy="158751"/>
            </a:xfrm>
            <a:custGeom>
              <a:avLst/>
              <a:gdLst/>
              <a:ahLst/>
              <a:cxnLst/>
              <a:rect l="0" t="0" r="0" b="0"/>
              <a:pathLst>
                <a:path w="189231" h="158751">
                  <a:moveTo>
                    <a:pt x="189230" y="0"/>
                  </a:moveTo>
                  <a:lnTo>
                    <a:pt x="172720" y="11430"/>
                  </a:lnTo>
                  <a:lnTo>
                    <a:pt x="152400" y="26670"/>
                  </a:lnTo>
                  <a:lnTo>
                    <a:pt x="139700" y="35560"/>
                  </a:lnTo>
                  <a:lnTo>
                    <a:pt x="128270" y="44450"/>
                  </a:lnTo>
                  <a:lnTo>
                    <a:pt x="116840" y="54610"/>
                  </a:lnTo>
                  <a:lnTo>
                    <a:pt x="106680" y="64770"/>
                  </a:lnTo>
                  <a:lnTo>
                    <a:pt x="85090" y="85090"/>
                  </a:lnTo>
                  <a:lnTo>
                    <a:pt x="48260" y="120650"/>
                  </a:lnTo>
                  <a:lnTo>
                    <a:pt x="39370" y="128270"/>
                  </a:lnTo>
                  <a:lnTo>
                    <a:pt x="29210" y="135890"/>
                  </a:lnTo>
                  <a:lnTo>
                    <a:pt x="0" y="158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695950" y="10012680"/>
              <a:ext cx="147321" cy="238761"/>
            </a:xfrm>
            <a:custGeom>
              <a:avLst/>
              <a:gdLst/>
              <a:ahLst/>
              <a:cxnLst/>
              <a:rect l="0" t="0" r="0" b="0"/>
              <a:pathLst>
                <a:path w="147321" h="238761">
                  <a:moveTo>
                    <a:pt x="0" y="21590"/>
                  </a:moveTo>
                  <a:lnTo>
                    <a:pt x="0" y="54610"/>
                  </a:lnTo>
                  <a:lnTo>
                    <a:pt x="1270" y="71120"/>
                  </a:lnTo>
                  <a:lnTo>
                    <a:pt x="2540" y="87630"/>
                  </a:lnTo>
                  <a:lnTo>
                    <a:pt x="5080" y="104140"/>
                  </a:lnTo>
                  <a:lnTo>
                    <a:pt x="7620" y="119380"/>
                  </a:lnTo>
                  <a:lnTo>
                    <a:pt x="8890" y="134620"/>
                  </a:lnTo>
                  <a:lnTo>
                    <a:pt x="8890" y="149860"/>
                  </a:lnTo>
                  <a:lnTo>
                    <a:pt x="10160" y="166370"/>
                  </a:lnTo>
                  <a:lnTo>
                    <a:pt x="12700" y="185420"/>
                  </a:lnTo>
                  <a:lnTo>
                    <a:pt x="15240" y="204470"/>
                  </a:lnTo>
                  <a:lnTo>
                    <a:pt x="20320" y="218440"/>
                  </a:lnTo>
                  <a:lnTo>
                    <a:pt x="27940" y="228600"/>
                  </a:lnTo>
                  <a:lnTo>
                    <a:pt x="36830" y="236220"/>
                  </a:lnTo>
                  <a:lnTo>
                    <a:pt x="45720" y="238760"/>
                  </a:lnTo>
                  <a:lnTo>
                    <a:pt x="54610" y="236220"/>
                  </a:lnTo>
                  <a:lnTo>
                    <a:pt x="64770" y="231140"/>
                  </a:lnTo>
                  <a:lnTo>
                    <a:pt x="74930" y="220980"/>
                  </a:lnTo>
                  <a:lnTo>
                    <a:pt x="85090" y="207010"/>
                  </a:lnTo>
                  <a:lnTo>
                    <a:pt x="95250" y="190500"/>
                  </a:lnTo>
                  <a:lnTo>
                    <a:pt x="102870" y="176530"/>
                  </a:lnTo>
                  <a:lnTo>
                    <a:pt x="109220" y="163830"/>
                  </a:lnTo>
                  <a:lnTo>
                    <a:pt x="115570" y="151130"/>
                  </a:lnTo>
                  <a:lnTo>
                    <a:pt x="120650" y="138430"/>
                  </a:lnTo>
                  <a:lnTo>
                    <a:pt x="124460" y="125730"/>
                  </a:lnTo>
                  <a:lnTo>
                    <a:pt x="135890" y="87630"/>
                  </a:lnTo>
                  <a:lnTo>
                    <a:pt x="139700" y="76200"/>
                  </a:lnTo>
                  <a:lnTo>
                    <a:pt x="142240" y="62230"/>
                  </a:lnTo>
                  <a:lnTo>
                    <a:pt x="143510" y="4826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916930" y="9950450"/>
              <a:ext cx="441961" cy="304801"/>
            </a:xfrm>
            <a:custGeom>
              <a:avLst/>
              <a:gdLst/>
              <a:ahLst/>
              <a:cxnLst/>
              <a:rect l="0" t="0" r="0" b="0"/>
              <a:pathLst>
                <a:path w="441961" h="304801">
                  <a:moveTo>
                    <a:pt x="0" y="304800"/>
                  </a:moveTo>
                  <a:lnTo>
                    <a:pt x="0" y="281940"/>
                  </a:lnTo>
                  <a:lnTo>
                    <a:pt x="1270" y="269240"/>
                  </a:lnTo>
                  <a:lnTo>
                    <a:pt x="3810" y="252730"/>
                  </a:lnTo>
                  <a:lnTo>
                    <a:pt x="5080" y="234950"/>
                  </a:lnTo>
                  <a:lnTo>
                    <a:pt x="8890" y="218440"/>
                  </a:lnTo>
                  <a:lnTo>
                    <a:pt x="11430" y="203200"/>
                  </a:lnTo>
                  <a:lnTo>
                    <a:pt x="17780" y="172720"/>
                  </a:lnTo>
                  <a:lnTo>
                    <a:pt x="35560" y="101600"/>
                  </a:lnTo>
                  <a:lnTo>
                    <a:pt x="39370" y="90170"/>
                  </a:lnTo>
                  <a:lnTo>
                    <a:pt x="45720" y="80010"/>
                  </a:lnTo>
                  <a:lnTo>
                    <a:pt x="50800" y="69850"/>
                  </a:lnTo>
                  <a:lnTo>
                    <a:pt x="57150" y="62230"/>
                  </a:lnTo>
                  <a:lnTo>
                    <a:pt x="64770" y="54610"/>
                  </a:lnTo>
                  <a:lnTo>
                    <a:pt x="71120" y="46990"/>
                  </a:lnTo>
                  <a:lnTo>
                    <a:pt x="81280" y="40640"/>
                  </a:lnTo>
                  <a:lnTo>
                    <a:pt x="93980" y="34290"/>
                  </a:lnTo>
                  <a:lnTo>
                    <a:pt x="107950" y="30480"/>
                  </a:lnTo>
                  <a:lnTo>
                    <a:pt x="123190" y="27940"/>
                  </a:lnTo>
                  <a:lnTo>
                    <a:pt x="139700" y="27940"/>
                  </a:lnTo>
                  <a:lnTo>
                    <a:pt x="156210" y="29210"/>
                  </a:lnTo>
                  <a:lnTo>
                    <a:pt x="172720" y="33020"/>
                  </a:lnTo>
                  <a:lnTo>
                    <a:pt x="187960" y="39370"/>
                  </a:lnTo>
                  <a:lnTo>
                    <a:pt x="201930" y="46990"/>
                  </a:lnTo>
                  <a:lnTo>
                    <a:pt x="214630" y="54610"/>
                  </a:lnTo>
                  <a:lnTo>
                    <a:pt x="224790" y="62230"/>
                  </a:lnTo>
                  <a:lnTo>
                    <a:pt x="233680" y="69850"/>
                  </a:lnTo>
                  <a:lnTo>
                    <a:pt x="242570" y="76200"/>
                  </a:lnTo>
                  <a:lnTo>
                    <a:pt x="250190" y="83820"/>
                  </a:lnTo>
                  <a:lnTo>
                    <a:pt x="257810" y="90170"/>
                  </a:lnTo>
                  <a:lnTo>
                    <a:pt x="266700" y="97790"/>
                  </a:lnTo>
                  <a:lnTo>
                    <a:pt x="276860" y="104140"/>
                  </a:lnTo>
                  <a:lnTo>
                    <a:pt x="285750" y="111760"/>
                  </a:lnTo>
                  <a:lnTo>
                    <a:pt x="297180" y="116840"/>
                  </a:lnTo>
                  <a:lnTo>
                    <a:pt x="309880" y="119380"/>
                  </a:lnTo>
                  <a:lnTo>
                    <a:pt x="322580" y="121920"/>
                  </a:lnTo>
                  <a:lnTo>
                    <a:pt x="334010" y="121920"/>
                  </a:lnTo>
                  <a:lnTo>
                    <a:pt x="345440" y="120650"/>
                  </a:lnTo>
                  <a:lnTo>
                    <a:pt x="356870" y="119380"/>
                  </a:lnTo>
                  <a:lnTo>
                    <a:pt x="368300" y="114300"/>
                  </a:lnTo>
                  <a:lnTo>
                    <a:pt x="378460" y="107950"/>
                  </a:lnTo>
                  <a:lnTo>
                    <a:pt x="388620" y="99060"/>
                  </a:lnTo>
                  <a:lnTo>
                    <a:pt x="397510" y="91440"/>
                  </a:lnTo>
                  <a:lnTo>
                    <a:pt x="403860" y="81280"/>
                  </a:lnTo>
                  <a:lnTo>
                    <a:pt x="410210" y="71120"/>
                  </a:lnTo>
                  <a:lnTo>
                    <a:pt x="414020" y="60960"/>
                  </a:lnTo>
                  <a:lnTo>
                    <a:pt x="416560" y="48260"/>
                  </a:lnTo>
                  <a:lnTo>
                    <a:pt x="417830" y="35560"/>
                  </a:lnTo>
                  <a:lnTo>
                    <a:pt x="416560" y="24130"/>
                  </a:lnTo>
                  <a:lnTo>
                    <a:pt x="414020" y="15240"/>
                  </a:lnTo>
                  <a:lnTo>
                    <a:pt x="408940" y="6350"/>
                  </a:lnTo>
                  <a:lnTo>
                    <a:pt x="400050" y="1270"/>
                  </a:lnTo>
                  <a:lnTo>
                    <a:pt x="388620" y="0"/>
                  </a:lnTo>
                  <a:lnTo>
                    <a:pt x="374650" y="0"/>
                  </a:lnTo>
                  <a:lnTo>
                    <a:pt x="363220" y="2540"/>
                  </a:lnTo>
                  <a:lnTo>
                    <a:pt x="353060" y="6350"/>
                  </a:lnTo>
                  <a:lnTo>
                    <a:pt x="344170" y="10160"/>
                  </a:lnTo>
                  <a:lnTo>
                    <a:pt x="335280" y="17780"/>
                  </a:lnTo>
                  <a:lnTo>
                    <a:pt x="325120" y="25400"/>
                  </a:lnTo>
                  <a:lnTo>
                    <a:pt x="314960" y="34290"/>
                  </a:lnTo>
                  <a:lnTo>
                    <a:pt x="304800" y="44450"/>
                  </a:lnTo>
                  <a:lnTo>
                    <a:pt x="284480" y="63500"/>
                  </a:lnTo>
                  <a:lnTo>
                    <a:pt x="274320" y="74930"/>
                  </a:lnTo>
                  <a:lnTo>
                    <a:pt x="266700" y="87630"/>
                  </a:lnTo>
                  <a:lnTo>
                    <a:pt x="257810" y="100330"/>
                  </a:lnTo>
                  <a:lnTo>
                    <a:pt x="251460" y="113030"/>
                  </a:lnTo>
                  <a:lnTo>
                    <a:pt x="246380" y="127000"/>
                  </a:lnTo>
                  <a:lnTo>
                    <a:pt x="241300" y="140970"/>
                  </a:lnTo>
                  <a:lnTo>
                    <a:pt x="238760" y="154940"/>
                  </a:lnTo>
                  <a:lnTo>
                    <a:pt x="236220" y="168910"/>
                  </a:lnTo>
                  <a:lnTo>
                    <a:pt x="234950" y="181610"/>
                  </a:lnTo>
                  <a:lnTo>
                    <a:pt x="234950" y="195580"/>
                  </a:lnTo>
                  <a:lnTo>
                    <a:pt x="236220" y="207010"/>
                  </a:lnTo>
                  <a:lnTo>
                    <a:pt x="238760" y="218440"/>
                  </a:lnTo>
                  <a:lnTo>
                    <a:pt x="242570" y="231140"/>
                  </a:lnTo>
                  <a:lnTo>
                    <a:pt x="250190" y="243840"/>
                  </a:lnTo>
                  <a:lnTo>
                    <a:pt x="257810" y="257810"/>
                  </a:lnTo>
                  <a:lnTo>
                    <a:pt x="269240" y="267970"/>
                  </a:lnTo>
                  <a:lnTo>
                    <a:pt x="281940" y="278130"/>
                  </a:lnTo>
                  <a:lnTo>
                    <a:pt x="297180" y="287020"/>
                  </a:lnTo>
                  <a:lnTo>
                    <a:pt x="313690" y="292100"/>
                  </a:lnTo>
                  <a:lnTo>
                    <a:pt x="331470" y="293370"/>
                  </a:lnTo>
                  <a:lnTo>
                    <a:pt x="351790" y="293370"/>
                  </a:lnTo>
                  <a:lnTo>
                    <a:pt x="367030" y="293370"/>
                  </a:lnTo>
                  <a:lnTo>
                    <a:pt x="382270" y="290830"/>
                  </a:lnTo>
                  <a:lnTo>
                    <a:pt x="441960" y="273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644640" y="9850120"/>
              <a:ext cx="325121" cy="596901"/>
            </a:xfrm>
            <a:custGeom>
              <a:avLst/>
              <a:gdLst/>
              <a:ahLst/>
              <a:cxnLst/>
              <a:rect l="0" t="0" r="0" b="0"/>
              <a:pathLst>
                <a:path w="325121" h="596901">
                  <a:moveTo>
                    <a:pt x="40640" y="110490"/>
                  </a:moveTo>
                  <a:lnTo>
                    <a:pt x="7620" y="212090"/>
                  </a:lnTo>
                  <a:lnTo>
                    <a:pt x="3810" y="224790"/>
                  </a:lnTo>
                  <a:lnTo>
                    <a:pt x="2540" y="237490"/>
                  </a:lnTo>
                  <a:lnTo>
                    <a:pt x="1270" y="251460"/>
                  </a:lnTo>
                  <a:lnTo>
                    <a:pt x="0" y="267970"/>
                  </a:lnTo>
                  <a:lnTo>
                    <a:pt x="0" y="304800"/>
                  </a:lnTo>
                  <a:lnTo>
                    <a:pt x="1270" y="320040"/>
                  </a:lnTo>
                  <a:lnTo>
                    <a:pt x="5080" y="334010"/>
                  </a:lnTo>
                  <a:lnTo>
                    <a:pt x="10160" y="347980"/>
                  </a:lnTo>
                  <a:lnTo>
                    <a:pt x="19050" y="355600"/>
                  </a:lnTo>
                  <a:lnTo>
                    <a:pt x="31750" y="359410"/>
                  </a:lnTo>
                  <a:lnTo>
                    <a:pt x="44450" y="360680"/>
                  </a:lnTo>
                  <a:lnTo>
                    <a:pt x="55880" y="358140"/>
                  </a:lnTo>
                  <a:lnTo>
                    <a:pt x="66040" y="353060"/>
                  </a:lnTo>
                  <a:lnTo>
                    <a:pt x="74930" y="345440"/>
                  </a:lnTo>
                  <a:lnTo>
                    <a:pt x="82550" y="337820"/>
                  </a:lnTo>
                  <a:lnTo>
                    <a:pt x="88900" y="328930"/>
                  </a:lnTo>
                  <a:lnTo>
                    <a:pt x="93980" y="318770"/>
                  </a:lnTo>
                  <a:lnTo>
                    <a:pt x="99060" y="306070"/>
                  </a:lnTo>
                  <a:lnTo>
                    <a:pt x="111760" y="278130"/>
                  </a:lnTo>
                  <a:lnTo>
                    <a:pt x="115570" y="261620"/>
                  </a:lnTo>
                  <a:lnTo>
                    <a:pt x="116840" y="245110"/>
                  </a:lnTo>
                  <a:lnTo>
                    <a:pt x="115570" y="228600"/>
                  </a:lnTo>
                  <a:lnTo>
                    <a:pt x="113030" y="212090"/>
                  </a:lnTo>
                  <a:lnTo>
                    <a:pt x="109220" y="196850"/>
                  </a:lnTo>
                  <a:lnTo>
                    <a:pt x="104140" y="181610"/>
                  </a:lnTo>
                  <a:lnTo>
                    <a:pt x="97790" y="170180"/>
                  </a:lnTo>
                  <a:lnTo>
                    <a:pt x="91440" y="160020"/>
                  </a:lnTo>
                  <a:lnTo>
                    <a:pt x="85090" y="149860"/>
                  </a:lnTo>
                  <a:lnTo>
                    <a:pt x="78740" y="140970"/>
                  </a:lnTo>
                  <a:lnTo>
                    <a:pt x="72390" y="133350"/>
                  </a:lnTo>
                  <a:lnTo>
                    <a:pt x="64770" y="125730"/>
                  </a:lnTo>
                  <a:lnTo>
                    <a:pt x="58420" y="115570"/>
                  </a:lnTo>
                  <a:lnTo>
                    <a:pt x="50800" y="104140"/>
                  </a:lnTo>
                  <a:lnTo>
                    <a:pt x="44450" y="92710"/>
                  </a:lnTo>
                  <a:lnTo>
                    <a:pt x="39370" y="78740"/>
                  </a:lnTo>
                  <a:lnTo>
                    <a:pt x="36830" y="63500"/>
                  </a:lnTo>
                  <a:lnTo>
                    <a:pt x="34290" y="46990"/>
                  </a:lnTo>
                  <a:lnTo>
                    <a:pt x="35560" y="34290"/>
                  </a:lnTo>
                  <a:lnTo>
                    <a:pt x="38100" y="24130"/>
                  </a:lnTo>
                  <a:lnTo>
                    <a:pt x="43180" y="13970"/>
                  </a:lnTo>
                  <a:lnTo>
                    <a:pt x="50800" y="7620"/>
                  </a:lnTo>
                  <a:lnTo>
                    <a:pt x="59690" y="2540"/>
                  </a:lnTo>
                  <a:lnTo>
                    <a:pt x="71120" y="0"/>
                  </a:lnTo>
                  <a:lnTo>
                    <a:pt x="82550" y="1270"/>
                  </a:lnTo>
                  <a:lnTo>
                    <a:pt x="92710" y="3810"/>
                  </a:lnTo>
                  <a:lnTo>
                    <a:pt x="104140" y="7620"/>
                  </a:lnTo>
                  <a:lnTo>
                    <a:pt x="113030" y="12700"/>
                  </a:lnTo>
                  <a:lnTo>
                    <a:pt x="121920" y="17780"/>
                  </a:lnTo>
                  <a:lnTo>
                    <a:pt x="129540" y="24130"/>
                  </a:lnTo>
                  <a:lnTo>
                    <a:pt x="138430" y="31750"/>
                  </a:lnTo>
                  <a:lnTo>
                    <a:pt x="148590" y="40640"/>
                  </a:lnTo>
                  <a:lnTo>
                    <a:pt x="158750" y="49530"/>
                  </a:lnTo>
                  <a:lnTo>
                    <a:pt x="167640" y="62230"/>
                  </a:lnTo>
                  <a:lnTo>
                    <a:pt x="175260" y="76200"/>
                  </a:lnTo>
                  <a:lnTo>
                    <a:pt x="182880" y="90170"/>
                  </a:lnTo>
                  <a:lnTo>
                    <a:pt x="190500" y="106680"/>
                  </a:lnTo>
                  <a:lnTo>
                    <a:pt x="198120" y="123190"/>
                  </a:lnTo>
                  <a:lnTo>
                    <a:pt x="205740" y="139700"/>
                  </a:lnTo>
                  <a:lnTo>
                    <a:pt x="212090" y="158750"/>
                  </a:lnTo>
                  <a:lnTo>
                    <a:pt x="227330" y="196850"/>
                  </a:lnTo>
                  <a:lnTo>
                    <a:pt x="231140" y="218440"/>
                  </a:lnTo>
                  <a:lnTo>
                    <a:pt x="234950" y="241300"/>
                  </a:lnTo>
                  <a:lnTo>
                    <a:pt x="236220" y="264160"/>
                  </a:lnTo>
                  <a:lnTo>
                    <a:pt x="238760" y="287020"/>
                  </a:lnTo>
                  <a:lnTo>
                    <a:pt x="245110" y="330200"/>
                  </a:lnTo>
                  <a:lnTo>
                    <a:pt x="247650" y="353060"/>
                  </a:lnTo>
                  <a:lnTo>
                    <a:pt x="248920" y="375920"/>
                  </a:lnTo>
                  <a:lnTo>
                    <a:pt x="250190" y="421640"/>
                  </a:lnTo>
                  <a:lnTo>
                    <a:pt x="251460" y="497840"/>
                  </a:lnTo>
                  <a:lnTo>
                    <a:pt x="251460" y="516890"/>
                  </a:lnTo>
                  <a:lnTo>
                    <a:pt x="252730" y="532130"/>
                  </a:lnTo>
                  <a:lnTo>
                    <a:pt x="254000" y="546100"/>
                  </a:lnTo>
                  <a:lnTo>
                    <a:pt x="256540" y="558800"/>
                  </a:lnTo>
                  <a:lnTo>
                    <a:pt x="261620" y="570230"/>
                  </a:lnTo>
                  <a:lnTo>
                    <a:pt x="266700" y="581660"/>
                  </a:lnTo>
                  <a:lnTo>
                    <a:pt x="271780" y="593090"/>
                  </a:lnTo>
                  <a:lnTo>
                    <a:pt x="279400" y="596900"/>
                  </a:lnTo>
                  <a:lnTo>
                    <a:pt x="287020" y="596900"/>
                  </a:lnTo>
                  <a:lnTo>
                    <a:pt x="295910" y="591820"/>
                  </a:lnTo>
                  <a:lnTo>
                    <a:pt x="303530" y="585470"/>
                  </a:lnTo>
                  <a:lnTo>
                    <a:pt x="309880" y="577850"/>
                  </a:lnTo>
                  <a:lnTo>
                    <a:pt x="314960" y="570230"/>
                  </a:lnTo>
                  <a:lnTo>
                    <a:pt x="318770" y="554990"/>
                  </a:lnTo>
                  <a:lnTo>
                    <a:pt x="320040" y="534670"/>
                  </a:lnTo>
                  <a:lnTo>
                    <a:pt x="322580" y="513080"/>
                  </a:lnTo>
                  <a:lnTo>
                    <a:pt x="323850" y="476250"/>
                  </a:lnTo>
                  <a:lnTo>
                    <a:pt x="325120" y="441960"/>
                  </a:lnTo>
                  <a:lnTo>
                    <a:pt x="325120" y="407670"/>
                  </a:lnTo>
                  <a:lnTo>
                    <a:pt x="323850" y="392430"/>
                  </a:lnTo>
                  <a:lnTo>
                    <a:pt x="322580" y="375920"/>
                  </a:lnTo>
                  <a:lnTo>
                    <a:pt x="320040" y="361950"/>
                  </a:lnTo>
                  <a:lnTo>
                    <a:pt x="316230" y="346710"/>
                  </a:lnTo>
                  <a:lnTo>
                    <a:pt x="311150" y="317500"/>
                  </a:lnTo>
                  <a:lnTo>
                    <a:pt x="304800" y="303530"/>
                  </a:lnTo>
                  <a:lnTo>
                    <a:pt x="297180" y="289560"/>
                  </a:lnTo>
                  <a:lnTo>
                    <a:pt x="289560" y="275590"/>
                  </a:lnTo>
                  <a:lnTo>
                    <a:pt x="279400" y="265430"/>
                  </a:lnTo>
                  <a:lnTo>
                    <a:pt x="267970" y="256540"/>
                  </a:lnTo>
                  <a:lnTo>
                    <a:pt x="255270" y="250190"/>
                  </a:lnTo>
                  <a:lnTo>
                    <a:pt x="241300" y="246380"/>
                  </a:lnTo>
                  <a:lnTo>
                    <a:pt x="226060" y="245110"/>
                  </a:lnTo>
                  <a:lnTo>
                    <a:pt x="177800" y="247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158990" y="9918700"/>
              <a:ext cx="179071" cy="283211"/>
            </a:xfrm>
            <a:custGeom>
              <a:avLst/>
              <a:gdLst/>
              <a:ahLst/>
              <a:cxnLst/>
              <a:rect l="0" t="0" r="0" b="0"/>
              <a:pathLst>
                <a:path w="179071" h="283211">
                  <a:moveTo>
                    <a:pt x="0" y="73660"/>
                  </a:moveTo>
                  <a:lnTo>
                    <a:pt x="6350" y="95250"/>
                  </a:lnTo>
                  <a:lnTo>
                    <a:pt x="11430" y="121920"/>
                  </a:lnTo>
                  <a:lnTo>
                    <a:pt x="15240" y="137160"/>
                  </a:lnTo>
                  <a:lnTo>
                    <a:pt x="17780" y="152400"/>
                  </a:lnTo>
                  <a:lnTo>
                    <a:pt x="19050" y="167640"/>
                  </a:lnTo>
                  <a:lnTo>
                    <a:pt x="19050" y="181610"/>
                  </a:lnTo>
                  <a:lnTo>
                    <a:pt x="21590" y="195580"/>
                  </a:lnTo>
                  <a:lnTo>
                    <a:pt x="24130" y="209550"/>
                  </a:lnTo>
                  <a:lnTo>
                    <a:pt x="26670" y="223520"/>
                  </a:lnTo>
                  <a:lnTo>
                    <a:pt x="27940" y="240030"/>
                  </a:lnTo>
                  <a:lnTo>
                    <a:pt x="29210" y="259080"/>
                  </a:lnTo>
                  <a:lnTo>
                    <a:pt x="30480" y="278130"/>
                  </a:lnTo>
                  <a:lnTo>
                    <a:pt x="30480" y="283210"/>
                  </a:lnTo>
                  <a:lnTo>
                    <a:pt x="31750" y="279400"/>
                  </a:lnTo>
                  <a:lnTo>
                    <a:pt x="31750" y="270510"/>
                  </a:lnTo>
                  <a:lnTo>
                    <a:pt x="33020" y="260350"/>
                  </a:lnTo>
                  <a:lnTo>
                    <a:pt x="34290" y="247650"/>
                  </a:lnTo>
                  <a:lnTo>
                    <a:pt x="36830" y="234950"/>
                  </a:lnTo>
                  <a:lnTo>
                    <a:pt x="39370" y="222250"/>
                  </a:lnTo>
                  <a:lnTo>
                    <a:pt x="40640" y="209550"/>
                  </a:lnTo>
                  <a:lnTo>
                    <a:pt x="40640" y="195580"/>
                  </a:lnTo>
                  <a:lnTo>
                    <a:pt x="43180" y="180340"/>
                  </a:lnTo>
                  <a:lnTo>
                    <a:pt x="44450" y="165100"/>
                  </a:lnTo>
                  <a:lnTo>
                    <a:pt x="48260" y="148590"/>
                  </a:lnTo>
                  <a:lnTo>
                    <a:pt x="52070" y="133350"/>
                  </a:lnTo>
                  <a:lnTo>
                    <a:pt x="57150" y="120650"/>
                  </a:lnTo>
                  <a:lnTo>
                    <a:pt x="62230" y="107950"/>
                  </a:lnTo>
                  <a:lnTo>
                    <a:pt x="68580" y="96520"/>
                  </a:lnTo>
                  <a:lnTo>
                    <a:pt x="74930" y="85090"/>
                  </a:lnTo>
                  <a:lnTo>
                    <a:pt x="81280" y="74930"/>
                  </a:lnTo>
                  <a:lnTo>
                    <a:pt x="95250" y="53340"/>
                  </a:lnTo>
                  <a:lnTo>
                    <a:pt x="102870" y="41910"/>
                  </a:lnTo>
                  <a:lnTo>
                    <a:pt x="110490" y="33020"/>
                  </a:lnTo>
                  <a:lnTo>
                    <a:pt x="119380" y="2413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453630" y="9939020"/>
              <a:ext cx="147321" cy="292101"/>
            </a:xfrm>
            <a:custGeom>
              <a:avLst/>
              <a:gdLst/>
              <a:ahLst/>
              <a:cxnLst/>
              <a:rect l="0" t="0" r="0" b="0"/>
              <a:pathLst>
                <a:path w="147321" h="292101">
                  <a:moveTo>
                    <a:pt x="0" y="168910"/>
                  </a:moveTo>
                  <a:lnTo>
                    <a:pt x="0" y="233680"/>
                  </a:lnTo>
                  <a:lnTo>
                    <a:pt x="1270" y="247650"/>
                  </a:lnTo>
                  <a:lnTo>
                    <a:pt x="3810" y="262890"/>
                  </a:lnTo>
                  <a:lnTo>
                    <a:pt x="6350" y="276860"/>
                  </a:lnTo>
                  <a:lnTo>
                    <a:pt x="12700" y="285750"/>
                  </a:lnTo>
                  <a:lnTo>
                    <a:pt x="21590" y="289560"/>
                  </a:lnTo>
                  <a:lnTo>
                    <a:pt x="31750" y="292100"/>
                  </a:lnTo>
                  <a:lnTo>
                    <a:pt x="40640" y="289560"/>
                  </a:lnTo>
                  <a:lnTo>
                    <a:pt x="46990" y="284480"/>
                  </a:lnTo>
                  <a:lnTo>
                    <a:pt x="52070" y="276860"/>
                  </a:lnTo>
                  <a:lnTo>
                    <a:pt x="59690" y="266700"/>
                  </a:lnTo>
                  <a:lnTo>
                    <a:pt x="68580" y="254000"/>
                  </a:lnTo>
                  <a:lnTo>
                    <a:pt x="77470" y="240030"/>
                  </a:lnTo>
                  <a:lnTo>
                    <a:pt x="83820" y="226060"/>
                  </a:lnTo>
                  <a:lnTo>
                    <a:pt x="90170" y="210820"/>
                  </a:lnTo>
                  <a:lnTo>
                    <a:pt x="104140" y="171450"/>
                  </a:lnTo>
                  <a:lnTo>
                    <a:pt x="119380" y="127000"/>
                  </a:lnTo>
                  <a:lnTo>
                    <a:pt x="123190" y="115570"/>
                  </a:lnTo>
                  <a:lnTo>
                    <a:pt x="133350" y="77470"/>
                  </a:lnTo>
                  <a:lnTo>
                    <a:pt x="137160" y="6604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717790" y="9939020"/>
              <a:ext cx="220981" cy="242571"/>
            </a:xfrm>
            <a:custGeom>
              <a:avLst/>
              <a:gdLst/>
              <a:ahLst/>
              <a:cxnLst/>
              <a:rect l="0" t="0" r="0" b="0"/>
              <a:pathLst>
                <a:path w="220981" h="242571">
                  <a:moveTo>
                    <a:pt x="0" y="242570"/>
                  </a:moveTo>
                  <a:lnTo>
                    <a:pt x="5080" y="226060"/>
                  </a:lnTo>
                  <a:lnTo>
                    <a:pt x="6350" y="214630"/>
                  </a:lnTo>
                  <a:lnTo>
                    <a:pt x="7620" y="201930"/>
                  </a:lnTo>
                  <a:lnTo>
                    <a:pt x="8890" y="187960"/>
                  </a:lnTo>
                  <a:lnTo>
                    <a:pt x="10160" y="173990"/>
                  </a:lnTo>
                  <a:lnTo>
                    <a:pt x="12700" y="161290"/>
                  </a:lnTo>
                  <a:lnTo>
                    <a:pt x="21590" y="124460"/>
                  </a:lnTo>
                  <a:lnTo>
                    <a:pt x="24130" y="111760"/>
                  </a:lnTo>
                  <a:lnTo>
                    <a:pt x="30480" y="96520"/>
                  </a:lnTo>
                  <a:lnTo>
                    <a:pt x="38100" y="81280"/>
                  </a:lnTo>
                  <a:lnTo>
                    <a:pt x="45720" y="64770"/>
                  </a:lnTo>
                  <a:lnTo>
                    <a:pt x="54610" y="50800"/>
                  </a:lnTo>
                  <a:lnTo>
                    <a:pt x="64770" y="36830"/>
                  </a:lnTo>
                  <a:lnTo>
                    <a:pt x="74930" y="25400"/>
                  </a:lnTo>
                  <a:lnTo>
                    <a:pt x="85090" y="15240"/>
                  </a:lnTo>
                  <a:lnTo>
                    <a:pt x="95250" y="7620"/>
                  </a:lnTo>
                  <a:lnTo>
                    <a:pt x="105410" y="2540"/>
                  </a:lnTo>
                  <a:lnTo>
                    <a:pt x="116840" y="0"/>
                  </a:lnTo>
                  <a:lnTo>
                    <a:pt x="129540" y="1270"/>
                  </a:lnTo>
                  <a:lnTo>
                    <a:pt x="142240" y="5080"/>
                  </a:lnTo>
                  <a:lnTo>
                    <a:pt x="153670" y="8890"/>
                  </a:lnTo>
                  <a:lnTo>
                    <a:pt x="162560" y="13970"/>
                  </a:lnTo>
                  <a:lnTo>
                    <a:pt x="171450" y="20320"/>
                  </a:lnTo>
                  <a:lnTo>
                    <a:pt x="180340" y="30480"/>
                  </a:lnTo>
                  <a:lnTo>
                    <a:pt x="187960" y="41910"/>
                  </a:lnTo>
                  <a:lnTo>
                    <a:pt x="195580" y="55880"/>
                  </a:lnTo>
                  <a:lnTo>
                    <a:pt x="200660" y="72390"/>
                  </a:lnTo>
                  <a:lnTo>
                    <a:pt x="203200" y="91440"/>
                  </a:lnTo>
                  <a:lnTo>
                    <a:pt x="205740" y="109220"/>
                  </a:lnTo>
                  <a:lnTo>
                    <a:pt x="207010" y="128270"/>
                  </a:lnTo>
                  <a:lnTo>
                    <a:pt x="208280" y="146050"/>
                  </a:lnTo>
                  <a:lnTo>
                    <a:pt x="208280" y="165100"/>
                  </a:lnTo>
                  <a:lnTo>
                    <a:pt x="210820" y="180340"/>
                  </a:lnTo>
                  <a:lnTo>
                    <a:pt x="212090" y="194310"/>
                  </a:lnTo>
                  <a:lnTo>
                    <a:pt x="2209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003540" y="9886950"/>
              <a:ext cx="293371" cy="275591"/>
            </a:xfrm>
            <a:custGeom>
              <a:avLst/>
              <a:gdLst/>
              <a:ahLst/>
              <a:cxnLst/>
              <a:rect l="0" t="0" r="0" b="0"/>
              <a:pathLst>
                <a:path w="293371" h="275591">
                  <a:moveTo>
                    <a:pt x="134620" y="0"/>
                  </a:moveTo>
                  <a:lnTo>
                    <a:pt x="113030" y="11430"/>
                  </a:lnTo>
                  <a:lnTo>
                    <a:pt x="104140" y="16510"/>
                  </a:lnTo>
                  <a:lnTo>
                    <a:pt x="95250" y="22860"/>
                  </a:lnTo>
                  <a:lnTo>
                    <a:pt x="87630" y="29210"/>
                  </a:lnTo>
                  <a:lnTo>
                    <a:pt x="80010" y="36830"/>
                  </a:lnTo>
                  <a:lnTo>
                    <a:pt x="72390" y="45720"/>
                  </a:lnTo>
                  <a:lnTo>
                    <a:pt x="64770" y="54610"/>
                  </a:lnTo>
                  <a:lnTo>
                    <a:pt x="58420" y="66040"/>
                  </a:lnTo>
                  <a:lnTo>
                    <a:pt x="50800" y="77470"/>
                  </a:lnTo>
                  <a:lnTo>
                    <a:pt x="44450" y="90170"/>
                  </a:lnTo>
                  <a:lnTo>
                    <a:pt x="38100" y="102870"/>
                  </a:lnTo>
                  <a:lnTo>
                    <a:pt x="33020" y="116840"/>
                  </a:lnTo>
                  <a:lnTo>
                    <a:pt x="27940" y="130810"/>
                  </a:lnTo>
                  <a:lnTo>
                    <a:pt x="24130" y="144780"/>
                  </a:lnTo>
                  <a:lnTo>
                    <a:pt x="16510" y="171450"/>
                  </a:lnTo>
                  <a:lnTo>
                    <a:pt x="5080" y="213360"/>
                  </a:lnTo>
                  <a:lnTo>
                    <a:pt x="2540" y="228600"/>
                  </a:lnTo>
                  <a:lnTo>
                    <a:pt x="1270" y="242570"/>
                  </a:lnTo>
                  <a:lnTo>
                    <a:pt x="0" y="256540"/>
                  </a:lnTo>
                  <a:lnTo>
                    <a:pt x="3810" y="265430"/>
                  </a:lnTo>
                  <a:lnTo>
                    <a:pt x="11430" y="271780"/>
                  </a:lnTo>
                  <a:lnTo>
                    <a:pt x="21590" y="275590"/>
                  </a:lnTo>
                  <a:lnTo>
                    <a:pt x="29210" y="275590"/>
                  </a:lnTo>
                  <a:lnTo>
                    <a:pt x="38100" y="270510"/>
                  </a:lnTo>
                  <a:lnTo>
                    <a:pt x="45720" y="265430"/>
                  </a:lnTo>
                  <a:lnTo>
                    <a:pt x="53340" y="257810"/>
                  </a:lnTo>
                  <a:lnTo>
                    <a:pt x="60960" y="248920"/>
                  </a:lnTo>
                  <a:lnTo>
                    <a:pt x="67310" y="240030"/>
                  </a:lnTo>
                  <a:lnTo>
                    <a:pt x="74930" y="229870"/>
                  </a:lnTo>
                  <a:lnTo>
                    <a:pt x="88900" y="209550"/>
                  </a:lnTo>
                  <a:lnTo>
                    <a:pt x="95250" y="199390"/>
                  </a:lnTo>
                  <a:lnTo>
                    <a:pt x="100330" y="189230"/>
                  </a:lnTo>
                  <a:lnTo>
                    <a:pt x="105410" y="179070"/>
                  </a:lnTo>
                  <a:lnTo>
                    <a:pt x="115570" y="154940"/>
                  </a:lnTo>
                  <a:lnTo>
                    <a:pt x="121920" y="140970"/>
                  </a:lnTo>
                  <a:lnTo>
                    <a:pt x="129540" y="129540"/>
                  </a:lnTo>
                  <a:lnTo>
                    <a:pt x="135890" y="118110"/>
                  </a:lnTo>
                  <a:lnTo>
                    <a:pt x="142240" y="106680"/>
                  </a:lnTo>
                  <a:lnTo>
                    <a:pt x="148590" y="95250"/>
                  </a:lnTo>
                  <a:lnTo>
                    <a:pt x="153670" y="85090"/>
                  </a:lnTo>
                  <a:lnTo>
                    <a:pt x="157480" y="73660"/>
                  </a:lnTo>
                  <a:lnTo>
                    <a:pt x="162560" y="62230"/>
                  </a:lnTo>
                  <a:lnTo>
                    <a:pt x="175260" y="36830"/>
                  </a:lnTo>
                  <a:lnTo>
                    <a:pt x="179070" y="33020"/>
                  </a:lnTo>
                  <a:lnTo>
                    <a:pt x="181610" y="34290"/>
                  </a:lnTo>
                  <a:lnTo>
                    <a:pt x="184150" y="40640"/>
                  </a:lnTo>
                  <a:lnTo>
                    <a:pt x="184150" y="52070"/>
                  </a:lnTo>
                  <a:lnTo>
                    <a:pt x="182880" y="68580"/>
                  </a:lnTo>
                  <a:lnTo>
                    <a:pt x="180340" y="87630"/>
                  </a:lnTo>
                  <a:lnTo>
                    <a:pt x="179070" y="105410"/>
                  </a:lnTo>
                  <a:lnTo>
                    <a:pt x="179070" y="121920"/>
                  </a:lnTo>
                  <a:lnTo>
                    <a:pt x="177800" y="152400"/>
                  </a:lnTo>
                  <a:lnTo>
                    <a:pt x="177800" y="181610"/>
                  </a:lnTo>
                  <a:lnTo>
                    <a:pt x="179070" y="194310"/>
                  </a:lnTo>
                  <a:lnTo>
                    <a:pt x="180340" y="207010"/>
                  </a:lnTo>
                  <a:lnTo>
                    <a:pt x="182880" y="218440"/>
                  </a:lnTo>
                  <a:lnTo>
                    <a:pt x="189230" y="243840"/>
                  </a:lnTo>
                  <a:lnTo>
                    <a:pt x="191770" y="257810"/>
                  </a:lnTo>
                  <a:lnTo>
                    <a:pt x="196850" y="265430"/>
                  </a:lnTo>
                  <a:lnTo>
                    <a:pt x="204470" y="269240"/>
                  </a:lnTo>
                  <a:lnTo>
                    <a:pt x="213360" y="270510"/>
                  </a:lnTo>
                  <a:lnTo>
                    <a:pt x="222250" y="267970"/>
                  </a:lnTo>
                  <a:lnTo>
                    <a:pt x="231140" y="262890"/>
                  </a:lnTo>
                  <a:lnTo>
                    <a:pt x="241300" y="256540"/>
                  </a:lnTo>
                  <a:lnTo>
                    <a:pt x="248920" y="246380"/>
                  </a:lnTo>
                  <a:lnTo>
                    <a:pt x="255270" y="236220"/>
                  </a:lnTo>
                  <a:lnTo>
                    <a:pt x="261620" y="223520"/>
                  </a:lnTo>
                  <a:lnTo>
                    <a:pt x="273050" y="198120"/>
                  </a:lnTo>
                  <a:lnTo>
                    <a:pt x="293370" y="1574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361680" y="9855200"/>
              <a:ext cx="287021" cy="260351"/>
            </a:xfrm>
            <a:custGeom>
              <a:avLst/>
              <a:gdLst/>
              <a:ahLst/>
              <a:cxnLst/>
              <a:rect l="0" t="0" r="0" b="0"/>
              <a:pathLst>
                <a:path w="287021" h="260351">
                  <a:moveTo>
                    <a:pt x="8890" y="41910"/>
                  </a:moveTo>
                  <a:lnTo>
                    <a:pt x="8890" y="64770"/>
                  </a:lnTo>
                  <a:lnTo>
                    <a:pt x="7620" y="78740"/>
                  </a:lnTo>
                  <a:lnTo>
                    <a:pt x="2540" y="118110"/>
                  </a:lnTo>
                  <a:lnTo>
                    <a:pt x="1270" y="138430"/>
                  </a:lnTo>
                  <a:lnTo>
                    <a:pt x="0" y="158750"/>
                  </a:lnTo>
                  <a:lnTo>
                    <a:pt x="0" y="179070"/>
                  </a:lnTo>
                  <a:lnTo>
                    <a:pt x="0" y="198120"/>
                  </a:lnTo>
                  <a:lnTo>
                    <a:pt x="1270" y="214630"/>
                  </a:lnTo>
                  <a:lnTo>
                    <a:pt x="3810" y="231140"/>
                  </a:lnTo>
                  <a:lnTo>
                    <a:pt x="8890" y="242570"/>
                  </a:lnTo>
                  <a:lnTo>
                    <a:pt x="15240" y="251460"/>
                  </a:lnTo>
                  <a:lnTo>
                    <a:pt x="24130" y="259080"/>
                  </a:lnTo>
                  <a:lnTo>
                    <a:pt x="31750" y="260350"/>
                  </a:lnTo>
                  <a:lnTo>
                    <a:pt x="39370" y="257810"/>
                  </a:lnTo>
                  <a:lnTo>
                    <a:pt x="46990" y="252730"/>
                  </a:lnTo>
                  <a:lnTo>
                    <a:pt x="52070" y="245110"/>
                  </a:lnTo>
                  <a:lnTo>
                    <a:pt x="57150" y="237490"/>
                  </a:lnTo>
                  <a:lnTo>
                    <a:pt x="62230" y="228600"/>
                  </a:lnTo>
                  <a:lnTo>
                    <a:pt x="67310" y="217170"/>
                  </a:lnTo>
                  <a:lnTo>
                    <a:pt x="80010" y="187960"/>
                  </a:lnTo>
                  <a:lnTo>
                    <a:pt x="85090" y="173990"/>
                  </a:lnTo>
                  <a:lnTo>
                    <a:pt x="93980" y="149860"/>
                  </a:lnTo>
                  <a:lnTo>
                    <a:pt x="100330" y="138430"/>
                  </a:lnTo>
                  <a:lnTo>
                    <a:pt x="105410" y="127000"/>
                  </a:lnTo>
                  <a:lnTo>
                    <a:pt x="111760" y="116840"/>
                  </a:lnTo>
                  <a:lnTo>
                    <a:pt x="118110" y="114300"/>
                  </a:lnTo>
                  <a:lnTo>
                    <a:pt x="124460" y="116840"/>
                  </a:lnTo>
                  <a:lnTo>
                    <a:pt x="132080" y="123190"/>
                  </a:lnTo>
                  <a:lnTo>
                    <a:pt x="135890" y="134620"/>
                  </a:lnTo>
                  <a:lnTo>
                    <a:pt x="139700" y="149860"/>
                  </a:lnTo>
                  <a:lnTo>
                    <a:pt x="140970" y="166370"/>
                  </a:lnTo>
                  <a:lnTo>
                    <a:pt x="144780" y="182880"/>
                  </a:lnTo>
                  <a:lnTo>
                    <a:pt x="149860" y="198120"/>
                  </a:lnTo>
                  <a:lnTo>
                    <a:pt x="154940" y="212090"/>
                  </a:lnTo>
                  <a:lnTo>
                    <a:pt x="161290" y="226060"/>
                  </a:lnTo>
                  <a:lnTo>
                    <a:pt x="167640" y="238760"/>
                  </a:lnTo>
                  <a:lnTo>
                    <a:pt x="173990" y="250190"/>
                  </a:lnTo>
                  <a:lnTo>
                    <a:pt x="182880" y="255270"/>
                  </a:lnTo>
                  <a:lnTo>
                    <a:pt x="194310" y="256540"/>
                  </a:lnTo>
                  <a:lnTo>
                    <a:pt x="205740" y="255270"/>
                  </a:lnTo>
                  <a:lnTo>
                    <a:pt x="217170" y="250190"/>
                  </a:lnTo>
                  <a:lnTo>
                    <a:pt x="228600" y="241300"/>
                  </a:lnTo>
                  <a:lnTo>
                    <a:pt x="238760" y="231140"/>
                  </a:lnTo>
                  <a:lnTo>
                    <a:pt x="248920" y="217170"/>
                  </a:lnTo>
                  <a:lnTo>
                    <a:pt x="257810" y="200660"/>
                  </a:lnTo>
                  <a:lnTo>
                    <a:pt x="265430" y="182880"/>
                  </a:lnTo>
                  <a:lnTo>
                    <a:pt x="271780" y="163830"/>
                  </a:lnTo>
                  <a:lnTo>
                    <a:pt x="274320" y="144780"/>
                  </a:lnTo>
                  <a:lnTo>
                    <a:pt x="276860" y="124460"/>
                  </a:lnTo>
                  <a:lnTo>
                    <a:pt x="280670" y="107950"/>
                  </a:lnTo>
                  <a:lnTo>
                    <a:pt x="283210" y="92710"/>
                  </a:lnTo>
                  <a:lnTo>
                    <a:pt x="285750" y="80010"/>
                  </a:lnTo>
                  <a:lnTo>
                    <a:pt x="287020" y="66040"/>
                  </a:lnTo>
                  <a:lnTo>
                    <a:pt x="287020" y="52070"/>
                  </a:lnTo>
                  <a:lnTo>
                    <a:pt x="271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741410" y="9848850"/>
              <a:ext cx="619761" cy="646431"/>
            </a:xfrm>
            <a:custGeom>
              <a:avLst/>
              <a:gdLst/>
              <a:ahLst/>
              <a:cxnLst/>
              <a:rect l="0" t="0" r="0" b="0"/>
              <a:pathLst>
                <a:path w="619761" h="646431">
                  <a:moveTo>
                    <a:pt x="91440" y="69850"/>
                  </a:moveTo>
                  <a:lnTo>
                    <a:pt x="109220" y="58420"/>
                  </a:lnTo>
                  <a:lnTo>
                    <a:pt x="113030" y="50800"/>
                  </a:lnTo>
                  <a:lnTo>
                    <a:pt x="114300" y="40640"/>
                  </a:lnTo>
                  <a:lnTo>
                    <a:pt x="113030" y="29210"/>
                  </a:lnTo>
                  <a:lnTo>
                    <a:pt x="109220" y="24130"/>
                  </a:lnTo>
                  <a:lnTo>
                    <a:pt x="100330" y="22860"/>
                  </a:lnTo>
                  <a:lnTo>
                    <a:pt x="91440" y="24130"/>
                  </a:lnTo>
                  <a:lnTo>
                    <a:pt x="73660" y="31750"/>
                  </a:lnTo>
                  <a:lnTo>
                    <a:pt x="66040" y="38100"/>
                  </a:lnTo>
                  <a:lnTo>
                    <a:pt x="50800" y="53340"/>
                  </a:lnTo>
                  <a:lnTo>
                    <a:pt x="36830" y="71120"/>
                  </a:lnTo>
                  <a:lnTo>
                    <a:pt x="27940" y="91440"/>
                  </a:lnTo>
                  <a:lnTo>
                    <a:pt x="22860" y="102870"/>
                  </a:lnTo>
                  <a:lnTo>
                    <a:pt x="19050" y="115570"/>
                  </a:lnTo>
                  <a:lnTo>
                    <a:pt x="15240" y="128270"/>
                  </a:lnTo>
                  <a:lnTo>
                    <a:pt x="7620" y="154940"/>
                  </a:lnTo>
                  <a:lnTo>
                    <a:pt x="5080" y="168910"/>
                  </a:lnTo>
                  <a:lnTo>
                    <a:pt x="2540" y="182880"/>
                  </a:lnTo>
                  <a:lnTo>
                    <a:pt x="0" y="199390"/>
                  </a:lnTo>
                  <a:lnTo>
                    <a:pt x="0" y="215900"/>
                  </a:lnTo>
                  <a:lnTo>
                    <a:pt x="2540" y="227330"/>
                  </a:lnTo>
                  <a:lnTo>
                    <a:pt x="7620" y="237490"/>
                  </a:lnTo>
                  <a:lnTo>
                    <a:pt x="15240" y="243840"/>
                  </a:lnTo>
                  <a:lnTo>
                    <a:pt x="22860" y="246380"/>
                  </a:lnTo>
                  <a:lnTo>
                    <a:pt x="31750" y="246380"/>
                  </a:lnTo>
                  <a:lnTo>
                    <a:pt x="41910" y="243840"/>
                  </a:lnTo>
                  <a:lnTo>
                    <a:pt x="50800" y="237490"/>
                  </a:lnTo>
                  <a:lnTo>
                    <a:pt x="60960" y="227330"/>
                  </a:lnTo>
                  <a:lnTo>
                    <a:pt x="96520" y="190500"/>
                  </a:lnTo>
                  <a:lnTo>
                    <a:pt x="109220" y="172720"/>
                  </a:lnTo>
                  <a:lnTo>
                    <a:pt x="118110" y="152400"/>
                  </a:lnTo>
                  <a:lnTo>
                    <a:pt x="121920" y="142240"/>
                  </a:lnTo>
                  <a:lnTo>
                    <a:pt x="129540" y="121920"/>
                  </a:lnTo>
                  <a:lnTo>
                    <a:pt x="137160" y="101600"/>
                  </a:lnTo>
                  <a:lnTo>
                    <a:pt x="142240" y="90170"/>
                  </a:lnTo>
                  <a:lnTo>
                    <a:pt x="147320" y="80010"/>
                  </a:lnTo>
                  <a:lnTo>
                    <a:pt x="153670" y="69850"/>
                  </a:lnTo>
                  <a:lnTo>
                    <a:pt x="156210" y="68580"/>
                  </a:lnTo>
                  <a:lnTo>
                    <a:pt x="157480" y="73660"/>
                  </a:lnTo>
                  <a:lnTo>
                    <a:pt x="154940" y="92710"/>
                  </a:lnTo>
                  <a:lnTo>
                    <a:pt x="149860" y="113030"/>
                  </a:lnTo>
                  <a:lnTo>
                    <a:pt x="148590" y="124460"/>
                  </a:lnTo>
                  <a:lnTo>
                    <a:pt x="147320" y="139700"/>
                  </a:lnTo>
                  <a:lnTo>
                    <a:pt x="146050" y="154940"/>
                  </a:lnTo>
                  <a:lnTo>
                    <a:pt x="147320" y="168910"/>
                  </a:lnTo>
                  <a:lnTo>
                    <a:pt x="148590" y="181610"/>
                  </a:lnTo>
                  <a:lnTo>
                    <a:pt x="151130" y="193040"/>
                  </a:lnTo>
                  <a:lnTo>
                    <a:pt x="156210" y="203200"/>
                  </a:lnTo>
                  <a:lnTo>
                    <a:pt x="170180" y="220980"/>
                  </a:lnTo>
                  <a:lnTo>
                    <a:pt x="180340" y="223520"/>
                  </a:lnTo>
                  <a:lnTo>
                    <a:pt x="191770" y="220980"/>
                  </a:lnTo>
                  <a:lnTo>
                    <a:pt x="204470" y="215900"/>
                  </a:lnTo>
                  <a:lnTo>
                    <a:pt x="215900" y="208280"/>
                  </a:lnTo>
                  <a:lnTo>
                    <a:pt x="227330" y="198120"/>
                  </a:lnTo>
                  <a:lnTo>
                    <a:pt x="238760" y="186690"/>
                  </a:lnTo>
                  <a:lnTo>
                    <a:pt x="247650" y="175260"/>
                  </a:lnTo>
                  <a:lnTo>
                    <a:pt x="256540" y="165100"/>
                  </a:lnTo>
                  <a:lnTo>
                    <a:pt x="265430" y="153670"/>
                  </a:lnTo>
                  <a:lnTo>
                    <a:pt x="280670" y="135890"/>
                  </a:lnTo>
                  <a:lnTo>
                    <a:pt x="295910" y="118110"/>
                  </a:lnTo>
                  <a:lnTo>
                    <a:pt x="314960" y="93980"/>
                  </a:lnTo>
                  <a:lnTo>
                    <a:pt x="323850" y="88900"/>
                  </a:lnTo>
                  <a:lnTo>
                    <a:pt x="331470" y="90170"/>
                  </a:lnTo>
                  <a:lnTo>
                    <a:pt x="339090" y="93980"/>
                  </a:lnTo>
                  <a:lnTo>
                    <a:pt x="345440" y="102870"/>
                  </a:lnTo>
                  <a:lnTo>
                    <a:pt x="347980" y="116840"/>
                  </a:lnTo>
                  <a:lnTo>
                    <a:pt x="350520" y="132080"/>
                  </a:lnTo>
                  <a:lnTo>
                    <a:pt x="356870" y="165100"/>
                  </a:lnTo>
                  <a:lnTo>
                    <a:pt x="359410" y="182880"/>
                  </a:lnTo>
                  <a:lnTo>
                    <a:pt x="363220" y="198120"/>
                  </a:lnTo>
                  <a:lnTo>
                    <a:pt x="365760" y="210820"/>
                  </a:lnTo>
                  <a:lnTo>
                    <a:pt x="369570" y="223520"/>
                  </a:lnTo>
                  <a:lnTo>
                    <a:pt x="377190" y="231140"/>
                  </a:lnTo>
                  <a:lnTo>
                    <a:pt x="388620" y="233680"/>
                  </a:lnTo>
                  <a:lnTo>
                    <a:pt x="402590" y="234950"/>
                  </a:lnTo>
                  <a:lnTo>
                    <a:pt x="414020" y="233680"/>
                  </a:lnTo>
                  <a:lnTo>
                    <a:pt x="431800" y="226060"/>
                  </a:lnTo>
                  <a:lnTo>
                    <a:pt x="448310" y="214630"/>
                  </a:lnTo>
                  <a:lnTo>
                    <a:pt x="463550" y="200660"/>
                  </a:lnTo>
                  <a:lnTo>
                    <a:pt x="477520" y="182880"/>
                  </a:lnTo>
                  <a:lnTo>
                    <a:pt x="504190" y="147320"/>
                  </a:lnTo>
                  <a:lnTo>
                    <a:pt x="513080" y="134620"/>
                  </a:lnTo>
                  <a:lnTo>
                    <a:pt x="521970" y="120650"/>
                  </a:lnTo>
                  <a:lnTo>
                    <a:pt x="529590" y="106680"/>
                  </a:lnTo>
                  <a:lnTo>
                    <a:pt x="537210" y="95250"/>
                  </a:lnTo>
                  <a:lnTo>
                    <a:pt x="551180" y="71120"/>
                  </a:lnTo>
                  <a:lnTo>
                    <a:pt x="558800" y="58420"/>
                  </a:lnTo>
                  <a:lnTo>
                    <a:pt x="565150" y="45720"/>
                  </a:lnTo>
                  <a:lnTo>
                    <a:pt x="572770" y="33020"/>
                  </a:lnTo>
                  <a:lnTo>
                    <a:pt x="579120" y="21590"/>
                  </a:lnTo>
                  <a:lnTo>
                    <a:pt x="594360" y="2540"/>
                  </a:lnTo>
                  <a:lnTo>
                    <a:pt x="600710" y="0"/>
                  </a:lnTo>
                  <a:lnTo>
                    <a:pt x="608330" y="2540"/>
                  </a:lnTo>
                  <a:lnTo>
                    <a:pt x="614680" y="7620"/>
                  </a:lnTo>
                  <a:lnTo>
                    <a:pt x="618490" y="15240"/>
                  </a:lnTo>
                  <a:lnTo>
                    <a:pt x="619760" y="25400"/>
                  </a:lnTo>
                  <a:lnTo>
                    <a:pt x="619760" y="36830"/>
                  </a:lnTo>
                  <a:lnTo>
                    <a:pt x="617220" y="53340"/>
                  </a:lnTo>
                  <a:lnTo>
                    <a:pt x="613410" y="96520"/>
                  </a:lnTo>
                  <a:lnTo>
                    <a:pt x="610870" y="116840"/>
                  </a:lnTo>
                  <a:lnTo>
                    <a:pt x="609600" y="134620"/>
                  </a:lnTo>
                  <a:lnTo>
                    <a:pt x="609600" y="152400"/>
                  </a:lnTo>
                  <a:lnTo>
                    <a:pt x="608330" y="170180"/>
                  </a:lnTo>
                  <a:lnTo>
                    <a:pt x="605790" y="189230"/>
                  </a:lnTo>
                  <a:lnTo>
                    <a:pt x="603250" y="209550"/>
                  </a:lnTo>
                  <a:lnTo>
                    <a:pt x="600710" y="228600"/>
                  </a:lnTo>
                  <a:lnTo>
                    <a:pt x="599440" y="246380"/>
                  </a:lnTo>
                  <a:lnTo>
                    <a:pt x="599440" y="264160"/>
                  </a:lnTo>
                  <a:lnTo>
                    <a:pt x="598170" y="300990"/>
                  </a:lnTo>
                  <a:lnTo>
                    <a:pt x="596900" y="424180"/>
                  </a:lnTo>
                  <a:lnTo>
                    <a:pt x="595630" y="440690"/>
                  </a:lnTo>
                  <a:lnTo>
                    <a:pt x="594360" y="455930"/>
                  </a:lnTo>
                  <a:lnTo>
                    <a:pt x="591820" y="471170"/>
                  </a:lnTo>
                  <a:lnTo>
                    <a:pt x="589280" y="485140"/>
                  </a:lnTo>
                  <a:lnTo>
                    <a:pt x="582930" y="514350"/>
                  </a:lnTo>
                  <a:lnTo>
                    <a:pt x="579120" y="527050"/>
                  </a:lnTo>
                  <a:lnTo>
                    <a:pt x="576580" y="539750"/>
                  </a:lnTo>
                  <a:lnTo>
                    <a:pt x="572770" y="551180"/>
                  </a:lnTo>
                  <a:lnTo>
                    <a:pt x="567690" y="562610"/>
                  </a:lnTo>
                  <a:lnTo>
                    <a:pt x="562610" y="574040"/>
                  </a:lnTo>
                  <a:lnTo>
                    <a:pt x="556260" y="584200"/>
                  </a:lnTo>
                  <a:lnTo>
                    <a:pt x="541020" y="603250"/>
                  </a:lnTo>
                  <a:lnTo>
                    <a:pt x="521970" y="617220"/>
                  </a:lnTo>
                  <a:lnTo>
                    <a:pt x="511810" y="623570"/>
                  </a:lnTo>
                  <a:lnTo>
                    <a:pt x="501650" y="628650"/>
                  </a:lnTo>
                  <a:lnTo>
                    <a:pt x="490220" y="632460"/>
                  </a:lnTo>
                  <a:lnTo>
                    <a:pt x="477520" y="636270"/>
                  </a:lnTo>
                  <a:lnTo>
                    <a:pt x="464820" y="641350"/>
                  </a:lnTo>
                  <a:lnTo>
                    <a:pt x="452120" y="643890"/>
                  </a:lnTo>
                  <a:lnTo>
                    <a:pt x="438150" y="645160"/>
                  </a:lnTo>
                  <a:lnTo>
                    <a:pt x="424180" y="646430"/>
                  </a:lnTo>
                  <a:lnTo>
                    <a:pt x="411480" y="646430"/>
                  </a:lnTo>
                  <a:lnTo>
                    <a:pt x="397510" y="643890"/>
                  </a:lnTo>
                  <a:lnTo>
                    <a:pt x="383540" y="642620"/>
                  </a:lnTo>
                  <a:lnTo>
                    <a:pt x="369570" y="638810"/>
                  </a:lnTo>
                  <a:lnTo>
                    <a:pt x="355600" y="633730"/>
                  </a:lnTo>
                  <a:lnTo>
                    <a:pt x="341630" y="628650"/>
                  </a:lnTo>
                  <a:lnTo>
                    <a:pt x="327660" y="621030"/>
                  </a:lnTo>
                  <a:lnTo>
                    <a:pt x="316230" y="612140"/>
                  </a:lnTo>
                  <a:lnTo>
                    <a:pt x="279400" y="584200"/>
                  </a:lnTo>
                  <a:lnTo>
                    <a:pt x="265430" y="574040"/>
                  </a:lnTo>
                  <a:lnTo>
                    <a:pt x="254000" y="563880"/>
                  </a:lnTo>
                  <a:lnTo>
                    <a:pt x="241300" y="553720"/>
                  </a:lnTo>
                  <a:lnTo>
                    <a:pt x="231140" y="543560"/>
                  </a:lnTo>
                  <a:lnTo>
                    <a:pt x="208280" y="521970"/>
                  </a:lnTo>
                  <a:lnTo>
                    <a:pt x="198120" y="511810"/>
                  </a:lnTo>
                  <a:lnTo>
                    <a:pt x="187960" y="500380"/>
                  </a:lnTo>
                  <a:lnTo>
                    <a:pt x="179070" y="487680"/>
                  </a:lnTo>
                  <a:lnTo>
                    <a:pt x="163830" y="462280"/>
                  </a:lnTo>
                  <a:lnTo>
                    <a:pt x="156210" y="450850"/>
                  </a:lnTo>
                  <a:lnTo>
                    <a:pt x="123190" y="3962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2937510" y="10665460"/>
              <a:ext cx="273051" cy="407671"/>
            </a:xfrm>
            <a:custGeom>
              <a:avLst/>
              <a:gdLst/>
              <a:ahLst/>
              <a:cxnLst/>
              <a:rect l="0" t="0" r="0" b="0"/>
              <a:pathLst>
                <a:path w="273051" h="407671">
                  <a:moveTo>
                    <a:pt x="273050" y="0"/>
                  </a:moveTo>
                  <a:lnTo>
                    <a:pt x="185420" y="0"/>
                  </a:lnTo>
                  <a:lnTo>
                    <a:pt x="166370" y="1270"/>
                  </a:lnTo>
                  <a:lnTo>
                    <a:pt x="146050" y="3810"/>
                  </a:lnTo>
                  <a:lnTo>
                    <a:pt x="125730" y="6350"/>
                  </a:lnTo>
                  <a:lnTo>
                    <a:pt x="109220" y="10160"/>
                  </a:lnTo>
                  <a:lnTo>
                    <a:pt x="96520" y="15240"/>
                  </a:lnTo>
                  <a:lnTo>
                    <a:pt x="85090" y="20320"/>
                  </a:lnTo>
                  <a:lnTo>
                    <a:pt x="73660" y="25400"/>
                  </a:lnTo>
                  <a:lnTo>
                    <a:pt x="63500" y="30480"/>
                  </a:lnTo>
                  <a:lnTo>
                    <a:pt x="53340" y="34290"/>
                  </a:lnTo>
                  <a:lnTo>
                    <a:pt x="41910" y="41910"/>
                  </a:lnTo>
                  <a:lnTo>
                    <a:pt x="31750" y="50800"/>
                  </a:lnTo>
                  <a:lnTo>
                    <a:pt x="21590" y="62230"/>
                  </a:lnTo>
                  <a:lnTo>
                    <a:pt x="12700" y="73660"/>
                  </a:lnTo>
                  <a:lnTo>
                    <a:pt x="6350" y="83820"/>
                  </a:lnTo>
                  <a:lnTo>
                    <a:pt x="0" y="95250"/>
                  </a:lnTo>
                  <a:lnTo>
                    <a:pt x="1270" y="104140"/>
                  </a:lnTo>
                  <a:lnTo>
                    <a:pt x="6350" y="113030"/>
                  </a:lnTo>
                  <a:lnTo>
                    <a:pt x="15240" y="120650"/>
                  </a:lnTo>
                  <a:lnTo>
                    <a:pt x="26670" y="128270"/>
                  </a:lnTo>
                  <a:lnTo>
                    <a:pt x="39370" y="133350"/>
                  </a:lnTo>
                  <a:lnTo>
                    <a:pt x="54610" y="138430"/>
                  </a:lnTo>
                  <a:lnTo>
                    <a:pt x="69850" y="142240"/>
                  </a:lnTo>
                  <a:lnTo>
                    <a:pt x="86360" y="146050"/>
                  </a:lnTo>
                  <a:lnTo>
                    <a:pt x="102870" y="151130"/>
                  </a:lnTo>
                  <a:lnTo>
                    <a:pt x="119380" y="154940"/>
                  </a:lnTo>
                  <a:lnTo>
                    <a:pt x="134620" y="161290"/>
                  </a:lnTo>
                  <a:lnTo>
                    <a:pt x="149860" y="167640"/>
                  </a:lnTo>
                  <a:lnTo>
                    <a:pt x="161290" y="173990"/>
                  </a:lnTo>
                  <a:lnTo>
                    <a:pt x="171450" y="180340"/>
                  </a:lnTo>
                  <a:lnTo>
                    <a:pt x="181610" y="186690"/>
                  </a:lnTo>
                  <a:lnTo>
                    <a:pt x="190500" y="195580"/>
                  </a:lnTo>
                  <a:lnTo>
                    <a:pt x="200660" y="204470"/>
                  </a:lnTo>
                  <a:lnTo>
                    <a:pt x="210820" y="213360"/>
                  </a:lnTo>
                  <a:lnTo>
                    <a:pt x="217170" y="224790"/>
                  </a:lnTo>
                  <a:lnTo>
                    <a:pt x="219710" y="238760"/>
                  </a:lnTo>
                  <a:lnTo>
                    <a:pt x="219710" y="254000"/>
                  </a:lnTo>
                  <a:lnTo>
                    <a:pt x="219710" y="267970"/>
                  </a:lnTo>
                  <a:lnTo>
                    <a:pt x="217170" y="280670"/>
                  </a:lnTo>
                  <a:lnTo>
                    <a:pt x="214630" y="292100"/>
                  </a:lnTo>
                  <a:lnTo>
                    <a:pt x="210820" y="303530"/>
                  </a:lnTo>
                  <a:lnTo>
                    <a:pt x="205740" y="314960"/>
                  </a:lnTo>
                  <a:lnTo>
                    <a:pt x="200660" y="326390"/>
                  </a:lnTo>
                  <a:lnTo>
                    <a:pt x="194310" y="335280"/>
                  </a:lnTo>
                  <a:lnTo>
                    <a:pt x="187960" y="344170"/>
                  </a:lnTo>
                  <a:lnTo>
                    <a:pt x="181610" y="353060"/>
                  </a:lnTo>
                  <a:lnTo>
                    <a:pt x="173990" y="360680"/>
                  </a:lnTo>
                  <a:lnTo>
                    <a:pt x="165100" y="368300"/>
                  </a:lnTo>
                  <a:lnTo>
                    <a:pt x="154940" y="374650"/>
                  </a:lnTo>
                  <a:lnTo>
                    <a:pt x="146050" y="382270"/>
                  </a:lnTo>
                  <a:lnTo>
                    <a:pt x="125730" y="396240"/>
                  </a:lnTo>
                  <a:lnTo>
                    <a:pt x="111760" y="401320"/>
                  </a:lnTo>
                  <a:lnTo>
                    <a:pt x="95250" y="405130"/>
                  </a:lnTo>
                  <a:lnTo>
                    <a:pt x="77470" y="406400"/>
                  </a:lnTo>
                  <a:lnTo>
                    <a:pt x="62230" y="407670"/>
                  </a:lnTo>
                  <a:lnTo>
                    <a:pt x="48260" y="406400"/>
                  </a:lnTo>
                  <a:lnTo>
                    <a:pt x="10160" y="400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3347720" y="10581640"/>
              <a:ext cx="41911" cy="463551"/>
            </a:xfrm>
            <a:custGeom>
              <a:avLst/>
              <a:gdLst/>
              <a:ahLst/>
              <a:cxnLst/>
              <a:rect l="0" t="0" r="0" b="0"/>
              <a:pathLst>
                <a:path w="41911" h="46355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15240" y="49530"/>
                  </a:lnTo>
                  <a:lnTo>
                    <a:pt x="17780" y="66040"/>
                  </a:lnTo>
                  <a:lnTo>
                    <a:pt x="25400" y="105410"/>
                  </a:lnTo>
                  <a:lnTo>
                    <a:pt x="27940" y="128270"/>
                  </a:lnTo>
                  <a:lnTo>
                    <a:pt x="29210" y="151130"/>
                  </a:lnTo>
                  <a:lnTo>
                    <a:pt x="30480" y="195580"/>
                  </a:lnTo>
                  <a:lnTo>
                    <a:pt x="31750" y="255270"/>
                  </a:lnTo>
                  <a:lnTo>
                    <a:pt x="31750" y="392430"/>
                  </a:lnTo>
                  <a:lnTo>
                    <a:pt x="33020" y="406400"/>
                  </a:lnTo>
                  <a:lnTo>
                    <a:pt x="35560" y="420370"/>
                  </a:lnTo>
                  <a:lnTo>
                    <a:pt x="41910" y="4635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507740" y="10687050"/>
              <a:ext cx="261621" cy="330201"/>
            </a:xfrm>
            <a:custGeom>
              <a:avLst/>
              <a:gdLst/>
              <a:ahLst/>
              <a:cxnLst/>
              <a:rect l="0" t="0" r="0" b="0"/>
              <a:pathLst>
                <a:path w="261621" h="330201">
                  <a:moveTo>
                    <a:pt x="166370" y="0"/>
                  </a:moveTo>
                  <a:lnTo>
                    <a:pt x="149860" y="5080"/>
                  </a:lnTo>
                  <a:lnTo>
                    <a:pt x="140970" y="11430"/>
                  </a:lnTo>
                  <a:lnTo>
                    <a:pt x="132080" y="20320"/>
                  </a:lnTo>
                  <a:lnTo>
                    <a:pt x="123190" y="31750"/>
                  </a:lnTo>
                  <a:lnTo>
                    <a:pt x="102870" y="52070"/>
                  </a:lnTo>
                  <a:lnTo>
                    <a:pt x="92710" y="63500"/>
                  </a:lnTo>
                  <a:lnTo>
                    <a:pt x="82550" y="76200"/>
                  </a:lnTo>
                  <a:lnTo>
                    <a:pt x="71120" y="90170"/>
                  </a:lnTo>
                  <a:lnTo>
                    <a:pt x="60960" y="105410"/>
                  </a:lnTo>
                  <a:lnTo>
                    <a:pt x="52070" y="120650"/>
                  </a:lnTo>
                  <a:lnTo>
                    <a:pt x="43180" y="135890"/>
                  </a:lnTo>
                  <a:lnTo>
                    <a:pt x="35560" y="149860"/>
                  </a:lnTo>
                  <a:lnTo>
                    <a:pt x="29210" y="165100"/>
                  </a:lnTo>
                  <a:lnTo>
                    <a:pt x="22860" y="181610"/>
                  </a:lnTo>
                  <a:lnTo>
                    <a:pt x="13970" y="214630"/>
                  </a:lnTo>
                  <a:lnTo>
                    <a:pt x="6350" y="243840"/>
                  </a:lnTo>
                  <a:lnTo>
                    <a:pt x="3810" y="259080"/>
                  </a:lnTo>
                  <a:lnTo>
                    <a:pt x="1270" y="273050"/>
                  </a:lnTo>
                  <a:lnTo>
                    <a:pt x="0" y="287020"/>
                  </a:lnTo>
                  <a:lnTo>
                    <a:pt x="1270" y="299720"/>
                  </a:lnTo>
                  <a:lnTo>
                    <a:pt x="2540" y="312420"/>
                  </a:lnTo>
                  <a:lnTo>
                    <a:pt x="5080" y="323850"/>
                  </a:lnTo>
                  <a:lnTo>
                    <a:pt x="11430" y="328930"/>
                  </a:lnTo>
                  <a:lnTo>
                    <a:pt x="22860" y="330200"/>
                  </a:lnTo>
                  <a:lnTo>
                    <a:pt x="35560" y="328930"/>
                  </a:lnTo>
                  <a:lnTo>
                    <a:pt x="46990" y="322580"/>
                  </a:lnTo>
                  <a:lnTo>
                    <a:pt x="55880" y="312420"/>
                  </a:lnTo>
                  <a:lnTo>
                    <a:pt x="88900" y="264160"/>
                  </a:lnTo>
                  <a:lnTo>
                    <a:pt x="95250" y="254000"/>
                  </a:lnTo>
                  <a:lnTo>
                    <a:pt x="100330" y="242570"/>
                  </a:lnTo>
                  <a:lnTo>
                    <a:pt x="104140" y="232410"/>
                  </a:lnTo>
                  <a:lnTo>
                    <a:pt x="115570" y="207010"/>
                  </a:lnTo>
                  <a:lnTo>
                    <a:pt x="121920" y="194310"/>
                  </a:lnTo>
                  <a:lnTo>
                    <a:pt x="128270" y="181610"/>
                  </a:lnTo>
                  <a:lnTo>
                    <a:pt x="132080" y="167640"/>
                  </a:lnTo>
                  <a:lnTo>
                    <a:pt x="160020" y="85090"/>
                  </a:lnTo>
                  <a:lnTo>
                    <a:pt x="162560" y="72390"/>
                  </a:lnTo>
                  <a:lnTo>
                    <a:pt x="163830" y="59690"/>
                  </a:lnTo>
                  <a:lnTo>
                    <a:pt x="165100" y="46990"/>
                  </a:lnTo>
                  <a:lnTo>
                    <a:pt x="163830" y="45720"/>
                  </a:lnTo>
                  <a:lnTo>
                    <a:pt x="162560" y="50800"/>
                  </a:lnTo>
                  <a:lnTo>
                    <a:pt x="160020" y="62230"/>
                  </a:lnTo>
                  <a:lnTo>
                    <a:pt x="158750" y="73660"/>
                  </a:lnTo>
                  <a:lnTo>
                    <a:pt x="157480" y="86360"/>
                  </a:lnTo>
                  <a:lnTo>
                    <a:pt x="157480" y="100330"/>
                  </a:lnTo>
                  <a:lnTo>
                    <a:pt x="158750" y="114300"/>
                  </a:lnTo>
                  <a:lnTo>
                    <a:pt x="160020" y="130810"/>
                  </a:lnTo>
                  <a:lnTo>
                    <a:pt x="162560" y="146050"/>
                  </a:lnTo>
                  <a:lnTo>
                    <a:pt x="163830" y="162560"/>
                  </a:lnTo>
                  <a:lnTo>
                    <a:pt x="165100" y="180340"/>
                  </a:lnTo>
                  <a:lnTo>
                    <a:pt x="165100" y="196850"/>
                  </a:lnTo>
                  <a:lnTo>
                    <a:pt x="167640" y="213360"/>
                  </a:lnTo>
                  <a:lnTo>
                    <a:pt x="172720" y="228600"/>
                  </a:lnTo>
                  <a:lnTo>
                    <a:pt x="177800" y="243840"/>
                  </a:lnTo>
                  <a:lnTo>
                    <a:pt x="181610" y="257810"/>
                  </a:lnTo>
                  <a:lnTo>
                    <a:pt x="190500" y="287020"/>
                  </a:lnTo>
                  <a:lnTo>
                    <a:pt x="195580" y="298450"/>
                  </a:lnTo>
                  <a:lnTo>
                    <a:pt x="200660" y="309880"/>
                  </a:lnTo>
                  <a:lnTo>
                    <a:pt x="207010" y="318770"/>
                  </a:lnTo>
                  <a:lnTo>
                    <a:pt x="214630" y="322580"/>
                  </a:lnTo>
                  <a:lnTo>
                    <a:pt x="223520" y="322580"/>
                  </a:lnTo>
                  <a:lnTo>
                    <a:pt x="261620" y="294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3863340" y="10697210"/>
              <a:ext cx="699771" cy="306071"/>
            </a:xfrm>
            <a:custGeom>
              <a:avLst/>
              <a:gdLst/>
              <a:ahLst/>
              <a:cxnLst/>
              <a:rect l="0" t="0" r="0" b="0"/>
              <a:pathLst>
                <a:path w="699771" h="306071">
                  <a:moveTo>
                    <a:pt x="0" y="21590"/>
                  </a:moveTo>
                  <a:lnTo>
                    <a:pt x="0" y="120650"/>
                  </a:lnTo>
                  <a:lnTo>
                    <a:pt x="1270" y="134620"/>
                  </a:lnTo>
                  <a:lnTo>
                    <a:pt x="3810" y="148590"/>
                  </a:lnTo>
                  <a:lnTo>
                    <a:pt x="6350" y="161290"/>
                  </a:lnTo>
                  <a:lnTo>
                    <a:pt x="7620" y="175260"/>
                  </a:lnTo>
                  <a:lnTo>
                    <a:pt x="8890" y="190500"/>
                  </a:lnTo>
                  <a:lnTo>
                    <a:pt x="10160" y="204470"/>
                  </a:lnTo>
                  <a:lnTo>
                    <a:pt x="11430" y="217170"/>
                  </a:lnTo>
                  <a:lnTo>
                    <a:pt x="13970" y="228600"/>
                  </a:lnTo>
                  <a:lnTo>
                    <a:pt x="16510" y="240030"/>
                  </a:lnTo>
                  <a:lnTo>
                    <a:pt x="20320" y="250190"/>
                  </a:lnTo>
                  <a:lnTo>
                    <a:pt x="25400" y="259080"/>
                  </a:lnTo>
                  <a:lnTo>
                    <a:pt x="31750" y="267970"/>
                  </a:lnTo>
                  <a:lnTo>
                    <a:pt x="36830" y="275590"/>
                  </a:lnTo>
                  <a:lnTo>
                    <a:pt x="44450" y="283210"/>
                  </a:lnTo>
                  <a:lnTo>
                    <a:pt x="50800" y="290830"/>
                  </a:lnTo>
                  <a:lnTo>
                    <a:pt x="58420" y="293370"/>
                  </a:lnTo>
                  <a:lnTo>
                    <a:pt x="67310" y="293370"/>
                  </a:lnTo>
                  <a:lnTo>
                    <a:pt x="76200" y="289560"/>
                  </a:lnTo>
                  <a:lnTo>
                    <a:pt x="85090" y="281940"/>
                  </a:lnTo>
                  <a:lnTo>
                    <a:pt x="92710" y="271780"/>
                  </a:lnTo>
                  <a:lnTo>
                    <a:pt x="101600" y="257810"/>
                  </a:lnTo>
                  <a:lnTo>
                    <a:pt x="106680" y="242570"/>
                  </a:lnTo>
                  <a:lnTo>
                    <a:pt x="113030" y="224790"/>
                  </a:lnTo>
                  <a:lnTo>
                    <a:pt x="129540" y="157480"/>
                  </a:lnTo>
                  <a:lnTo>
                    <a:pt x="133350" y="139700"/>
                  </a:lnTo>
                  <a:lnTo>
                    <a:pt x="140970" y="101600"/>
                  </a:lnTo>
                  <a:lnTo>
                    <a:pt x="143510" y="85090"/>
                  </a:lnTo>
                  <a:lnTo>
                    <a:pt x="144780" y="68580"/>
                  </a:lnTo>
                  <a:lnTo>
                    <a:pt x="146050" y="52070"/>
                  </a:lnTo>
                  <a:lnTo>
                    <a:pt x="144780" y="45720"/>
                  </a:lnTo>
                  <a:lnTo>
                    <a:pt x="140970" y="44450"/>
                  </a:lnTo>
                  <a:lnTo>
                    <a:pt x="135890" y="46990"/>
                  </a:lnTo>
                  <a:lnTo>
                    <a:pt x="135890" y="53340"/>
                  </a:lnTo>
                  <a:lnTo>
                    <a:pt x="137160" y="59690"/>
                  </a:lnTo>
                  <a:lnTo>
                    <a:pt x="140970" y="68580"/>
                  </a:lnTo>
                  <a:lnTo>
                    <a:pt x="147320" y="77470"/>
                  </a:lnTo>
                  <a:lnTo>
                    <a:pt x="153670" y="86360"/>
                  </a:lnTo>
                  <a:lnTo>
                    <a:pt x="162560" y="96520"/>
                  </a:lnTo>
                  <a:lnTo>
                    <a:pt x="172720" y="105410"/>
                  </a:lnTo>
                  <a:lnTo>
                    <a:pt x="184150" y="113030"/>
                  </a:lnTo>
                  <a:lnTo>
                    <a:pt x="196850" y="121920"/>
                  </a:lnTo>
                  <a:lnTo>
                    <a:pt x="208280" y="128270"/>
                  </a:lnTo>
                  <a:lnTo>
                    <a:pt x="219710" y="133350"/>
                  </a:lnTo>
                  <a:lnTo>
                    <a:pt x="231140" y="138430"/>
                  </a:lnTo>
                  <a:lnTo>
                    <a:pt x="243840" y="139700"/>
                  </a:lnTo>
                  <a:lnTo>
                    <a:pt x="259080" y="139700"/>
                  </a:lnTo>
                  <a:lnTo>
                    <a:pt x="274320" y="139700"/>
                  </a:lnTo>
                  <a:lnTo>
                    <a:pt x="288290" y="137160"/>
                  </a:lnTo>
                  <a:lnTo>
                    <a:pt x="300990" y="134620"/>
                  </a:lnTo>
                  <a:lnTo>
                    <a:pt x="313690" y="132080"/>
                  </a:lnTo>
                  <a:lnTo>
                    <a:pt x="326390" y="128270"/>
                  </a:lnTo>
                  <a:lnTo>
                    <a:pt x="339090" y="123190"/>
                  </a:lnTo>
                  <a:lnTo>
                    <a:pt x="353060" y="116840"/>
                  </a:lnTo>
                  <a:lnTo>
                    <a:pt x="364490" y="107950"/>
                  </a:lnTo>
                  <a:lnTo>
                    <a:pt x="373380" y="97790"/>
                  </a:lnTo>
                  <a:lnTo>
                    <a:pt x="382270" y="86360"/>
                  </a:lnTo>
                  <a:lnTo>
                    <a:pt x="389890" y="74930"/>
                  </a:lnTo>
                  <a:lnTo>
                    <a:pt x="396240" y="64770"/>
                  </a:lnTo>
                  <a:lnTo>
                    <a:pt x="401320" y="53340"/>
                  </a:lnTo>
                  <a:lnTo>
                    <a:pt x="403860" y="43180"/>
                  </a:lnTo>
                  <a:lnTo>
                    <a:pt x="403860" y="31750"/>
                  </a:lnTo>
                  <a:lnTo>
                    <a:pt x="402590" y="21590"/>
                  </a:lnTo>
                  <a:lnTo>
                    <a:pt x="398780" y="12700"/>
                  </a:lnTo>
                  <a:lnTo>
                    <a:pt x="392430" y="6350"/>
                  </a:lnTo>
                  <a:lnTo>
                    <a:pt x="384810" y="1270"/>
                  </a:lnTo>
                  <a:lnTo>
                    <a:pt x="375920" y="0"/>
                  </a:lnTo>
                  <a:lnTo>
                    <a:pt x="367030" y="1270"/>
                  </a:lnTo>
                  <a:lnTo>
                    <a:pt x="356870" y="3810"/>
                  </a:lnTo>
                  <a:lnTo>
                    <a:pt x="347980" y="10160"/>
                  </a:lnTo>
                  <a:lnTo>
                    <a:pt x="340360" y="17780"/>
                  </a:lnTo>
                  <a:lnTo>
                    <a:pt x="331470" y="25400"/>
                  </a:lnTo>
                  <a:lnTo>
                    <a:pt x="325120" y="35560"/>
                  </a:lnTo>
                  <a:lnTo>
                    <a:pt x="317500" y="46990"/>
                  </a:lnTo>
                  <a:lnTo>
                    <a:pt x="309880" y="59690"/>
                  </a:lnTo>
                  <a:lnTo>
                    <a:pt x="303530" y="72390"/>
                  </a:lnTo>
                  <a:lnTo>
                    <a:pt x="298450" y="86360"/>
                  </a:lnTo>
                  <a:lnTo>
                    <a:pt x="294640" y="99060"/>
                  </a:lnTo>
                  <a:lnTo>
                    <a:pt x="288290" y="113030"/>
                  </a:lnTo>
                  <a:lnTo>
                    <a:pt x="283210" y="127000"/>
                  </a:lnTo>
                  <a:lnTo>
                    <a:pt x="276860" y="140970"/>
                  </a:lnTo>
                  <a:lnTo>
                    <a:pt x="271780" y="154940"/>
                  </a:lnTo>
                  <a:lnTo>
                    <a:pt x="269240" y="168910"/>
                  </a:lnTo>
                  <a:lnTo>
                    <a:pt x="267970" y="182880"/>
                  </a:lnTo>
                  <a:lnTo>
                    <a:pt x="267970" y="195580"/>
                  </a:lnTo>
                  <a:lnTo>
                    <a:pt x="269240" y="208280"/>
                  </a:lnTo>
                  <a:lnTo>
                    <a:pt x="270510" y="219710"/>
                  </a:lnTo>
                  <a:lnTo>
                    <a:pt x="273050" y="231140"/>
                  </a:lnTo>
                  <a:lnTo>
                    <a:pt x="275590" y="241300"/>
                  </a:lnTo>
                  <a:lnTo>
                    <a:pt x="279400" y="252730"/>
                  </a:lnTo>
                  <a:lnTo>
                    <a:pt x="283210" y="261620"/>
                  </a:lnTo>
                  <a:lnTo>
                    <a:pt x="288290" y="270510"/>
                  </a:lnTo>
                  <a:lnTo>
                    <a:pt x="294640" y="279400"/>
                  </a:lnTo>
                  <a:lnTo>
                    <a:pt x="302260" y="287020"/>
                  </a:lnTo>
                  <a:lnTo>
                    <a:pt x="309880" y="294640"/>
                  </a:lnTo>
                  <a:lnTo>
                    <a:pt x="318770" y="300990"/>
                  </a:lnTo>
                  <a:lnTo>
                    <a:pt x="330200" y="304800"/>
                  </a:lnTo>
                  <a:lnTo>
                    <a:pt x="341630" y="306070"/>
                  </a:lnTo>
                  <a:lnTo>
                    <a:pt x="354330" y="306070"/>
                  </a:lnTo>
                  <a:lnTo>
                    <a:pt x="365760" y="303530"/>
                  </a:lnTo>
                  <a:lnTo>
                    <a:pt x="383540" y="294640"/>
                  </a:lnTo>
                  <a:lnTo>
                    <a:pt x="393700" y="288290"/>
                  </a:lnTo>
                  <a:lnTo>
                    <a:pt x="417830" y="270510"/>
                  </a:lnTo>
                  <a:lnTo>
                    <a:pt x="427990" y="262890"/>
                  </a:lnTo>
                  <a:lnTo>
                    <a:pt x="438150" y="254000"/>
                  </a:lnTo>
                  <a:lnTo>
                    <a:pt x="447040" y="247650"/>
                  </a:lnTo>
                  <a:lnTo>
                    <a:pt x="453390" y="238760"/>
                  </a:lnTo>
                  <a:lnTo>
                    <a:pt x="459740" y="229870"/>
                  </a:lnTo>
                  <a:lnTo>
                    <a:pt x="464820" y="219710"/>
                  </a:lnTo>
                  <a:lnTo>
                    <a:pt x="469900" y="209550"/>
                  </a:lnTo>
                  <a:lnTo>
                    <a:pt x="476250" y="199390"/>
                  </a:lnTo>
                  <a:lnTo>
                    <a:pt x="482600" y="189230"/>
                  </a:lnTo>
                  <a:lnTo>
                    <a:pt x="487680" y="177800"/>
                  </a:lnTo>
                  <a:lnTo>
                    <a:pt x="492760" y="165100"/>
                  </a:lnTo>
                  <a:lnTo>
                    <a:pt x="497840" y="152400"/>
                  </a:lnTo>
                  <a:lnTo>
                    <a:pt x="502920" y="139700"/>
                  </a:lnTo>
                  <a:lnTo>
                    <a:pt x="508000" y="128270"/>
                  </a:lnTo>
                  <a:lnTo>
                    <a:pt x="514350" y="118110"/>
                  </a:lnTo>
                  <a:lnTo>
                    <a:pt x="520700" y="106680"/>
                  </a:lnTo>
                  <a:lnTo>
                    <a:pt x="534670" y="85090"/>
                  </a:lnTo>
                  <a:lnTo>
                    <a:pt x="542290" y="73660"/>
                  </a:lnTo>
                  <a:lnTo>
                    <a:pt x="561340" y="46990"/>
                  </a:lnTo>
                  <a:lnTo>
                    <a:pt x="570230" y="38100"/>
                  </a:lnTo>
                  <a:lnTo>
                    <a:pt x="580390" y="29210"/>
                  </a:lnTo>
                  <a:lnTo>
                    <a:pt x="590550" y="22860"/>
                  </a:lnTo>
                  <a:lnTo>
                    <a:pt x="601980" y="20320"/>
                  </a:lnTo>
                  <a:lnTo>
                    <a:pt x="614680" y="19050"/>
                  </a:lnTo>
                  <a:lnTo>
                    <a:pt x="627380" y="20320"/>
                  </a:lnTo>
                  <a:lnTo>
                    <a:pt x="640080" y="22860"/>
                  </a:lnTo>
                  <a:lnTo>
                    <a:pt x="651510" y="26670"/>
                  </a:lnTo>
                  <a:lnTo>
                    <a:pt x="662940" y="31750"/>
                  </a:lnTo>
                  <a:lnTo>
                    <a:pt x="670560" y="39370"/>
                  </a:lnTo>
                  <a:lnTo>
                    <a:pt x="678180" y="46990"/>
                  </a:lnTo>
                  <a:lnTo>
                    <a:pt x="684530" y="55880"/>
                  </a:lnTo>
                  <a:lnTo>
                    <a:pt x="688340" y="67310"/>
                  </a:lnTo>
                  <a:lnTo>
                    <a:pt x="693420" y="81280"/>
                  </a:lnTo>
                  <a:lnTo>
                    <a:pt x="697230" y="96520"/>
                  </a:lnTo>
                  <a:lnTo>
                    <a:pt x="699770" y="113030"/>
                  </a:lnTo>
                  <a:lnTo>
                    <a:pt x="699770" y="128270"/>
                  </a:lnTo>
                  <a:lnTo>
                    <a:pt x="698500" y="146050"/>
                  </a:lnTo>
                  <a:lnTo>
                    <a:pt x="694690" y="158750"/>
                  </a:lnTo>
                  <a:lnTo>
                    <a:pt x="690880" y="170180"/>
                  </a:lnTo>
                  <a:lnTo>
                    <a:pt x="684530" y="180340"/>
                  </a:lnTo>
                  <a:lnTo>
                    <a:pt x="679450" y="189230"/>
                  </a:lnTo>
                  <a:lnTo>
                    <a:pt x="673100" y="198120"/>
                  </a:lnTo>
                  <a:lnTo>
                    <a:pt x="666750" y="205740"/>
                  </a:lnTo>
                  <a:lnTo>
                    <a:pt x="659130" y="213360"/>
                  </a:lnTo>
                  <a:lnTo>
                    <a:pt x="652780" y="220980"/>
                  </a:lnTo>
                  <a:lnTo>
                    <a:pt x="646430" y="227330"/>
                  </a:lnTo>
                  <a:lnTo>
                    <a:pt x="637540" y="233680"/>
                  </a:lnTo>
                  <a:lnTo>
                    <a:pt x="628650" y="238760"/>
                  </a:lnTo>
                  <a:lnTo>
                    <a:pt x="619760" y="243840"/>
                  </a:lnTo>
                  <a:lnTo>
                    <a:pt x="607060" y="248920"/>
                  </a:lnTo>
                  <a:lnTo>
                    <a:pt x="577850" y="261620"/>
                  </a:lnTo>
                  <a:lnTo>
                    <a:pt x="565150" y="264160"/>
                  </a:lnTo>
                  <a:lnTo>
                    <a:pt x="552450" y="265430"/>
                  </a:lnTo>
                  <a:lnTo>
                    <a:pt x="539750" y="264160"/>
                  </a:lnTo>
                  <a:lnTo>
                    <a:pt x="529590" y="261620"/>
                  </a:lnTo>
                  <a:lnTo>
                    <a:pt x="520700" y="257810"/>
                  </a:lnTo>
                  <a:lnTo>
                    <a:pt x="495300" y="242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895850" y="10659110"/>
              <a:ext cx="151131" cy="231141"/>
            </a:xfrm>
            <a:custGeom>
              <a:avLst/>
              <a:gdLst/>
              <a:ahLst/>
              <a:cxnLst/>
              <a:rect l="0" t="0" r="0" b="0"/>
              <a:pathLst>
                <a:path w="151131" h="231141">
                  <a:moveTo>
                    <a:pt x="0" y="59690"/>
                  </a:moveTo>
                  <a:lnTo>
                    <a:pt x="13970" y="118110"/>
                  </a:lnTo>
                  <a:lnTo>
                    <a:pt x="17780" y="133350"/>
                  </a:lnTo>
                  <a:lnTo>
                    <a:pt x="24130" y="170180"/>
                  </a:lnTo>
                  <a:lnTo>
                    <a:pt x="29210" y="185420"/>
                  </a:lnTo>
                  <a:lnTo>
                    <a:pt x="34290" y="199390"/>
                  </a:lnTo>
                  <a:lnTo>
                    <a:pt x="40640" y="212090"/>
                  </a:lnTo>
                  <a:lnTo>
                    <a:pt x="49530" y="220980"/>
                  </a:lnTo>
                  <a:lnTo>
                    <a:pt x="59690" y="227330"/>
                  </a:lnTo>
                  <a:lnTo>
                    <a:pt x="71120" y="231140"/>
                  </a:lnTo>
                  <a:lnTo>
                    <a:pt x="81280" y="229870"/>
                  </a:lnTo>
                  <a:lnTo>
                    <a:pt x="90170" y="226060"/>
                  </a:lnTo>
                  <a:lnTo>
                    <a:pt x="99060" y="219710"/>
                  </a:lnTo>
                  <a:lnTo>
                    <a:pt x="105410" y="212090"/>
                  </a:lnTo>
                  <a:lnTo>
                    <a:pt x="111760" y="203200"/>
                  </a:lnTo>
                  <a:lnTo>
                    <a:pt x="116840" y="194310"/>
                  </a:lnTo>
                  <a:lnTo>
                    <a:pt x="121920" y="184150"/>
                  </a:lnTo>
                  <a:lnTo>
                    <a:pt x="134620" y="163830"/>
                  </a:lnTo>
                  <a:lnTo>
                    <a:pt x="139700" y="149860"/>
                  </a:lnTo>
                  <a:lnTo>
                    <a:pt x="144780" y="133350"/>
                  </a:lnTo>
                  <a:lnTo>
                    <a:pt x="148590" y="115570"/>
                  </a:lnTo>
                  <a:lnTo>
                    <a:pt x="151130" y="100330"/>
                  </a:lnTo>
                  <a:lnTo>
                    <a:pt x="151130" y="86360"/>
                  </a:lnTo>
                  <a:lnTo>
                    <a:pt x="149860" y="73660"/>
                  </a:lnTo>
                  <a:lnTo>
                    <a:pt x="147320" y="60960"/>
                  </a:lnTo>
                  <a:lnTo>
                    <a:pt x="144780" y="48260"/>
                  </a:lnTo>
                  <a:lnTo>
                    <a:pt x="142240" y="34290"/>
                  </a:lnTo>
                  <a:lnTo>
                    <a:pt x="135890" y="22860"/>
                  </a:lnTo>
                  <a:lnTo>
                    <a:pt x="127000" y="12700"/>
                  </a:lnTo>
                  <a:lnTo>
                    <a:pt x="115570" y="3810"/>
                  </a:lnTo>
                  <a:lnTo>
                    <a:pt x="102870" y="0"/>
                  </a:lnTo>
                  <a:lnTo>
                    <a:pt x="88900" y="0"/>
                  </a:lnTo>
                  <a:lnTo>
                    <a:pt x="73660" y="2540"/>
                  </a:lnTo>
                  <a:lnTo>
                    <a:pt x="58420" y="6350"/>
                  </a:lnTo>
                  <a:lnTo>
                    <a:pt x="43180" y="11430"/>
                  </a:lnTo>
                  <a:lnTo>
                    <a:pt x="0" y="27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5158740" y="10610850"/>
              <a:ext cx="284481" cy="213361"/>
            </a:xfrm>
            <a:custGeom>
              <a:avLst/>
              <a:gdLst/>
              <a:ahLst/>
              <a:cxnLst/>
              <a:rect l="0" t="0" r="0" b="0"/>
              <a:pathLst>
                <a:path w="284481" h="213361">
                  <a:moveTo>
                    <a:pt x="0" y="201930"/>
                  </a:moveTo>
                  <a:lnTo>
                    <a:pt x="11430" y="213360"/>
                  </a:lnTo>
                  <a:lnTo>
                    <a:pt x="13970" y="212090"/>
                  </a:lnTo>
                  <a:lnTo>
                    <a:pt x="13970" y="207010"/>
                  </a:lnTo>
                  <a:lnTo>
                    <a:pt x="12700" y="198120"/>
                  </a:lnTo>
                  <a:lnTo>
                    <a:pt x="12700" y="189230"/>
                  </a:lnTo>
                  <a:lnTo>
                    <a:pt x="15240" y="179070"/>
                  </a:lnTo>
                  <a:lnTo>
                    <a:pt x="16510" y="170180"/>
                  </a:lnTo>
                  <a:lnTo>
                    <a:pt x="19050" y="160020"/>
                  </a:lnTo>
                  <a:lnTo>
                    <a:pt x="22860" y="149860"/>
                  </a:lnTo>
                  <a:lnTo>
                    <a:pt x="29210" y="128270"/>
                  </a:lnTo>
                  <a:lnTo>
                    <a:pt x="35560" y="107950"/>
                  </a:lnTo>
                  <a:lnTo>
                    <a:pt x="40640" y="96520"/>
                  </a:lnTo>
                  <a:lnTo>
                    <a:pt x="45720" y="86360"/>
                  </a:lnTo>
                  <a:lnTo>
                    <a:pt x="52070" y="76200"/>
                  </a:lnTo>
                  <a:lnTo>
                    <a:pt x="58420" y="67310"/>
                  </a:lnTo>
                  <a:lnTo>
                    <a:pt x="64770" y="58420"/>
                  </a:lnTo>
                  <a:lnTo>
                    <a:pt x="71120" y="49530"/>
                  </a:lnTo>
                  <a:lnTo>
                    <a:pt x="77470" y="41910"/>
                  </a:lnTo>
                  <a:lnTo>
                    <a:pt x="91440" y="27940"/>
                  </a:lnTo>
                  <a:lnTo>
                    <a:pt x="100330" y="21590"/>
                  </a:lnTo>
                  <a:lnTo>
                    <a:pt x="109220" y="16510"/>
                  </a:lnTo>
                  <a:lnTo>
                    <a:pt x="118110" y="11430"/>
                  </a:lnTo>
                  <a:lnTo>
                    <a:pt x="130810" y="7620"/>
                  </a:lnTo>
                  <a:lnTo>
                    <a:pt x="144780" y="3810"/>
                  </a:lnTo>
                  <a:lnTo>
                    <a:pt x="160020" y="0"/>
                  </a:lnTo>
                  <a:lnTo>
                    <a:pt x="173990" y="0"/>
                  </a:lnTo>
                  <a:lnTo>
                    <a:pt x="189230" y="5080"/>
                  </a:lnTo>
                  <a:lnTo>
                    <a:pt x="203200" y="11430"/>
                  </a:lnTo>
                  <a:lnTo>
                    <a:pt x="215900" y="19050"/>
                  </a:lnTo>
                  <a:lnTo>
                    <a:pt x="228600" y="26670"/>
                  </a:lnTo>
                  <a:lnTo>
                    <a:pt x="240030" y="36830"/>
                  </a:lnTo>
                  <a:lnTo>
                    <a:pt x="248920" y="45720"/>
                  </a:lnTo>
                  <a:lnTo>
                    <a:pt x="256540" y="55880"/>
                  </a:lnTo>
                  <a:lnTo>
                    <a:pt x="261620" y="66040"/>
                  </a:lnTo>
                  <a:lnTo>
                    <a:pt x="266700" y="76200"/>
                  </a:lnTo>
                  <a:lnTo>
                    <a:pt x="271780" y="86360"/>
                  </a:lnTo>
                  <a:lnTo>
                    <a:pt x="284480" y="118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821680" y="10549890"/>
              <a:ext cx="229871" cy="476251"/>
            </a:xfrm>
            <a:custGeom>
              <a:avLst/>
              <a:gdLst/>
              <a:ahLst/>
              <a:cxnLst/>
              <a:rect l="0" t="0" r="0" b="0"/>
              <a:pathLst>
                <a:path w="229871" h="476251">
                  <a:moveTo>
                    <a:pt x="190500" y="0"/>
                  </a:moveTo>
                  <a:lnTo>
                    <a:pt x="184150" y="22860"/>
                  </a:lnTo>
                  <a:lnTo>
                    <a:pt x="184150" y="34290"/>
                  </a:lnTo>
                  <a:lnTo>
                    <a:pt x="185420" y="45720"/>
                  </a:lnTo>
                  <a:lnTo>
                    <a:pt x="189230" y="74930"/>
                  </a:lnTo>
                  <a:lnTo>
                    <a:pt x="194310" y="110490"/>
                  </a:lnTo>
                  <a:lnTo>
                    <a:pt x="198120" y="125730"/>
                  </a:lnTo>
                  <a:lnTo>
                    <a:pt x="200660" y="140970"/>
                  </a:lnTo>
                  <a:lnTo>
                    <a:pt x="204470" y="153670"/>
                  </a:lnTo>
                  <a:lnTo>
                    <a:pt x="208280" y="165100"/>
                  </a:lnTo>
                  <a:lnTo>
                    <a:pt x="214630" y="187960"/>
                  </a:lnTo>
                  <a:lnTo>
                    <a:pt x="218440" y="204470"/>
                  </a:lnTo>
                  <a:lnTo>
                    <a:pt x="222250" y="222250"/>
                  </a:lnTo>
                  <a:lnTo>
                    <a:pt x="224790" y="243840"/>
                  </a:lnTo>
                  <a:lnTo>
                    <a:pt x="227330" y="264160"/>
                  </a:lnTo>
                  <a:lnTo>
                    <a:pt x="228600" y="284480"/>
                  </a:lnTo>
                  <a:lnTo>
                    <a:pt x="229870" y="306070"/>
                  </a:lnTo>
                  <a:lnTo>
                    <a:pt x="229870" y="323850"/>
                  </a:lnTo>
                  <a:lnTo>
                    <a:pt x="228600" y="337820"/>
                  </a:lnTo>
                  <a:lnTo>
                    <a:pt x="226060" y="351790"/>
                  </a:lnTo>
                  <a:lnTo>
                    <a:pt x="223520" y="364490"/>
                  </a:lnTo>
                  <a:lnTo>
                    <a:pt x="220980" y="375920"/>
                  </a:lnTo>
                  <a:lnTo>
                    <a:pt x="217170" y="387350"/>
                  </a:lnTo>
                  <a:lnTo>
                    <a:pt x="212090" y="400050"/>
                  </a:lnTo>
                  <a:lnTo>
                    <a:pt x="204470" y="412750"/>
                  </a:lnTo>
                  <a:lnTo>
                    <a:pt x="196850" y="426720"/>
                  </a:lnTo>
                  <a:lnTo>
                    <a:pt x="186690" y="438150"/>
                  </a:lnTo>
                  <a:lnTo>
                    <a:pt x="177800" y="447040"/>
                  </a:lnTo>
                  <a:lnTo>
                    <a:pt x="167640" y="455930"/>
                  </a:lnTo>
                  <a:lnTo>
                    <a:pt x="154940" y="463550"/>
                  </a:lnTo>
                  <a:lnTo>
                    <a:pt x="140970" y="468630"/>
                  </a:lnTo>
                  <a:lnTo>
                    <a:pt x="125730" y="473710"/>
                  </a:lnTo>
                  <a:lnTo>
                    <a:pt x="111760" y="476250"/>
                  </a:lnTo>
                  <a:lnTo>
                    <a:pt x="99060" y="476250"/>
                  </a:lnTo>
                  <a:lnTo>
                    <a:pt x="87630" y="476250"/>
                  </a:lnTo>
                  <a:lnTo>
                    <a:pt x="76200" y="472440"/>
                  </a:lnTo>
                  <a:lnTo>
                    <a:pt x="64770" y="468630"/>
                  </a:lnTo>
                  <a:lnTo>
                    <a:pt x="54610" y="463550"/>
                  </a:lnTo>
                  <a:lnTo>
                    <a:pt x="44450" y="457200"/>
                  </a:lnTo>
                  <a:lnTo>
                    <a:pt x="35560" y="45085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948680" y="10382250"/>
              <a:ext cx="31751" cy="41911"/>
            </a:xfrm>
            <a:custGeom>
              <a:avLst/>
              <a:gdLst/>
              <a:ahLst/>
              <a:cxnLst/>
              <a:rect l="0" t="0" r="0" b="0"/>
              <a:pathLst>
                <a:path w="31751" h="41911">
                  <a:moveTo>
                    <a:pt x="0" y="0"/>
                  </a:moveTo>
                  <a:lnTo>
                    <a:pt x="6350" y="5080"/>
                  </a:lnTo>
                  <a:lnTo>
                    <a:pt x="3175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113780" y="10577830"/>
              <a:ext cx="318771" cy="242571"/>
            </a:xfrm>
            <a:custGeom>
              <a:avLst/>
              <a:gdLst/>
              <a:ahLst/>
              <a:cxnLst/>
              <a:rect l="0" t="0" r="0" b="0"/>
              <a:pathLst>
                <a:path w="318771" h="242571">
                  <a:moveTo>
                    <a:pt x="182880" y="35560"/>
                  </a:moveTo>
                  <a:lnTo>
                    <a:pt x="171450" y="19050"/>
                  </a:lnTo>
                  <a:lnTo>
                    <a:pt x="163830" y="12700"/>
                  </a:lnTo>
                  <a:lnTo>
                    <a:pt x="156210" y="7620"/>
                  </a:lnTo>
                  <a:lnTo>
                    <a:pt x="147320" y="2540"/>
                  </a:lnTo>
                  <a:lnTo>
                    <a:pt x="138430" y="1270"/>
                  </a:lnTo>
                  <a:lnTo>
                    <a:pt x="128270" y="0"/>
                  </a:lnTo>
                  <a:lnTo>
                    <a:pt x="118110" y="1270"/>
                  </a:lnTo>
                  <a:lnTo>
                    <a:pt x="107950" y="7620"/>
                  </a:lnTo>
                  <a:lnTo>
                    <a:pt x="97790" y="15240"/>
                  </a:lnTo>
                  <a:lnTo>
                    <a:pt x="87630" y="25400"/>
                  </a:lnTo>
                  <a:lnTo>
                    <a:pt x="77470" y="35560"/>
                  </a:lnTo>
                  <a:lnTo>
                    <a:pt x="69850" y="45720"/>
                  </a:lnTo>
                  <a:lnTo>
                    <a:pt x="60960" y="57150"/>
                  </a:lnTo>
                  <a:lnTo>
                    <a:pt x="53340" y="68580"/>
                  </a:lnTo>
                  <a:lnTo>
                    <a:pt x="45720" y="81280"/>
                  </a:lnTo>
                  <a:lnTo>
                    <a:pt x="39370" y="93980"/>
                  </a:lnTo>
                  <a:lnTo>
                    <a:pt x="31750" y="105410"/>
                  </a:lnTo>
                  <a:lnTo>
                    <a:pt x="17780" y="128270"/>
                  </a:lnTo>
                  <a:lnTo>
                    <a:pt x="11430" y="140970"/>
                  </a:lnTo>
                  <a:lnTo>
                    <a:pt x="6350" y="153670"/>
                  </a:lnTo>
                  <a:lnTo>
                    <a:pt x="1270" y="166370"/>
                  </a:lnTo>
                  <a:lnTo>
                    <a:pt x="0" y="180340"/>
                  </a:lnTo>
                  <a:lnTo>
                    <a:pt x="0" y="194310"/>
                  </a:lnTo>
                  <a:lnTo>
                    <a:pt x="1270" y="208280"/>
                  </a:lnTo>
                  <a:lnTo>
                    <a:pt x="3810" y="219710"/>
                  </a:lnTo>
                  <a:lnTo>
                    <a:pt x="8890" y="229870"/>
                  </a:lnTo>
                  <a:lnTo>
                    <a:pt x="13970" y="238760"/>
                  </a:lnTo>
                  <a:lnTo>
                    <a:pt x="20320" y="242570"/>
                  </a:lnTo>
                  <a:lnTo>
                    <a:pt x="29210" y="242570"/>
                  </a:lnTo>
                  <a:lnTo>
                    <a:pt x="38100" y="240030"/>
                  </a:lnTo>
                  <a:lnTo>
                    <a:pt x="45720" y="236220"/>
                  </a:lnTo>
                  <a:lnTo>
                    <a:pt x="54610" y="231140"/>
                  </a:lnTo>
                  <a:lnTo>
                    <a:pt x="62230" y="226060"/>
                  </a:lnTo>
                  <a:lnTo>
                    <a:pt x="68580" y="219710"/>
                  </a:lnTo>
                  <a:lnTo>
                    <a:pt x="76200" y="213360"/>
                  </a:lnTo>
                  <a:lnTo>
                    <a:pt x="83820" y="207010"/>
                  </a:lnTo>
                  <a:lnTo>
                    <a:pt x="90170" y="198120"/>
                  </a:lnTo>
                  <a:lnTo>
                    <a:pt x="97790" y="189230"/>
                  </a:lnTo>
                  <a:lnTo>
                    <a:pt x="105410" y="180340"/>
                  </a:lnTo>
                  <a:lnTo>
                    <a:pt x="111760" y="171450"/>
                  </a:lnTo>
                  <a:lnTo>
                    <a:pt x="119380" y="163830"/>
                  </a:lnTo>
                  <a:lnTo>
                    <a:pt x="125730" y="156210"/>
                  </a:lnTo>
                  <a:lnTo>
                    <a:pt x="133350" y="147320"/>
                  </a:lnTo>
                  <a:lnTo>
                    <a:pt x="139700" y="138430"/>
                  </a:lnTo>
                  <a:lnTo>
                    <a:pt x="147320" y="128270"/>
                  </a:lnTo>
                  <a:lnTo>
                    <a:pt x="153670" y="119380"/>
                  </a:lnTo>
                  <a:lnTo>
                    <a:pt x="161290" y="111760"/>
                  </a:lnTo>
                  <a:lnTo>
                    <a:pt x="167640" y="104140"/>
                  </a:lnTo>
                  <a:lnTo>
                    <a:pt x="175260" y="95250"/>
                  </a:lnTo>
                  <a:lnTo>
                    <a:pt x="182880" y="85090"/>
                  </a:lnTo>
                  <a:lnTo>
                    <a:pt x="207010" y="52070"/>
                  </a:lnTo>
                  <a:lnTo>
                    <a:pt x="215900" y="39370"/>
                  </a:lnTo>
                  <a:lnTo>
                    <a:pt x="223520" y="35560"/>
                  </a:lnTo>
                  <a:lnTo>
                    <a:pt x="229870" y="38100"/>
                  </a:lnTo>
                  <a:lnTo>
                    <a:pt x="234950" y="44450"/>
                  </a:lnTo>
                  <a:lnTo>
                    <a:pt x="237490" y="52070"/>
                  </a:lnTo>
                  <a:lnTo>
                    <a:pt x="237490" y="60960"/>
                  </a:lnTo>
                  <a:lnTo>
                    <a:pt x="236220" y="69850"/>
                  </a:lnTo>
                  <a:lnTo>
                    <a:pt x="236220" y="82550"/>
                  </a:lnTo>
                  <a:lnTo>
                    <a:pt x="234950" y="115570"/>
                  </a:lnTo>
                  <a:lnTo>
                    <a:pt x="237490" y="133350"/>
                  </a:lnTo>
                  <a:lnTo>
                    <a:pt x="241300" y="151130"/>
                  </a:lnTo>
                  <a:lnTo>
                    <a:pt x="246380" y="168910"/>
                  </a:lnTo>
                  <a:lnTo>
                    <a:pt x="252730" y="182880"/>
                  </a:lnTo>
                  <a:lnTo>
                    <a:pt x="261620" y="194310"/>
                  </a:lnTo>
                  <a:lnTo>
                    <a:pt x="269240" y="204470"/>
                  </a:lnTo>
                  <a:lnTo>
                    <a:pt x="279400" y="210820"/>
                  </a:lnTo>
                  <a:lnTo>
                    <a:pt x="289560" y="213360"/>
                  </a:lnTo>
                  <a:lnTo>
                    <a:pt x="318770" y="2146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6539230" y="10560050"/>
              <a:ext cx="30481" cy="232411"/>
            </a:xfrm>
            <a:custGeom>
              <a:avLst/>
              <a:gdLst/>
              <a:ahLst/>
              <a:cxnLst/>
              <a:rect l="0" t="0" r="0" b="0"/>
              <a:pathLst>
                <a:path w="30481" h="232411">
                  <a:moveTo>
                    <a:pt x="20320" y="0"/>
                  </a:moveTo>
                  <a:lnTo>
                    <a:pt x="13970" y="22860"/>
                  </a:lnTo>
                  <a:lnTo>
                    <a:pt x="11430" y="36830"/>
                  </a:lnTo>
                  <a:lnTo>
                    <a:pt x="5080" y="69850"/>
                  </a:lnTo>
                  <a:lnTo>
                    <a:pt x="3810" y="86360"/>
                  </a:lnTo>
                  <a:lnTo>
                    <a:pt x="1270" y="102870"/>
                  </a:lnTo>
                  <a:lnTo>
                    <a:pt x="1270" y="118110"/>
                  </a:lnTo>
                  <a:lnTo>
                    <a:pt x="0" y="153670"/>
                  </a:lnTo>
                  <a:lnTo>
                    <a:pt x="0" y="172720"/>
                  </a:lnTo>
                  <a:lnTo>
                    <a:pt x="0" y="189230"/>
                  </a:lnTo>
                  <a:lnTo>
                    <a:pt x="2540" y="203200"/>
                  </a:lnTo>
                  <a:lnTo>
                    <a:pt x="30480" y="2324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6748780" y="10350500"/>
              <a:ext cx="26671" cy="452121"/>
            </a:xfrm>
            <a:custGeom>
              <a:avLst/>
              <a:gdLst/>
              <a:ahLst/>
              <a:cxnLst/>
              <a:rect l="0" t="0" r="0" b="0"/>
              <a:pathLst>
                <a:path w="26671" h="452121">
                  <a:moveTo>
                    <a:pt x="21590" y="0"/>
                  </a:moveTo>
                  <a:lnTo>
                    <a:pt x="26670" y="16510"/>
                  </a:lnTo>
                  <a:lnTo>
                    <a:pt x="26670" y="27940"/>
                  </a:lnTo>
                  <a:lnTo>
                    <a:pt x="26670" y="43180"/>
                  </a:lnTo>
                  <a:lnTo>
                    <a:pt x="24130" y="59690"/>
                  </a:lnTo>
                  <a:lnTo>
                    <a:pt x="22860" y="76200"/>
                  </a:lnTo>
                  <a:lnTo>
                    <a:pt x="22860" y="91440"/>
                  </a:lnTo>
                  <a:lnTo>
                    <a:pt x="21590" y="106680"/>
                  </a:lnTo>
                  <a:lnTo>
                    <a:pt x="20320" y="121920"/>
                  </a:lnTo>
                  <a:lnTo>
                    <a:pt x="17780" y="138430"/>
                  </a:lnTo>
                  <a:lnTo>
                    <a:pt x="15240" y="154940"/>
                  </a:lnTo>
                  <a:lnTo>
                    <a:pt x="13970" y="172720"/>
                  </a:lnTo>
                  <a:lnTo>
                    <a:pt x="12700" y="189230"/>
                  </a:lnTo>
                  <a:lnTo>
                    <a:pt x="12700" y="207010"/>
                  </a:lnTo>
                  <a:lnTo>
                    <a:pt x="10160" y="224790"/>
                  </a:lnTo>
                  <a:lnTo>
                    <a:pt x="7620" y="241300"/>
                  </a:lnTo>
                  <a:lnTo>
                    <a:pt x="5080" y="259080"/>
                  </a:lnTo>
                  <a:lnTo>
                    <a:pt x="3810" y="276860"/>
                  </a:lnTo>
                  <a:lnTo>
                    <a:pt x="2540" y="294640"/>
                  </a:lnTo>
                  <a:lnTo>
                    <a:pt x="1270" y="327660"/>
                  </a:lnTo>
                  <a:lnTo>
                    <a:pt x="0" y="373380"/>
                  </a:lnTo>
                  <a:lnTo>
                    <a:pt x="0" y="388620"/>
                  </a:lnTo>
                  <a:lnTo>
                    <a:pt x="10160" y="452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6896100" y="10487660"/>
              <a:ext cx="274321" cy="322581"/>
            </a:xfrm>
            <a:custGeom>
              <a:avLst/>
              <a:gdLst/>
              <a:ahLst/>
              <a:cxnLst/>
              <a:rect l="0" t="0" r="0" b="0"/>
              <a:pathLst>
                <a:path w="274321" h="322581">
                  <a:moveTo>
                    <a:pt x="0" y="41910"/>
                  </a:moveTo>
                  <a:lnTo>
                    <a:pt x="11430" y="52070"/>
                  </a:lnTo>
                  <a:lnTo>
                    <a:pt x="17780" y="60960"/>
                  </a:lnTo>
                  <a:lnTo>
                    <a:pt x="35560" y="81280"/>
                  </a:lnTo>
                  <a:lnTo>
                    <a:pt x="43180" y="91440"/>
                  </a:lnTo>
                  <a:lnTo>
                    <a:pt x="50800" y="100330"/>
                  </a:lnTo>
                  <a:lnTo>
                    <a:pt x="58420" y="109220"/>
                  </a:lnTo>
                  <a:lnTo>
                    <a:pt x="67310" y="116840"/>
                  </a:lnTo>
                  <a:lnTo>
                    <a:pt x="76200" y="124460"/>
                  </a:lnTo>
                  <a:lnTo>
                    <a:pt x="86360" y="132080"/>
                  </a:lnTo>
                  <a:lnTo>
                    <a:pt x="97790" y="138430"/>
                  </a:lnTo>
                  <a:lnTo>
                    <a:pt x="109220" y="143510"/>
                  </a:lnTo>
                  <a:lnTo>
                    <a:pt x="121920" y="147320"/>
                  </a:lnTo>
                  <a:lnTo>
                    <a:pt x="134620" y="149860"/>
                  </a:lnTo>
                  <a:lnTo>
                    <a:pt x="148590" y="149860"/>
                  </a:lnTo>
                  <a:lnTo>
                    <a:pt x="162560" y="148590"/>
                  </a:lnTo>
                  <a:lnTo>
                    <a:pt x="175260" y="144780"/>
                  </a:lnTo>
                  <a:lnTo>
                    <a:pt x="186690" y="138430"/>
                  </a:lnTo>
                  <a:lnTo>
                    <a:pt x="198120" y="130810"/>
                  </a:lnTo>
                  <a:lnTo>
                    <a:pt x="208280" y="121920"/>
                  </a:lnTo>
                  <a:lnTo>
                    <a:pt x="217170" y="113030"/>
                  </a:lnTo>
                  <a:lnTo>
                    <a:pt x="226060" y="102870"/>
                  </a:lnTo>
                  <a:lnTo>
                    <a:pt x="232410" y="91440"/>
                  </a:lnTo>
                  <a:lnTo>
                    <a:pt x="237490" y="80010"/>
                  </a:lnTo>
                  <a:lnTo>
                    <a:pt x="242570" y="67310"/>
                  </a:lnTo>
                  <a:lnTo>
                    <a:pt x="247650" y="53340"/>
                  </a:lnTo>
                  <a:lnTo>
                    <a:pt x="251460" y="40640"/>
                  </a:lnTo>
                  <a:lnTo>
                    <a:pt x="255270" y="26670"/>
                  </a:lnTo>
                  <a:lnTo>
                    <a:pt x="252730" y="16510"/>
                  </a:lnTo>
                  <a:lnTo>
                    <a:pt x="247650" y="8890"/>
                  </a:lnTo>
                  <a:lnTo>
                    <a:pt x="238760" y="1270"/>
                  </a:lnTo>
                  <a:lnTo>
                    <a:pt x="229870" y="0"/>
                  </a:lnTo>
                  <a:lnTo>
                    <a:pt x="222250" y="1270"/>
                  </a:lnTo>
                  <a:lnTo>
                    <a:pt x="214630" y="3810"/>
                  </a:lnTo>
                  <a:lnTo>
                    <a:pt x="208280" y="8890"/>
                  </a:lnTo>
                  <a:lnTo>
                    <a:pt x="200660" y="16510"/>
                  </a:lnTo>
                  <a:lnTo>
                    <a:pt x="193040" y="24130"/>
                  </a:lnTo>
                  <a:lnTo>
                    <a:pt x="186690" y="34290"/>
                  </a:lnTo>
                  <a:lnTo>
                    <a:pt x="179070" y="43180"/>
                  </a:lnTo>
                  <a:lnTo>
                    <a:pt x="163830" y="64770"/>
                  </a:lnTo>
                  <a:lnTo>
                    <a:pt x="144780" y="88900"/>
                  </a:lnTo>
                  <a:lnTo>
                    <a:pt x="137160" y="102870"/>
                  </a:lnTo>
                  <a:lnTo>
                    <a:pt x="128270" y="115570"/>
                  </a:lnTo>
                  <a:lnTo>
                    <a:pt x="120650" y="129540"/>
                  </a:lnTo>
                  <a:lnTo>
                    <a:pt x="114300" y="143510"/>
                  </a:lnTo>
                  <a:lnTo>
                    <a:pt x="109220" y="157480"/>
                  </a:lnTo>
                  <a:lnTo>
                    <a:pt x="104140" y="171450"/>
                  </a:lnTo>
                  <a:lnTo>
                    <a:pt x="100330" y="185420"/>
                  </a:lnTo>
                  <a:lnTo>
                    <a:pt x="91440" y="213360"/>
                  </a:lnTo>
                  <a:lnTo>
                    <a:pt x="90170" y="229870"/>
                  </a:lnTo>
                  <a:lnTo>
                    <a:pt x="91440" y="247650"/>
                  </a:lnTo>
                  <a:lnTo>
                    <a:pt x="92710" y="266700"/>
                  </a:lnTo>
                  <a:lnTo>
                    <a:pt x="96520" y="283210"/>
                  </a:lnTo>
                  <a:lnTo>
                    <a:pt x="102870" y="297180"/>
                  </a:lnTo>
                  <a:lnTo>
                    <a:pt x="110490" y="309880"/>
                  </a:lnTo>
                  <a:lnTo>
                    <a:pt x="121920" y="317500"/>
                  </a:lnTo>
                  <a:lnTo>
                    <a:pt x="134620" y="321310"/>
                  </a:lnTo>
                  <a:lnTo>
                    <a:pt x="149860" y="322580"/>
                  </a:lnTo>
                  <a:lnTo>
                    <a:pt x="162560" y="321310"/>
                  </a:lnTo>
                  <a:lnTo>
                    <a:pt x="175260" y="318770"/>
                  </a:lnTo>
                  <a:lnTo>
                    <a:pt x="186690" y="313690"/>
                  </a:lnTo>
                  <a:lnTo>
                    <a:pt x="196850" y="307340"/>
                  </a:lnTo>
                  <a:lnTo>
                    <a:pt x="207010" y="299720"/>
                  </a:lnTo>
                  <a:lnTo>
                    <a:pt x="214630" y="290830"/>
                  </a:lnTo>
                  <a:lnTo>
                    <a:pt x="224790" y="279400"/>
                  </a:lnTo>
                  <a:lnTo>
                    <a:pt x="274320" y="220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246620" y="10307320"/>
              <a:ext cx="228601" cy="490221"/>
            </a:xfrm>
            <a:custGeom>
              <a:avLst/>
              <a:gdLst/>
              <a:ahLst/>
              <a:cxnLst/>
              <a:rect l="0" t="0" r="0" b="0"/>
              <a:pathLst>
                <a:path w="228601" h="490221">
                  <a:moveTo>
                    <a:pt x="218440" y="0"/>
                  </a:moveTo>
                  <a:lnTo>
                    <a:pt x="218440" y="187960"/>
                  </a:lnTo>
                  <a:lnTo>
                    <a:pt x="219710" y="204470"/>
                  </a:lnTo>
                  <a:lnTo>
                    <a:pt x="220980" y="222250"/>
                  </a:lnTo>
                  <a:lnTo>
                    <a:pt x="223520" y="240030"/>
                  </a:lnTo>
                  <a:lnTo>
                    <a:pt x="224790" y="255270"/>
                  </a:lnTo>
                  <a:lnTo>
                    <a:pt x="226060" y="271780"/>
                  </a:lnTo>
                  <a:lnTo>
                    <a:pt x="227330" y="285750"/>
                  </a:lnTo>
                  <a:lnTo>
                    <a:pt x="227330" y="314960"/>
                  </a:lnTo>
                  <a:lnTo>
                    <a:pt x="228600" y="377190"/>
                  </a:lnTo>
                  <a:lnTo>
                    <a:pt x="228600" y="369570"/>
                  </a:lnTo>
                  <a:lnTo>
                    <a:pt x="227330" y="360680"/>
                  </a:lnTo>
                  <a:lnTo>
                    <a:pt x="226060" y="347980"/>
                  </a:lnTo>
                  <a:lnTo>
                    <a:pt x="223520" y="334010"/>
                  </a:lnTo>
                  <a:lnTo>
                    <a:pt x="219710" y="321310"/>
                  </a:lnTo>
                  <a:lnTo>
                    <a:pt x="217170" y="308610"/>
                  </a:lnTo>
                  <a:lnTo>
                    <a:pt x="213360" y="297180"/>
                  </a:lnTo>
                  <a:lnTo>
                    <a:pt x="210820" y="284480"/>
                  </a:lnTo>
                  <a:lnTo>
                    <a:pt x="204470" y="252730"/>
                  </a:lnTo>
                  <a:lnTo>
                    <a:pt x="198120" y="241300"/>
                  </a:lnTo>
                  <a:lnTo>
                    <a:pt x="190500" y="232410"/>
                  </a:lnTo>
                  <a:lnTo>
                    <a:pt x="182880" y="226060"/>
                  </a:lnTo>
                  <a:lnTo>
                    <a:pt x="171450" y="224790"/>
                  </a:lnTo>
                  <a:lnTo>
                    <a:pt x="157480" y="227330"/>
                  </a:lnTo>
                  <a:lnTo>
                    <a:pt x="142240" y="232410"/>
                  </a:lnTo>
                  <a:lnTo>
                    <a:pt x="129540" y="238760"/>
                  </a:lnTo>
                  <a:lnTo>
                    <a:pt x="116840" y="247650"/>
                  </a:lnTo>
                  <a:lnTo>
                    <a:pt x="105410" y="256540"/>
                  </a:lnTo>
                  <a:lnTo>
                    <a:pt x="93980" y="265430"/>
                  </a:lnTo>
                  <a:lnTo>
                    <a:pt x="82550" y="275590"/>
                  </a:lnTo>
                  <a:lnTo>
                    <a:pt x="71120" y="285750"/>
                  </a:lnTo>
                  <a:lnTo>
                    <a:pt x="62230" y="297180"/>
                  </a:lnTo>
                  <a:lnTo>
                    <a:pt x="53340" y="309880"/>
                  </a:lnTo>
                  <a:lnTo>
                    <a:pt x="29210" y="345440"/>
                  </a:lnTo>
                  <a:lnTo>
                    <a:pt x="22860" y="356870"/>
                  </a:lnTo>
                  <a:lnTo>
                    <a:pt x="16510" y="369570"/>
                  </a:lnTo>
                  <a:lnTo>
                    <a:pt x="11430" y="382270"/>
                  </a:lnTo>
                  <a:lnTo>
                    <a:pt x="6350" y="394970"/>
                  </a:lnTo>
                  <a:lnTo>
                    <a:pt x="3810" y="410210"/>
                  </a:lnTo>
                  <a:lnTo>
                    <a:pt x="1270" y="425450"/>
                  </a:lnTo>
                  <a:lnTo>
                    <a:pt x="0" y="441960"/>
                  </a:lnTo>
                  <a:lnTo>
                    <a:pt x="2540" y="454660"/>
                  </a:lnTo>
                  <a:lnTo>
                    <a:pt x="7620" y="466090"/>
                  </a:lnTo>
                  <a:lnTo>
                    <a:pt x="13970" y="476250"/>
                  </a:lnTo>
                  <a:lnTo>
                    <a:pt x="24130" y="482600"/>
                  </a:lnTo>
                  <a:lnTo>
                    <a:pt x="34290" y="486410"/>
                  </a:lnTo>
                  <a:lnTo>
                    <a:pt x="46990" y="490220"/>
                  </a:lnTo>
                  <a:lnTo>
                    <a:pt x="58420" y="488950"/>
                  </a:lnTo>
                  <a:lnTo>
                    <a:pt x="69850" y="486410"/>
                  </a:lnTo>
                  <a:lnTo>
                    <a:pt x="80010" y="482600"/>
                  </a:lnTo>
                  <a:lnTo>
                    <a:pt x="91440" y="477520"/>
                  </a:lnTo>
                  <a:lnTo>
                    <a:pt x="101600" y="471170"/>
                  </a:lnTo>
                  <a:lnTo>
                    <a:pt x="113030" y="466090"/>
                  </a:lnTo>
                  <a:lnTo>
                    <a:pt x="124460" y="458470"/>
                  </a:lnTo>
                  <a:lnTo>
                    <a:pt x="137160" y="449580"/>
                  </a:lnTo>
                  <a:lnTo>
                    <a:pt x="149860" y="440690"/>
                  </a:lnTo>
                  <a:lnTo>
                    <a:pt x="162560" y="430530"/>
                  </a:lnTo>
                  <a:lnTo>
                    <a:pt x="173990" y="420370"/>
                  </a:lnTo>
                  <a:lnTo>
                    <a:pt x="194310" y="401320"/>
                  </a:lnTo>
                  <a:lnTo>
                    <a:pt x="228600" y="369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7590790" y="10265410"/>
              <a:ext cx="284481" cy="684531"/>
            </a:xfrm>
            <a:custGeom>
              <a:avLst/>
              <a:gdLst/>
              <a:ahLst/>
              <a:cxnLst/>
              <a:rect l="0" t="0" r="0" b="0"/>
              <a:pathLst>
                <a:path w="284481" h="684531">
                  <a:moveTo>
                    <a:pt x="284480" y="0"/>
                  </a:moveTo>
                  <a:lnTo>
                    <a:pt x="273050" y="22860"/>
                  </a:lnTo>
                  <a:lnTo>
                    <a:pt x="267970" y="33020"/>
                  </a:lnTo>
                  <a:lnTo>
                    <a:pt x="261620" y="43180"/>
                  </a:lnTo>
                  <a:lnTo>
                    <a:pt x="255270" y="53340"/>
                  </a:lnTo>
                  <a:lnTo>
                    <a:pt x="250190" y="64770"/>
                  </a:lnTo>
                  <a:lnTo>
                    <a:pt x="245110" y="77470"/>
                  </a:lnTo>
                  <a:lnTo>
                    <a:pt x="240030" y="90170"/>
                  </a:lnTo>
                  <a:lnTo>
                    <a:pt x="233680" y="105410"/>
                  </a:lnTo>
                  <a:lnTo>
                    <a:pt x="226060" y="120650"/>
                  </a:lnTo>
                  <a:lnTo>
                    <a:pt x="217170" y="135890"/>
                  </a:lnTo>
                  <a:lnTo>
                    <a:pt x="209550" y="153670"/>
                  </a:lnTo>
                  <a:lnTo>
                    <a:pt x="201930" y="170180"/>
                  </a:lnTo>
                  <a:lnTo>
                    <a:pt x="194310" y="186690"/>
                  </a:lnTo>
                  <a:lnTo>
                    <a:pt x="176530" y="224790"/>
                  </a:lnTo>
                  <a:lnTo>
                    <a:pt x="137160" y="306070"/>
                  </a:lnTo>
                  <a:lnTo>
                    <a:pt x="127000" y="328930"/>
                  </a:lnTo>
                  <a:lnTo>
                    <a:pt x="119380" y="351790"/>
                  </a:lnTo>
                  <a:lnTo>
                    <a:pt x="110490" y="374650"/>
                  </a:lnTo>
                  <a:lnTo>
                    <a:pt x="101600" y="397510"/>
                  </a:lnTo>
                  <a:lnTo>
                    <a:pt x="92710" y="419100"/>
                  </a:lnTo>
                  <a:lnTo>
                    <a:pt x="82550" y="440690"/>
                  </a:lnTo>
                  <a:lnTo>
                    <a:pt x="73660" y="462280"/>
                  </a:lnTo>
                  <a:lnTo>
                    <a:pt x="66040" y="483870"/>
                  </a:lnTo>
                  <a:lnTo>
                    <a:pt x="58420" y="505460"/>
                  </a:lnTo>
                  <a:lnTo>
                    <a:pt x="52070" y="525780"/>
                  </a:lnTo>
                  <a:lnTo>
                    <a:pt x="45720" y="544830"/>
                  </a:lnTo>
                  <a:lnTo>
                    <a:pt x="41910" y="562610"/>
                  </a:lnTo>
                  <a:lnTo>
                    <a:pt x="35560" y="580390"/>
                  </a:lnTo>
                  <a:lnTo>
                    <a:pt x="30480" y="596900"/>
                  </a:lnTo>
                  <a:lnTo>
                    <a:pt x="24130" y="612140"/>
                  </a:lnTo>
                  <a:lnTo>
                    <a:pt x="17780" y="627380"/>
                  </a:lnTo>
                  <a:lnTo>
                    <a:pt x="12700" y="641350"/>
                  </a:lnTo>
                  <a:lnTo>
                    <a:pt x="0" y="684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865110" y="10236200"/>
              <a:ext cx="203201" cy="472441"/>
            </a:xfrm>
            <a:custGeom>
              <a:avLst/>
              <a:gdLst/>
              <a:ahLst/>
              <a:cxnLst/>
              <a:rect l="0" t="0" r="0" b="0"/>
              <a:pathLst>
                <a:path w="203201" h="472441">
                  <a:moveTo>
                    <a:pt x="179070" y="114300"/>
                  </a:moveTo>
                  <a:lnTo>
                    <a:pt x="184150" y="91440"/>
                  </a:lnTo>
                  <a:lnTo>
                    <a:pt x="186690" y="81280"/>
                  </a:lnTo>
                  <a:lnTo>
                    <a:pt x="193040" y="60960"/>
                  </a:lnTo>
                  <a:lnTo>
                    <a:pt x="203200" y="29210"/>
                  </a:lnTo>
                  <a:lnTo>
                    <a:pt x="203200" y="20320"/>
                  </a:lnTo>
                  <a:lnTo>
                    <a:pt x="200660" y="11430"/>
                  </a:lnTo>
                  <a:lnTo>
                    <a:pt x="196850" y="3810"/>
                  </a:lnTo>
                  <a:lnTo>
                    <a:pt x="190500" y="0"/>
                  </a:lnTo>
                  <a:lnTo>
                    <a:pt x="182880" y="1270"/>
                  </a:lnTo>
                  <a:lnTo>
                    <a:pt x="175260" y="3810"/>
                  </a:lnTo>
                  <a:lnTo>
                    <a:pt x="165100" y="7620"/>
                  </a:lnTo>
                  <a:lnTo>
                    <a:pt x="156210" y="12700"/>
                  </a:lnTo>
                  <a:lnTo>
                    <a:pt x="146050" y="17780"/>
                  </a:lnTo>
                  <a:lnTo>
                    <a:pt x="137160" y="24130"/>
                  </a:lnTo>
                  <a:lnTo>
                    <a:pt x="128270" y="30480"/>
                  </a:lnTo>
                  <a:lnTo>
                    <a:pt x="120650" y="36830"/>
                  </a:lnTo>
                  <a:lnTo>
                    <a:pt x="113030" y="45720"/>
                  </a:lnTo>
                  <a:lnTo>
                    <a:pt x="105410" y="54610"/>
                  </a:lnTo>
                  <a:lnTo>
                    <a:pt x="99060" y="63500"/>
                  </a:lnTo>
                  <a:lnTo>
                    <a:pt x="91440" y="74930"/>
                  </a:lnTo>
                  <a:lnTo>
                    <a:pt x="83820" y="86360"/>
                  </a:lnTo>
                  <a:lnTo>
                    <a:pt x="77470" y="99060"/>
                  </a:lnTo>
                  <a:lnTo>
                    <a:pt x="63500" y="125730"/>
                  </a:lnTo>
                  <a:lnTo>
                    <a:pt x="55880" y="139700"/>
                  </a:lnTo>
                  <a:lnTo>
                    <a:pt x="49530" y="152400"/>
                  </a:lnTo>
                  <a:lnTo>
                    <a:pt x="44450" y="166370"/>
                  </a:lnTo>
                  <a:lnTo>
                    <a:pt x="40640" y="180340"/>
                  </a:lnTo>
                  <a:lnTo>
                    <a:pt x="36830" y="194310"/>
                  </a:lnTo>
                  <a:lnTo>
                    <a:pt x="35560" y="208280"/>
                  </a:lnTo>
                  <a:lnTo>
                    <a:pt x="34290" y="222250"/>
                  </a:lnTo>
                  <a:lnTo>
                    <a:pt x="31750" y="237490"/>
                  </a:lnTo>
                  <a:lnTo>
                    <a:pt x="26670" y="270510"/>
                  </a:lnTo>
                  <a:lnTo>
                    <a:pt x="24130" y="289560"/>
                  </a:lnTo>
                  <a:lnTo>
                    <a:pt x="22860" y="311150"/>
                  </a:lnTo>
                  <a:lnTo>
                    <a:pt x="21590" y="351790"/>
                  </a:lnTo>
                  <a:lnTo>
                    <a:pt x="21590" y="416560"/>
                  </a:lnTo>
                  <a:lnTo>
                    <a:pt x="0" y="472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7791450" y="10478770"/>
              <a:ext cx="331471" cy="218441"/>
            </a:xfrm>
            <a:custGeom>
              <a:avLst/>
              <a:gdLst/>
              <a:ahLst/>
              <a:cxnLst/>
              <a:rect l="0" t="0" r="0" b="0"/>
              <a:pathLst>
                <a:path w="331471" h="218441">
                  <a:moveTo>
                    <a:pt x="0" y="60960"/>
                  </a:moveTo>
                  <a:lnTo>
                    <a:pt x="16510" y="54610"/>
                  </a:lnTo>
                  <a:lnTo>
                    <a:pt x="40640" y="45720"/>
                  </a:lnTo>
                  <a:lnTo>
                    <a:pt x="54610" y="40640"/>
                  </a:lnTo>
                  <a:lnTo>
                    <a:pt x="68580" y="34290"/>
                  </a:lnTo>
                  <a:lnTo>
                    <a:pt x="80010" y="27940"/>
                  </a:lnTo>
                  <a:lnTo>
                    <a:pt x="91440" y="21590"/>
                  </a:lnTo>
                  <a:lnTo>
                    <a:pt x="107950" y="15240"/>
                  </a:lnTo>
                  <a:lnTo>
                    <a:pt x="127000" y="11430"/>
                  </a:lnTo>
                  <a:lnTo>
                    <a:pt x="147320" y="6350"/>
                  </a:lnTo>
                  <a:lnTo>
                    <a:pt x="168910" y="3810"/>
                  </a:lnTo>
                  <a:lnTo>
                    <a:pt x="189230" y="1270"/>
                  </a:lnTo>
                  <a:lnTo>
                    <a:pt x="210820" y="0"/>
                  </a:lnTo>
                  <a:lnTo>
                    <a:pt x="227330" y="0"/>
                  </a:lnTo>
                  <a:lnTo>
                    <a:pt x="242570" y="1270"/>
                  </a:lnTo>
                  <a:lnTo>
                    <a:pt x="256540" y="3810"/>
                  </a:lnTo>
                  <a:lnTo>
                    <a:pt x="269240" y="8890"/>
                  </a:lnTo>
                  <a:lnTo>
                    <a:pt x="280670" y="15240"/>
                  </a:lnTo>
                  <a:lnTo>
                    <a:pt x="292100" y="24130"/>
                  </a:lnTo>
                  <a:lnTo>
                    <a:pt x="302260" y="34290"/>
                  </a:lnTo>
                  <a:lnTo>
                    <a:pt x="311150" y="48260"/>
                  </a:lnTo>
                  <a:lnTo>
                    <a:pt x="320040" y="63500"/>
                  </a:lnTo>
                  <a:lnTo>
                    <a:pt x="325120" y="77470"/>
                  </a:lnTo>
                  <a:lnTo>
                    <a:pt x="328930" y="91440"/>
                  </a:lnTo>
                  <a:lnTo>
                    <a:pt x="331470" y="105410"/>
                  </a:lnTo>
                  <a:lnTo>
                    <a:pt x="331470" y="120650"/>
                  </a:lnTo>
                  <a:lnTo>
                    <a:pt x="331470" y="134620"/>
                  </a:lnTo>
                  <a:lnTo>
                    <a:pt x="328930" y="148590"/>
                  </a:lnTo>
                  <a:lnTo>
                    <a:pt x="328930" y="162560"/>
                  </a:lnTo>
                  <a:lnTo>
                    <a:pt x="327660" y="176530"/>
                  </a:lnTo>
                  <a:lnTo>
                    <a:pt x="326390" y="218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8256270" y="10396220"/>
              <a:ext cx="492761" cy="298451"/>
            </a:xfrm>
            <a:custGeom>
              <a:avLst/>
              <a:gdLst/>
              <a:ahLst/>
              <a:cxnLst/>
              <a:rect l="0" t="0" r="0" b="0"/>
              <a:pathLst>
                <a:path w="492761" h="298451">
                  <a:moveTo>
                    <a:pt x="29210" y="59690"/>
                  </a:moveTo>
                  <a:lnTo>
                    <a:pt x="29210" y="128270"/>
                  </a:lnTo>
                  <a:lnTo>
                    <a:pt x="27940" y="144780"/>
                  </a:lnTo>
                  <a:lnTo>
                    <a:pt x="26670" y="157480"/>
                  </a:lnTo>
                  <a:lnTo>
                    <a:pt x="21590" y="186690"/>
                  </a:lnTo>
                  <a:lnTo>
                    <a:pt x="15240" y="222250"/>
                  </a:lnTo>
                  <a:lnTo>
                    <a:pt x="11430" y="237490"/>
                  </a:lnTo>
                  <a:lnTo>
                    <a:pt x="8890" y="251460"/>
                  </a:lnTo>
                  <a:lnTo>
                    <a:pt x="5080" y="265430"/>
                  </a:lnTo>
                  <a:lnTo>
                    <a:pt x="2540" y="269240"/>
                  </a:lnTo>
                  <a:lnTo>
                    <a:pt x="1270" y="266700"/>
                  </a:lnTo>
                  <a:lnTo>
                    <a:pt x="0" y="260350"/>
                  </a:lnTo>
                  <a:lnTo>
                    <a:pt x="0" y="252730"/>
                  </a:lnTo>
                  <a:lnTo>
                    <a:pt x="2540" y="245110"/>
                  </a:lnTo>
                  <a:lnTo>
                    <a:pt x="3810" y="234950"/>
                  </a:lnTo>
                  <a:lnTo>
                    <a:pt x="6350" y="220980"/>
                  </a:lnTo>
                  <a:lnTo>
                    <a:pt x="12700" y="182880"/>
                  </a:lnTo>
                  <a:lnTo>
                    <a:pt x="16510" y="166370"/>
                  </a:lnTo>
                  <a:lnTo>
                    <a:pt x="19050" y="151130"/>
                  </a:lnTo>
                  <a:lnTo>
                    <a:pt x="22860" y="138430"/>
                  </a:lnTo>
                  <a:lnTo>
                    <a:pt x="26670" y="125730"/>
                  </a:lnTo>
                  <a:lnTo>
                    <a:pt x="33020" y="102870"/>
                  </a:lnTo>
                  <a:lnTo>
                    <a:pt x="38100" y="91440"/>
                  </a:lnTo>
                  <a:lnTo>
                    <a:pt x="43180" y="81280"/>
                  </a:lnTo>
                  <a:lnTo>
                    <a:pt x="49530" y="69850"/>
                  </a:lnTo>
                  <a:lnTo>
                    <a:pt x="57150" y="59690"/>
                  </a:lnTo>
                  <a:lnTo>
                    <a:pt x="64770" y="48260"/>
                  </a:lnTo>
                  <a:lnTo>
                    <a:pt x="74930" y="38100"/>
                  </a:lnTo>
                  <a:lnTo>
                    <a:pt x="83820" y="31750"/>
                  </a:lnTo>
                  <a:lnTo>
                    <a:pt x="93980" y="29210"/>
                  </a:lnTo>
                  <a:lnTo>
                    <a:pt x="104140" y="29210"/>
                  </a:lnTo>
                  <a:lnTo>
                    <a:pt x="113030" y="33020"/>
                  </a:lnTo>
                  <a:lnTo>
                    <a:pt x="121920" y="40640"/>
                  </a:lnTo>
                  <a:lnTo>
                    <a:pt x="129540" y="50800"/>
                  </a:lnTo>
                  <a:lnTo>
                    <a:pt x="135890" y="59690"/>
                  </a:lnTo>
                  <a:lnTo>
                    <a:pt x="140970" y="69850"/>
                  </a:lnTo>
                  <a:lnTo>
                    <a:pt x="146050" y="81280"/>
                  </a:lnTo>
                  <a:lnTo>
                    <a:pt x="151130" y="92710"/>
                  </a:lnTo>
                  <a:lnTo>
                    <a:pt x="154940" y="104140"/>
                  </a:lnTo>
                  <a:lnTo>
                    <a:pt x="162560" y="129540"/>
                  </a:lnTo>
                  <a:lnTo>
                    <a:pt x="170180" y="152400"/>
                  </a:lnTo>
                  <a:lnTo>
                    <a:pt x="173990" y="165100"/>
                  </a:lnTo>
                  <a:lnTo>
                    <a:pt x="184150" y="203200"/>
                  </a:lnTo>
                  <a:lnTo>
                    <a:pt x="190500" y="226060"/>
                  </a:lnTo>
                  <a:lnTo>
                    <a:pt x="195580" y="237490"/>
                  </a:lnTo>
                  <a:lnTo>
                    <a:pt x="200660" y="247650"/>
                  </a:lnTo>
                  <a:lnTo>
                    <a:pt x="207010" y="259080"/>
                  </a:lnTo>
                  <a:lnTo>
                    <a:pt x="213360" y="267970"/>
                  </a:lnTo>
                  <a:lnTo>
                    <a:pt x="219710" y="276860"/>
                  </a:lnTo>
                  <a:lnTo>
                    <a:pt x="227330" y="284480"/>
                  </a:lnTo>
                  <a:lnTo>
                    <a:pt x="234950" y="289560"/>
                  </a:lnTo>
                  <a:lnTo>
                    <a:pt x="243840" y="290830"/>
                  </a:lnTo>
                  <a:lnTo>
                    <a:pt x="252730" y="290830"/>
                  </a:lnTo>
                  <a:lnTo>
                    <a:pt x="264160" y="287020"/>
                  </a:lnTo>
                  <a:lnTo>
                    <a:pt x="275590" y="281940"/>
                  </a:lnTo>
                  <a:lnTo>
                    <a:pt x="288290" y="274320"/>
                  </a:lnTo>
                  <a:lnTo>
                    <a:pt x="299720" y="265430"/>
                  </a:lnTo>
                  <a:lnTo>
                    <a:pt x="308610" y="256540"/>
                  </a:lnTo>
                  <a:lnTo>
                    <a:pt x="317500" y="246380"/>
                  </a:lnTo>
                  <a:lnTo>
                    <a:pt x="325120" y="237490"/>
                  </a:lnTo>
                  <a:lnTo>
                    <a:pt x="334010" y="227330"/>
                  </a:lnTo>
                  <a:lnTo>
                    <a:pt x="341630" y="215900"/>
                  </a:lnTo>
                  <a:lnTo>
                    <a:pt x="346710" y="205740"/>
                  </a:lnTo>
                  <a:lnTo>
                    <a:pt x="353060" y="195580"/>
                  </a:lnTo>
                  <a:lnTo>
                    <a:pt x="356870" y="185420"/>
                  </a:lnTo>
                  <a:lnTo>
                    <a:pt x="361950" y="173990"/>
                  </a:lnTo>
                  <a:lnTo>
                    <a:pt x="365760" y="161290"/>
                  </a:lnTo>
                  <a:lnTo>
                    <a:pt x="369570" y="148590"/>
                  </a:lnTo>
                  <a:lnTo>
                    <a:pt x="374650" y="135890"/>
                  </a:lnTo>
                  <a:lnTo>
                    <a:pt x="379730" y="124460"/>
                  </a:lnTo>
                  <a:lnTo>
                    <a:pt x="386080" y="113030"/>
                  </a:lnTo>
                  <a:lnTo>
                    <a:pt x="391160" y="101600"/>
                  </a:lnTo>
                  <a:lnTo>
                    <a:pt x="396240" y="91440"/>
                  </a:lnTo>
                  <a:lnTo>
                    <a:pt x="400050" y="80010"/>
                  </a:lnTo>
                  <a:lnTo>
                    <a:pt x="403860" y="67310"/>
                  </a:lnTo>
                  <a:lnTo>
                    <a:pt x="407670" y="53340"/>
                  </a:lnTo>
                  <a:lnTo>
                    <a:pt x="411480" y="38100"/>
                  </a:lnTo>
                  <a:lnTo>
                    <a:pt x="411480" y="25400"/>
                  </a:lnTo>
                  <a:lnTo>
                    <a:pt x="410210" y="13970"/>
                  </a:lnTo>
                  <a:lnTo>
                    <a:pt x="406400" y="5080"/>
                  </a:lnTo>
                  <a:lnTo>
                    <a:pt x="401320" y="0"/>
                  </a:lnTo>
                  <a:lnTo>
                    <a:pt x="394970" y="0"/>
                  </a:lnTo>
                  <a:lnTo>
                    <a:pt x="388620" y="2540"/>
                  </a:lnTo>
                  <a:lnTo>
                    <a:pt x="382270" y="8890"/>
                  </a:lnTo>
                  <a:lnTo>
                    <a:pt x="373380" y="20320"/>
                  </a:lnTo>
                  <a:lnTo>
                    <a:pt x="364490" y="33020"/>
                  </a:lnTo>
                  <a:lnTo>
                    <a:pt x="355600" y="46990"/>
                  </a:lnTo>
                  <a:lnTo>
                    <a:pt x="347980" y="59690"/>
                  </a:lnTo>
                  <a:lnTo>
                    <a:pt x="340360" y="73660"/>
                  </a:lnTo>
                  <a:lnTo>
                    <a:pt x="334010" y="87630"/>
                  </a:lnTo>
                  <a:lnTo>
                    <a:pt x="327660" y="101600"/>
                  </a:lnTo>
                  <a:lnTo>
                    <a:pt x="323850" y="115570"/>
                  </a:lnTo>
                  <a:lnTo>
                    <a:pt x="318770" y="129540"/>
                  </a:lnTo>
                  <a:lnTo>
                    <a:pt x="311150" y="157480"/>
                  </a:lnTo>
                  <a:lnTo>
                    <a:pt x="309880" y="175260"/>
                  </a:lnTo>
                  <a:lnTo>
                    <a:pt x="309880" y="194310"/>
                  </a:lnTo>
                  <a:lnTo>
                    <a:pt x="311150" y="215900"/>
                  </a:lnTo>
                  <a:lnTo>
                    <a:pt x="314960" y="234950"/>
                  </a:lnTo>
                  <a:lnTo>
                    <a:pt x="318770" y="252730"/>
                  </a:lnTo>
                  <a:lnTo>
                    <a:pt x="323850" y="269240"/>
                  </a:lnTo>
                  <a:lnTo>
                    <a:pt x="332740" y="280670"/>
                  </a:lnTo>
                  <a:lnTo>
                    <a:pt x="342900" y="289560"/>
                  </a:lnTo>
                  <a:lnTo>
                    <a:pt x="354330" y="297180"/>
                  </a:lnTo>
                  <a:lnTo>
                    <a:pt x="368300" y="298450"/>
                  </a:lnTo>
                  <a:lnTo>
                    <a:pt x="382270" y="295910"/>
                  </a:lnTo>
                  <a:lnTo>
                    <a:pt x="398780" y="290830"/>
                  </a:lnTo>
                  <a:lnTo>
                    <a:pt x="411480" y="283210"/>
                  </a:lnTo>
                  <a:lnTo>
                    <a:pt x="421640" y="275590"/>
                  </a:lnTo>
                  <a:lnTo>
                    <a:pt x="431800" y="266700"/>
                  </a:lnTo>
                  <a:lnTo>
                    <a:pt x="441960" y="257810"/>
                  </a:lnTo>
                  <a:lnTo>
                    <a:pt x="452120" y="250190"/>
                  </a:lnTo>
                  <a:lnTo>
                    <a:pt x="492760" y="207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873490" y="10223500"/>
              <a:ext cx="181611" cy="359411"/>
            </a:xfrm>
            <a:custGeom>
              <a:avLst/>
              <a:gdLst/>
              <a:ahLst/>
              <a:cxnLst/>
              <a:rect l="0" t="0" r="0" b="0"/>
              <a:pathLst>
                <a:path w="181611" h="359411">
                  <a:moveTo>
                    <a:pt x="160020" y="0"/>
                  </a:moveTo>
                  <a:lnTo>
                    <a:pt x="154940" y="16510"/>
                  </a:lnTo>
                  <a:lnTo>
                    <a:pt x="151130" y="29210"/>
                  </a:lnTo>
                  <a:lnTo>
                    <a:pt x="148590" y="44450"/>
                  </a:lnTo>
                  <a:lnTo>
                    <a:pt x="144780" y="60960"/>
                  </a:lnTo>
                  <a:lnTo>
                    <a:pt x="143510" y="80010"/>
                  </a:lnTo>
                  <a:lnTo>
                    <a:pt x="142240" y="101600"/>
                  </a:lnTo>
                  <a:lnTo>
                    <a:pt x="139700" y="143510"/>
                  </a:lnTo>
                  <a:lnTo>
                    <a:pt x="139700" y="195580"/>
                  </a:lnTo>
                  <a:lnTo>
                    <a:pt x="139700" y="234950"/>
                  </a:lnTo>
                  <a:lnTo>
                    <a:pt x="139700" y="254000"/>
                  </a:lnTo>
                  <a:lnTo>
                    <a:pt x="142240" y="271780"/>
                  </a:lnTo>
                  <a:lnTo>
                    <a:pt x="144780" y="290830"/>
                  </a:lnTo>
                  <a:lnTo>
                    <a:pt x="143510" y="298450"/>
                  </a:lnTo>
                  <a:lnTo>
                    <a:pt x="140970" y="300990"/>
                  </a:lnTo>
                  <a:lnTo>
                    <a:pt x="137160" y="298450"/>
                  </a:lnTo>
                  <a:lnTo>
                    <a:pt x="132080" y="293370"/>
                  </a:lnTo>
                  <a:lnTo>
                    <a:pt x="125730" y="284480"/>
                  </a:lnTo>
                  <a:lnTo>
                    <a:pt x="119380" y="274320"/>
                  </a:lnTo>
                  <a:lnTo>
                    <a:pt x="111760" y="262890"/>
                  </a:lnTo>
                  <a:lnTo>
                    <a:pt x="102870" y="252730"/>
                  </a:lnTo>
                  <a:lnTo>
                    <a:pt x="93980" y="242570"/>
                  </a:lnTo>
                  <a:lnTo>
                    <a:pt x="83820" y="234950"/>
                  </a:lnTo>
                  <a:lnTo>
                    <a:pt x="71120" y="231140"/>
                  </a:lnTo>
                  <a:lnTo>
                    <a:pt x="58420" y="227330"/>
                  </a:lnTo>
                  <a:lnTo>
                    <a:pt x="46990" y="228600"/>
                  </a:lnTo>
                  <a:lnTo>
                    <a:pt x="35560" y="233680"/>
                  </a:lnTo>
                  <a:lnTo>
                    <a:pt x="24130" y="240030"/>
                  </a:lnTo>
                  <a:lnTo>
                    <a:pt x="15240" y="250190"/>
                  </a:lnTo>
                  <a:lnTo>
                    <a:pt x="8890" y="262890"/>
                  </a:lnTo>
                  <a:lnTo>
                    <a:pt x="2540" y="276860"/>
                  </a:lnTo>
                  <a:lnTo>
                    <a:pt x="0" y="292100"/>
                  </a:lnTo>
                  <a:lnTo>
                    <a:pt x="0" y="308610"/>
                  </a:lnTo>
                  <a:lnTo>
                    <a:pt x="0" y="325120"/>
                  </a:lnTo>
                  <a:lnTo>
                    <a:pt x="5080" y="337820"/>
                  </a:lnTo>
                  <a:lnTo>
                    <a:pt x="13970" y="346710"/>
                  </a:lnTo>
                  <a:lnTo>
                    <a:pt x="24130" y="354330"/>
                  </a:lnTo>
                  <a:lnTo>
                    <a:pt x="35560" y="358140"/>
                  </a:lnTo>
                  <a:lnTo>
                    <a:pt x="48260" y="359410"/>
                  </a:lnTo>
                  <a:lnTo>
                    <a:pt x="60960" y="358140"/>
                  </a:lnTo>
                  <a:lnTo>
                    <a:pt x="72390" y="356870"/>
                  </a:lnTo>
                  <a:lnTo>
                    <a:pt x="83820" y="355600"/>
                  </a:lnTo>
                  <a:lnTo>
                    <a:pt x="95250" y="353060"/>
                  </a:lnTo>
                  <a:lnTo>
                    <a:pt x="107950" y="347980"/>
                  </a:lnTo>
                  <a:lnTo>
                    <a:pt x="120650" y="340360"/>
                  </a:lnTo>
                  <a:lnTo>
                    <a:pt x="181610" y="3060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9" name="Freeform 318"/>
          <p:cNvSpPr/>
          <p:nvPr/>
        </p:nvSpPr>
        <p:spPr>
          <a:xfrm>
            <a:off x="340360" y="8699500"/>
            <a:ext cx="397511" cy="560071"/>
          </a:xfrm>
          <a:custGeom>
            <a:avLst/>
            <a:gdLst/>
            <a:ahLst/>
            <a:cxnLst/>
            <a:rect l="0" t="0" r="0" b="0"/>
            <a:pathLst>
              <a:path w="397511" h="560071">
                <a:moveTo>
                  <a:pt x="396240" y="50800"/>
                </a:moveTo>
                <a:lnTo>
                  <a:pt x="337820" y="20320"/>
                </a:lnTo>
                <a:lnTo>
                  <a:pt x="326390" y="15240"/>
                </a:lnTo>
                <a:lnTo>
                  <a:pt x="314960" y="10160"/>
                </a:lnTo>
                <a:lnTo>
                  <a:pt x="303530" y="6350"/>
                </a:lnTo>
                <a:lnTo>
                  <a:pt x="288290" y="3810"/>
                </a:lnTo>
                <a:lnTo>
                  <a:pt x="271780" y="1270"/>
                </a:lnTo>
                <a:lnTo>
                  <a:pt x="254000" y="0"/>
                </a:lnTo>
                <a:lnTo>
                  <a:pt x="234950" y="0"/>
                </a:lnTo>
                <a:lnTo>
                  <a:pt x="214630" y="1270"/>
                </a:lnTo>
                <a:lnTo>
                  <a:pt x="194310" y="3810"/>
                </a:lnTo>
                <a:lnTo>
                  <a:pt x="177800" y="6350"/>
                </a:lnTo>
                <a:lnTo>
                  <a:pt x="162560" y="8890"/>
                </a:lnTo>
                <a:lnTo>
                  <a:pt x="149860" y="12700"/>
                </a:lnTo>
                <a:lnTo>
                  <a:pt x="137160" y="15240"/>
                </a:lnTo>
                <a:lnTo>
                  <a:pt x="125730" y="19050"/>
                </a:lnTo>
                <a:lnTo>
                  <a:pt x="114300" y="22860"/>
                </a:lnTo>
                <a:lnTo>
                  <a:pt x="104140" y="26670"/>
                </a:lnTo>
                <a:lnTo>
                  <a:pt x="95250" y="31750"/>
                </a:lnTo>
                <a:lnTo>
                  <a:pt x="77470" y="44450"/>
                </a:lnTo>
                <a:lnTo>
                  <a:pt x="58420" y="58420"/>
                </a:lnTo>
                <a:lnTo>
                  <a:pt x="48260" y="66040"/>
                </a:lnTo>
                <a:lnTo>
                  <a:pt x="38100" y="74930"/>
                </a:lnTo>
                <a:lnTo>
                  <a:pt x="27940" y="83820"/>
                </a:lnTo>
                <a:lnTo>
                  <a:pt x="20320" y="95250"/>
                </a:lnTo>
                <a:lnTo>
                  <a:pt x="12700" y="106680"/>
                </a:lnTo>
                <a:lnTo>
                  <a:pt x="7620" y="119380"/>
                </a:lnTo>
                <a:lnTo>
                  <a:pt x="3810" y="133350"/>
                </a:lnTo>
                <a:lnTo>
                  <a:pt x="1270" y="146050"/>
                </a:lnTo>
                <a:lnTo>
                  <a:pt x="0" y="160020"/>
                </a:lnTo>
                <a:lnTo>
                  <a:pt x="0" y="172720"/>
                </a:lnTo>
                <a:lnTo>
                  <a:pt x="1270" y="184150"/>
                </a:lnTo>
                <a:lnTo>
                  <a:pt x="2540" y="195580"/>
                </a:lnTo>
                <a:lnTo>
                  <a:pt x="8890" y="205740"/>
                </a:lnTo>
                <a:lnTo>
                  <a:pt x="17780" y="214630"/>
                </a:lnTo>
                <a:lnTo>
                  <a:pt x="27940" y="223520"/>
                </a:lnTo>
                <a:lnTo>
                  <a:pt x="39370" y="229870"/>
                </a:lnTo>
                <a:lnTo>
                  <a:pt x="49530" y="234950"/>
                </a:lnTo>
                <a:lnTo>
                  <a:pt x="59690" y="240030"/>
                </a:lnTo>
                <a:lnTo>
                  <a:pt x="74930" y="245110"/>
                </a:lnTo>
                <a:lnTo>
                  <a:pt x="92710" y="248920"/>
                </a:lnTo>
                <a:lnTo>
                  <a:pt x="114300" y="252730"/>
                </a:lnTo>
                <a:lnTo>
                  <a:pt x="130810" y="256540"/>
                </a:lnTo>
                <a:lnTo>
                  <a:pt x="146050" y="260350"/>
                </a:lnTo>
                <a:lnTo>
                  <a:pt x="200660" y="274320"/>
                </a:lnTo>
                <a:lnTo>
                  <a:pt x="242570" y="285750"/>
                </a:lnTo>
                <a:lnTo>
                  <a:pt x="255270" y="289560"/>
                </a:lnTo>
                <a:lnTo>
                  <a:pt x="266700" y="295910"/>
                </a:lnTo>
                <a:lnTo>
                  <a:pt x="279400" y="300990"/>
                </a:lnTo>
                <a:lnTo>
                  <a:pt x="289560" y="307340"/>
                </a:lnTo>
                <a:lnTo>
                  <a:pt x="300990" y="314960"/>
                </a:lnTo>
                <a:lnTo>
                  <a:pt x="322580" y="327660"/>
                </a:lnTo>
                <a:lnTo>
                  <a:pt x="344170" y="341630"/>
                </a:lnTo>
                <a:lnTo>
                  <a:pt x="353060" y="349250"/>
                </a:lnTo>
                <a:lnTo>
                  <a:pt x="361950" y="358140"/>
                </a:lnTo>
                <a:lnTo>
                  <a:pt x="369570" y="368300"/>
                </a:lnTo>
                <a:lnTo>
                  <a:pt x="377190" y="379730"/>
                </a:lnTo>
                <a:lnTo>
                  <a:pt x="384810" y="393700"/>
                </a:lnTo>
                <a:lnTo>
                  <a:pt x="392430" y="408940"/>
                </a:lnTo>
                <a:lnTo>
                  <a:pt x="396240" y="424180"/>
                </a:lnTo>
                <a:lnTo>
                  <a:pt x="397510" y="438150"/>
                </a:lnTo>
                <a:lnTo>
                  <a:pt x="397510" y="453390"/>
                </a:lnTo>
                <a:lnTo>
                  <a:pt x="394970" y="467360"/>
                </a:lnTo>
                <a:lnTo>
                  <a:pt x="391160" y="481330"/>
                </a:lnTo>
                <a:lnTo>
                  <a:pt x="386080" y="495300"/>
                </a:lnTo>
                <a:lnTo>
                  <a:pt x="378460" y="508000"/>
                </a:lnTo>
                <a:lnTo>
                  <a:pt x="370840" y="518160"/>
                </a:lnTo>
                <a:lnTo>
                  <a:pt x="361950" y="527050"/>
                </a:lnTo>
                <a:lnTo>
                  <a:pt x="349250" y="534670"/>
                </a:lnTo>
                <a:lnTo>
                  <a:pt x="332740" y="539750"/>
                </a:lnTo>
                <a:lnTo>
                  <a:pt x="300990" y="549910"/>
                </a:lnTo>
                <a:lnTo>
                  <a:pt x="274320" y="557530"/>
                </a:lnTo>
                <a:lnTo>
                  <a:pt x="257810" y="560070"/>
                </a:lnTo>
                <a:lnTo>
                  <a:pt x="238760" y="558800"/>
                </a:lnTo>
                <a:lnTo>
                  <a:pt x="217170" y="557530"/>
                </a:lnTo>
                <a:lnTo>
                  <a:pt x="200660" y="556260"/>
                </a:lnTo>
                <a:lnTo>
                  <a:pt x="185420" y="553720"/>
                </a:lnTo>
                <a:lnTo>
                  <a:pt x="91440" y="5346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515620" y="7387590"/>
            <a:ext cx="189231" cy="320041"/>
            <a:chOff x="515620" y="7387590"/>
            <a:chExt cx="189231" cy="320041"/>
          </a:xfrm>
        </p:grpSpPr>
        <p:sp>
          <p:nvSpPr>
            <p:cNvPr id="320" name="Freeform 319"/>
            <p:cNvSpPr/>
            <p:nvPr/>
          </p:nvSpPr>
          <p:spPr>
            <a:xfrm>
              <a:off x="515620" y="7387590"/>
              <a:ext cx="189231" cy="151131"/>
            </a:xfrm>
            <a:custGeom>
              <a:avLst/>
              <a:gdLst/>
              <a:ahLst/>
              <a:cxnLst/>
              <a:rect l="0" t="0" r="0" b="0"/>
              <a:pathLst>
                <a:path w="189231" h="151131">
                  <a:moveTo>
                    <a:pt x="0" y="57150"/>
                  </a:moveTo>
                  <a:lnTo>
                    <a:pt x="11430" y="39370"/>
                  </a:lnTo>
                  <a:lnTo>
                    <a:pt x="19050" y="33020"/>
                  </a:lnTo>
                  <a:lnTo>
                    <a:pt x="29210" y="25400"/>
                  </a:lnTo>
                  <a:lnTo>
                    <a:pt x="40640" y="17780"/>
                  </a:lnTo>
                  <a:lnTo>
                    <a:pt x="52070" y="12700"/>
                  </a:lnTo>
                  <a:lnTo>
                    <a:pt x="62230" y="7620"/>
                  </a:lnTo>
                  <a:lnTo>
                    <a:pt x="73660" y="2540"/>
                  </a:lnTo>
                  <a:lnTo>
                    <a:pt x="86360" y="1270"/>
                  </a:lnTo>
                  <a:lnTo>
                    <a:pt x="101600" y="0"/>
                  </a:lnTo>
                  <a:lnTo>
                    <a:pt x="116840" y="1270"/>
                  </a:lnTo>
                  <a:lnTo>
                    <a:pt x="130810" y="6350"/>
                  </a:lnTo>
                  <a:lnTo>
                    <a:pt x="143510" y="12700"/>
                  </a:lnTo>
                  <a:lnTo>
                    <a:pt x="154940" y="20320"/>
                  </a:lnTo>
                  <a:lnTo>
                    <a:pt x="165100" y="29210"/>
                  </a:lnTo>
                  <a:lnTo>
                    <a:pt x="175260" y="38100"/>
                  </a:lnTo>
                  <a:lnTo>
                    <a:pt x="182880" y="48260"/>
                  </a:lnTo>
                  <a:lnTo>
                    <a:pt x="187960" y="57150"/>
                  </a:lnTo>
                  <a:lnTo>
                    <a:pt x="189230" y="67310"/>
                  </a:lnTo>
                  <a:lnTo>
                    <a:pt x="189230" y="78740"/>
                  </a:lnTo>
                  <a:lnTo>
                    <a:pt x="187960" y="91440"/>
                  </a:lnTo>
                  <a:lnTo>
                    <a:pt x="182880" y="105410"/>
                  </a:lnTo>
                  <a:lnTo>
                    <a:pt x="168910" y="1511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42620" y="7665720"/>
              <a:ext cx="31751" cy="41911"/>
            </a:xfrm>
            <a:custGeom>
              <a:avLst/>
              <a:gdLst/>
              <a:ahLst/>
              <a:cxnLst/>
              <a:rect l="0" t="0" r="0" b="0"/>
              <a:pathLst>
                <a:path w="31751" h="41911">
                  <a:moveTo>
                    <a:pt x="31750" y="0"/>
                  </a:moveTo>
                  <a:lnTo>
                    <a:pt x="25400" y="8890"/>
                  </a:ln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754341" y="231627"/>
            <a:ext cx="5640273" cy="874211"/>
            <a:chOff x="2754341" y="231627"/>
            <a:chExt cx="5640273" cy="874211"/>
          </a:xfrm>
        </p:grpSpPr>
        <p:sp>
          <p:nvSpPr>
            <p:cNvPr id="323" name="Freeform 322"/>
            <p:cNvSpPr/>
            <p:nvPr/>
          </p:nvSpPr>
          <p:spPr>
            <a:xfrm>
              <a:off x="2754341" y="544207"/>
              <a:ext cx="319981" cy="434944"/>
            </a:xfrm>
            <a:custGeom>
              <a:avLst/>
              <a:gdLst/>
              <a:ahLst/>
              <a:cxnLst/>
              <a:rect l="0" t="0" r="0" b="0"/>
              <a:pathLst>
                <a:path w="319981" h="434944">
                  <a:moveTo>
                    <a:pt x="14654" y="434943"/>
                  </a:moveTo>
                  <a:lnTo>
                    <a:pt x="0" y="385391"/>
                  </a:lnTo>
                  <a:lnTo>
                    <a:pt x="1083" y="329274"/>
                  </a:lnTo>
                  <a:lnTo>
                    <a:pt x="8813" y="277552"/>
                  </a:lnTo>
                  <a:lnTo>
                    <a:pt x="31481" y="216984"/>
                  </a:lnTo>
                  <a:lnTo>
                    <a:pt x="58634" y="168241"/>
                  </a:lnTo>
                  <a:lnTo>
                    <a:pt x="99251" y="112377"/>
                  </a:lnTo>
                  <a:lnTo>
                    <a:pt x="158809" y="57590"/>
                  </a:lnTo>
                  <a:lnTo>
                    <a:pt x="209765" y="25355"/>
                  </a:lnTo>
                  <a:lnTo>
                    <a:pt x="264284" y="2047"/>
                  </a:lnTo>
                  <a:lnTo>
                    <a:pt x="287038" y="0"/>
                  </a:lnTo>
                  <a:lnTo>
                    <a:pt x="319980" y="32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346403" y="289209"/>
              <a:ext cx="188162" cy="310916"/>
            </a:xfrm>
            <a:custGeom>
              <a:avLst/>
              <a:gdLst/>
              <a:ahLst/>
              <a:cxnLst/>
              <a:rect l="0" t="0" r="0" b="0"/>
              <a:pathLst>
                <a:path w="188162" h="310916">
                  <a:moveTo>
                    <a:pt x="128001" y="5589"/>
                  </a:moveTo>
                  <a:lnTo>
                    <a:pt x="111234" y="0"/>
                  </a:lnTo>
                  <a:lnTo>
                    <a:pt x="90524" y="6614"/>
                  </a:lnTo>
                  <a:lnTo>
                    <a:pt x="35025" y="40819"/>
                  </a:lnTo>
                  <a:lnTo>
                    <a:pt x="11415" y="62951"/>
                  </a:lnTo>
                  <a:lnTo>
                    <a:pt x="926" y="81386"/>
                  </a:lnTo>
                  <a:lnTo>
                    <a:pt x="0" y="91215"/>
                  </a:lnTo>
                  <a:lnTo>
                    <a:pt x="5211" y="111495"/>
                  </a:lnTo>
                  <a:lnTo>
                    <a:pt x="26888" y="142644"/>
                  </a:lnTo>
                  <a:lnTo>
                    <a:pt x="82147" y="178460"/>
                  </a:lnTo>
                  <a:lnTo>
                    <a:pt x="135712" y="205853"/>
                  </a:lnTo>
                  <a:lnTo>
                    <a:pt x="174869" y="224284"/>
                  </a:lnTo>
                  <a:lnTo>
                    <a:pt x="182643" y="233274"/>
                  </a:lnTo>
                  <a:lnTo>
                    <a:pt x="186656" y="243946"/>
                  </a:lnTo>
                  <a:lnTo>
                    <a:pt x="188161" y="255741"/>
                  </a:lnTo>
                  <a:lnTo>
                    <a:pt x="183316" y="265944"/>
                  </a:lnTo>
                  <a:lnTo>
                    <a:pt x="162334" y="283519"/>
                  </a:lnTo>
                  <a:lnTo>
                    <a:pt x="104714" y="304291"/>
                  </a:lnTo>
                  <a:lnTo>
                    <a:pt x="64830" y="310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3390176" y="5895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3663917" y="273741"/>
              <a:ext cx="52644" cy="305327"/>
            </a:xfrm>
            <a:custGeom>
              <a:avLst/>
              <a:gdLst/>
              <a:ahLst/>
              <a:cxnLst/>
              <a:rect l="0" t="0" r="0" b="0"/>
              <a:pathLst>
                <a:path w="52644" h="305327">
                  <a:moveTo>
                    <a:pt x="52643" y="0"/>
                  </a:moveTo>
                  <a:lnTo>
                    <a:pt x="34684" y="53875"/>
                  </a:lnTo>
                  <a:lnTo>
                    <a:pt x="20976" y="107478"/>
                  </a:lnTo>
                  <a:lnTo>
                    <a:pt x="14002" y="149543"/>
                  </a:lnTo>
                  <a:lnTo>
                    <a:pt x="7003" y="195535"/>
                  </a:lnTo>
                  <a:lnTo>
                    <a:pt x="2075" y="256288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3802961" y="357969"/>
              <a:ext cx="661123" cy="250591"/>
            </a:xfrm>
            <a:custGeom>
              <a:avLst/>
              <a:gdLst/>
              <a:ahLst/>
              <a:cxnLst/>
              <a:rect l="0" t="0" r="0" b="0"/>
              <a:pathLst>
                <a:path w="661123" h="250591">
                  <a:moveTo>
                    <a:pt x="92583" y="0"/>
                  </a:moveTo>
                  <a:lnTo>
                    <a:pt x="75816" y="11178"/>
                  </a:lnTo>
                  <a:lnTo>
                    <a:pt x="41048" y="58793"/>
                  </a:lnTo>
                  <a:lnTo>
                    <a:pt x="16444" y="115237"/>
                  </a:lnTo>
                  <a:lnTo>
                    <a:pt x="1087" y="171500"/>
                  </a:lnTo>
                  <a:lnTo>
                    <a:pt x="0" y="184523"/>
                  </a:lnTo>
                  <a:lnTo>
                    <a:pt x="3955" y="192035"/>
                  </a:lnTo>
                  <a:lnTo>
                    <a:pt x="11271" y="195874"/>
                  </a:lnTo>
                  <a:lnTo>
                    <a:pt x="20828" y="197263"/>
                  </a:lnTo>
                  <a:lnTo>
                    <a:pt x="29538" y="194680"/>
                  </a:lnTo>
                  <a:lnTo>
                    <a:pt x="45456" y="182451"/>
                  </a:lnTo>
                  <a:lnTo>
                    <a:pt x="61982" y="155835"/>
                  </a:lnTo>
                  <a:lnTo>
                    <a:pt x="86452" y="100929"/>
                  </a:lnTo>
                  <a:lnTo>
                    <a:pt x="99997" y="76443"/>
                  </a:lnTo>
                  <a:lnTo>
                    <a:pt x="103375" y="73189"/>
                  </a:lnTo>
                  <a:lnTo>
                    <a:pt x="104457" y="75699"/>
                  </a:lnTo>
                  <a:lnTo>
                    <a:pt x="104459" y="135444"/>
                  </a:lnTo>
                  <a:lnTo>
                    <a:pt x="112740" y="188700"/>
                  </a:lnTo>
                  <a:lnTo>
                    <a:pt x="123378" y="216058"/>
                  </a:lnTo>
                  <a:lnTo>
                    <a:pt x="139025" y="233676"/>
                  </a:lnTo>
                  <a:lnTo>
                    <a:pt x="148111" y="240012"/>
                  </a:lnTo>
                  <a:lnTo>
                    <a:pt x="157678" y="241896"/>
                  </a:lnTo>
                  <a:lnTo>
                    <a:pt x="177666" y="237751"/>
                  </a:lnTo>
                  <a:lnTo>
                    <a:pt x="195128" y="224990"/>
                  </a:lnTo>
                  <a:lnTo>
                    <a:pt x="209519" y="207620"/>
                  </a:lnTo>
                  <a:lnTo>
                    <a:pt x="243190" y="147140"/>
                  </a:lnTo>
                  <a:lnTo>
                    <a:pt x="264047" y="94722"/>
                  </a:lnTo>
                  <a:lnTo>
                    <a:pt x="267723" y="91224"/>
                  </a:lnTo>
                  <a:lnTo>
                    <a:pt x="271345" y="92402"/>
                  </a:lnTo>
                  <a:lnTo>
                    <a:pt x="274928" y="96696"/>
                  </a:lnTo>
                  <a:lnTo>
                    <a:pt x="289086" y="145616"/>
                  </a:lnTo>
                  <a:lnTo>
                    <a:pt x="301974" y="193404"/>
                  </a:lnTo>
                  <a:lnTo>
                    <a:pt x="317837" y="223218"/>
                  </a:lnTo>
                  <a:lnTo>
                    <a:pt x="336586" y="242707"/>
                  </a:lnTo>
                  <a:lnTo>
                    <a:pt x="346498" y="249542"/>
                  </a:lnTo>
                  <a:lnTo>
                    <a:pt x="356616" y="250590"/>
                  </a:lnTo>
                  <a:lnTo>
                    <a:pt x="377218" y="242394"/>
                  </a:lnTo>
                  <a:lnTo>
                    <a:pt x="391833" y="227054"/>
                  </a:lnTo>
                  <a:lnTo>
                    <a:pt x="402228" y="205028"/>
                  </a:lnTo>
                  <a:lnTo>
                    <a:pt x="418433" y="143055"/>
                  </a:lnTo>
                  <a:lnTo>
                    <a:pt x="422120" y="130465"/>
                  </a:lnTo>
                  <a:lnTo>
                    <a:pt x="425748" y="125581"/>
                  </a:lnTo>
                  <a:lnTo>
                    <a:pt x="429337" y="125835"/>
                  </a:lnTo>
                  <a:lnTo>
                    <a:pt x="432899" y="129513"/>
                  </a:lnTo>
                  <a:lnTo>
                    <a:pt x="460269" y="140280"/>
                  </a:lnTo>
                  <a:lnTo>
                    <a:pt x="503604" y="139700"/>
                  </a:lnTo>
                  <a:lnTo>
                    <a:pt x="565033" y="125790"/>
                  </a:lnTo>
                  <a:lnTo>
                    <a:pt x="613805" y="106606"/>
                  </a:lnTo>
                  <a:lnTo>
                    <a:pt x="643463" y="81500"/>
                  </a:lnTo>
                  <a:lnTo>
                    <a:pt x="647010" y="73050"/>
                  </a:lnTo>
                  <a:lnTo>
                    <a:pt x="647034" y="65078"/>
                  </a:lnTo>
                  <a:lnTo>
                    <a:pt x="644711" y="57423"/>
                  </a:lnTo>
                  <a:lnTo>
                    <a:pt x="639653" y="53490"/>
                  </a:lnTo>
                  <a:lnTo>
                    <a:pt x="632771" y="52038"/>
                  </a:lnTo>
                  <a:lnTo>
                    <a:pt x="624674" y="52239"/>
                  </a:lnTo>
                  <a:lnTo>
                    <a:pt x="585332" y="69291"/>
                  </a:lnTo>
                  <a:lnTo>
                    <a:pt x="529118" y="112225"/>
                  </a:lnTo>
                  <a:lnTo>
                    <a:pt x="512695" y="138927"/>
                  </a:lnTo>
                  <a:lnTo>
                    <a:pt x="506010" y="180244"/>
                  </a:lnTo>
                  <a:lnTo>
                    <a:pt x="513805" y="206450"/>
                  </a:lnTo>
                  <a:lnTo>
                    <a:pt x="520796" y="218352"/>
                  </a:lnTo>
                  <a:lnTo>
                    <a:pt x="531307" y="226286"/>
                  </a:lnTo>
                  <a:lnTo>
                    <a:pt x="558583" y="235103"/>
                  </a:lnTo>
                  <a:lnTo>
                    <a:pt x="595645" y="234476"/>
                  </a:lnTo>
                  <a:lnTo>
                    <a:pt x="649265" y="223669"/>
                  </a:lnTo>
                  <a:lnTo>
                    <a:pt x="661122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4558968" y="402831"/>
              <a:ext cx="308616" cy="407864"/>
            </a:xfrm>
            <a:custGeom>
              <a:avLst/>
              <a:gdLst/>
              <a:ahLst/>
              <a:cxnLst/>
              <a:rect l="0" t="0" r="0" b="0"/>
              <a:pathLst>
                <a:path w="308616" h="407864">
                  <a:moveTo>
                    <a:pt x="10400" y="39366"/>
                  </a:moveTo>
                  <a:lnTo>
                    <a:pt x="2067" y="96630"/>
                  </a:lnTo>
                  <a:lnTo>
                    <a:pt x="305" y="157522"/>
                  </a:lnTo>
                  <a:lnTo>
                    <a:pt x="161" y="162590"/>
                  </a:lnTo>
                  <a:lnTo>
                    <a:pt x="0" y="155744"/>
                  </a:lnTo>
                  <a:lnTo>
                    <a:pt x="14537" y="101662"/>
                  </a:lnTo>
                  <a:lnTo>
                    <a:pt x="36477" y="61420"/>
                  </a:lnTo>
                  <a:lnTo>
                    <a:pt x="70260" y="22412"/>
                  </a:lnTo>
                  <a:lnTo>
                    <a:pt x="102356" y="6526"/>
                  </a:lnTo>
                  <a:lnTo>
                    <a:pt x="141501" y="0"/>
                  </a:lnTo>
                  <a:lnTo>
                    <a:pt x="162644" y="4712"/>
                  </a:lnTo>
                  <a:lnTo>
                    <a:pt x="171557" y="9245"/>
                  </a:lnTo>
                  <a:lnTo>
                    <a:pt x="184581" y="23639"/>
                  </a:lnTo>
                  <a:lnTo>
                    <a:pt x="189691" y="32391"/>
                  </a:lnTo>
                  <a:lnTo>
                    <a:pt x="192251" y="51474"/>
                  </a:lnTo>
                  <a:lnTo>
                    <a:pt x="184361" y="103499"/>
                  </a:lnTo>
                  <a:lnTo>
                    <a:pt x="180487" y="147406"/>
                  </a:lnTo>
                  <a:lnTo>
                    <a:pt x="185820" y="169662"/>
                  </a:lnTo>
                  <a:lnTo>
                    <a:pt x="190518" y="178872"/>
                  </a:lnTo>
                  <a:lnTo>
                    <a:pt x="197159" y="182673"/>
                  </a:lnTo>
                  <a:lnTo>
                    <a:pt x="205096" y="182867"/>
                  </a:lnTo>
                  <a:lnTo>
                    <a:pt x="224444" y="175674"/>
                  </a:lnTo>
                  <a:lnTo>
                    <a:pt x="248640" y="160779"/>
                  </a:lnTo>
                  <a:lnTo>
                    <a:pt x="265633" y="142460"/>
                  </a:lnTo>
                  <a:lnTo>
                    <a:pt x="293969" y="81288"/>
                  </a:lnTo>
                  <a:lnTo>
                    <a:pt x="308569" y="33739"/>
                  </a:lnTo>
                  <a:lnTo>
                    <a:pt x="308615" y="28595"/>
                  </a:lnTo>
                  <a:lnTo>
                    <a:pt x="306306" y="28676"/>
                  </a:lnTo>
                  <a:lnTo>
                    <a:pt x="302428" y="32239"/>
                  </a:lnTo>
                  <a:lnTo>
                    <a:pt x="288966" y="86051"/>
                  </a:lnTo>
                  <a:lnTo>
                    <a:pt x="285094" y="147287"/>
                  </a:lnTo>
                  <a:lnTo>
                    <a:pt x="284424" y="198074"/>
                  </a:lnTo>
                  <a:lnTo>
                    <a:pt x="284225" y="247048"/>
                  </a:lnTo>
                  <a:lnTo>
                    <a:pt x="287285" y="294314"/>
                  </a:lnTo>
                  <a:lnTo>
                    <a:pt x="292482" y="345363"/>
                  </a:lnTo>
                  <a:lnTo>
                    <a:pt x="297141" y="385055"/>
                  </a:lnTo>
                  <a:lnTo>
                    <a:pt x="305198" y="4078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085264" y="242155"/>
              <a:ext cx="205727" cy="304427"/>
            </a:xfrm>
            <a:custGeom>
              <a:avLst/>
              <a:gdLst/>
              <a:ahLst/>
              <a:cxnLst/>
              <a:rect l="0" t="0" r="0" b="0"/>
              <a:pathLst>
                <a:path w="205727" h="304427">
                  <a:moveTo>
                    <a:pt x="0" y="0"/>
                  </a:moveTo>
                  <a:lnTo>
                    <a:pt x="15641" y="17981"/>
                  </a:lnTo>
                  <a:lnTo>
                    <a:pt x="38438" y="74354"/>
                  </a:lnTo>
                  <a:lnTo>
                    <a:pt x="49490" y="119063"/>
                  </a:lnTo>
                  <a:lnTo>
                    <a:pt x="59463" y="179196"/>
                  </a:lnTo>
                  <a:lnTo>
                    <a:pt x="62439" y="238601"/>
                  </a:lnTo>
                  <a:lnTo>
                    <a:pt x="57438" y="300465"/>
                  </a:lnTo>
                  <a:lnTo>
                    <a:pt x="55839" y="304426"/>
                  </a:lnTo>
                  <a:lnTo>
                    <a:pt x="54774" y="302386"/>
                  </a:lnTo>
                  <a:lnTo>
                    <a:pt x="56394" y="267801"/>
                  </a:lnTo>
                  <a:lnTo>
                    <a:pt x="64283" y="215049"/>
                  </a:lnTo>
                  <a:lnTo>
                    <a:pt x="77149" y="172903"/>
                  </a:lnTo>
                  <a:lnTo>
                    <a:pt x="102457" y="127221"/>
                  </a:lnTo>
                  <a:lnTo>
                    <a:pt x="111589" y="121079"/>
                  </a:lnTo>
                  <a:lnTo>
                    <a:pt x="134213" y="117374"/>
                  </a:lnTo>
                  <a:lnTo>
                    <a:pt x="156747" y="125866"/>
                  </a:lnTo>
                  <a:lnTo>
                    <a:pt x="177290" y="142508"/>
                  </a:lnTo>
                  <a:lnTo>
                    <a:pt x="194220" y="165503"/>
                  </a:lnTo>
                  <a:lnTo>
                    <a:pt x="205726" y="210345"/>
                  </a:lnTo>
                  <a:lnTo>
                    <a:pt x="202178" y="237376"/>
                  </a:lnTo>
                  <a:lnTo>
                    <a:pt x="197957" y="249498"/>
                  </a:lnTo>
                  <a:lnTo>
                    <a:pt x="190463" y="258749"/>
                  </a:lnTo>
                  <a:lnTo>
                    <a:pt x="169658" y="272147"/>
                  </a:lnTo>
                  <a:lnTo>
                    <a:pt x="141694" y="275763"/>
                  </a:lnTo>
                  <a:lnTo>
                    <a:pt x="112109" y="272300"/>
                  </a:lnTo>
                  <a:lnTo>
                    <a:pt x="63171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377397" y="346617"/>
              <a:ext cx="160594" cy="148223"/>
            </a:xfrm>
            <a:custGeom>
              <a:avLst/>
              <a:gdLst/>
              <a:ahLst/>
              <a:cxnLst/>
              <a:rect l="0" t="0" r="0" b="0"/>
              <a:pathLst>
                <a:path w="160594" h="148223">
                  <a:moveTo>
                    <a:pt x="86893" y="21880"/>
                  </a:moveTo>
                  <a:lnTo>
                    <a:pt x="92483" y="5113"/>
                  </a:lnTo>
                  <a:lnTo>
                    <a:pt x="89450" y="1343"/>
                  </a:lnTo>
                  <a:lnTo>
                    <a:pt x="82748" y="0"/>
                  </a:lnTo>
                  <a:lnTo>
                    <a:pt x="73601" y="275"/>
                  </a:lnTo>
                  <a:lnTo>
                    <a:pt x="57199" y="6819"/>
                  </a:lnTo>
                  <a:lnTo>
                    <a:pt x="22016" y="35673"/>
                  </a:lnTo>
                  <a:lnTo>
                    <a:pt x="2809" y="64962"/>
                  </a:lnTo>
                  <a:lnTo>
                    <a:pt x="0" y="88601"/>
                  </a:lnTo>
                  <a:lnTo>
                    <a:pt x="3820" y="112365"/>
                  </a:lnTo>
                  <a:lnTo>
                    <a:pt x="13317" y="130726"/>
                  </a:lnTo>
                  <a:lnTo>
                    <a:pt x="21465" y="135388"/>
                  </a:lnTo>
                  <a:lnTo>
                    <a:pt x="42996" y="137449"/>
                  </a:lnTo>
                  <a:lnTo>
                    <a:pt x="52949" y="134021"/>
                  </a:lnTo>
                  <a:lnTo>
                    <a:pt x="70247" y="120854"/>
                  </a:lnTo>
                  <a:lnTo>
                    <a:pt x="87550" y="88121"/>
                  </a:lnTo>
                  <a:lnTo>
                    <a:pt x="100086" y="48786"/>
                  </a:lnTo>
                  <a:lnTo>
                    <a:pt x="102708" y="45667"/>
                  </a:lnTo>
                  <a:lnTo>
                    <a:pt x="104455" y="49436"/>
                  </a:lnTo>
                  <a:lnTo>
                    <a:pt x="115896" y="103671"/>
                  </a:lnTo>
                  <a:lnTo>
                    <a:pt x="122400" y="126082"/>
                  </a:lnTo>
                  <a:lnTo>
                    <a:pt x="128112" y="133462"/>
                  </a:lnTo>
                  <a:lnTo>
                    <a:pt x="160593" y="1482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592864" y="349569"/>
              <a:ext cx="134640" cy="187385"/>
            </a:xfrm>
            <a:custGeom>
              <a:avLst/>
              <a:gdLst/>
              <a:ahLst/>
              <a:cxnLst/>
              <a:rect l="0" t="0" r="0" b="0"/>
              <a:pathLst>
                <a:path w="134640" h="187385">
                  <a:moveTo>
                    <a:pt x="18825" y="8400"/>
                  </a:moveTo>
                  <a:lnTo>
                    <a:pt x="10492" y="65664"/>
                  </a:lnTo>
                  <a:lnTo>
                    <a:pt x="3141" y="126556"/>
                  </a:lnTo>
                  <a:lnTo>
                    <a:pt x="1350" y="130455"/>
                  </a:lnTo>
                  <a:lnTo>
                    <a:pt x="157" y="127204"/>
                  </a:lnTo>
                  <a:lnTo>
                    <a:pt x="0" y="110335"/>
                  </a:lnTo>
                  <a:lnTo>
                    <a:pt x="12562" y="49423"/>
                  </a:lnTo>
                  <a:lnTo>
                    <a:pt x="28148" y="11196"/>
                  </a:lnTo>
                  <a:lnTo>
                    <a:pt x="35569" y="4415"/>
                  </a:lnTo>
                  <a:lnTo>
                    <a:pt x="44026" y="1064"/>
                  </a:lnTo>
                  <a:lnTo>
                    <a:pt x="53173" y="0"/>
                  </a:lnTo>
                  <a:lnTo>
                    <a:pt x="72696" y="8176"/>
                  </a:lnTo>
                  <a:lnTo>
                    <a:pt x="82815" y="15270"/>
                  </a:lnTo>
                  <a:lnTo>
                    <a:pt x="108235" y="53199"/>
                  </a:lnTo>
                  <a:lnTo>
                    <a:pt x="124996" y="101482"/>
                  </a:lnTo>
                  <a:lnTo>
                    <a:pt x="132734" y="158284"/>
                  </a:lnTo>
                  <a:lnTo>
                    <a:pt x="134639" y="187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5813666" y="339636"/>
              <a:ext cx="387620" cy="186790"/>
            </a:xfrm>
            <a:custGeom>
              <a:avLst/>
              <a:gdLst/>
              <a:ahLst/>
              <a:cxnLst/>
              <a:rect l="0" t="0" r="0" b="0"/>
              <a:pathLst>
                <a:path w="387620" h="186790">
                  <a:moveTo>
                    <a:pt x="29650" y="28861"/>
                  </a:moveTo>
                  <a:lnTo>
                    <a:pt x="21317" y="66339"/>
                  </a:lnTo>
                  <a:lnTo>
                    <a:pt x="13967" y="123352"/>
                  </a:lnTo>
                  <a:lnTo>
                    <a:pt x="4596" y="162534"/>
                  </a:lnTo>
                  <a:lnTo>
                    <a:pt x="2419" y="163600"/>
                  </a:lnTo>
                  <a:lnTo>
                    <a:pt x="0" y="146067"/>
                  </a:lnTo>
                  <a:lnTo>
                    <a:pt x="4227" y="107913"/>
                  </a:lnTo>
                  <a:lnTo>
                    <a:pt x="27804" y="50623"/>
                  </a:lnTo>
                  <a:lnTo>
                    <a:pt x="42752" y="21661"/>
                  </a:lnTo>
                  <a:lnTo>
                    <a:pt x="48913" y="13533"/>
                  </a:lnTo>
                  <a:lnTo>
                    <a:pt x="56530" y="10454"/>
                  </a:lnTo>
                  <a:lnTo>
                    <a:pt x="65118" y="10740"/>
                  </a:lnTo>
                  <a:lnTo>
                    <a:pt x="74353" y="13271"/>
                  </a:lnTo>
                  <a:lnTo>
                    <a:pt x="90852" y="28561"/>
                  </a:lnTo>
                  <a:lnTo>
                    <a:pt x="128827" y="89870"/>
                  </a:lnTo>
                  <a:lnTo>
                    <a:pt x="172043" y="153301"/>
                  </a:lnTo>
                  <a:lnTo>
                    <a:pt x="180731" y="158614"/>
                  </a:lnTo>
                  <a:lnTo>
                    <a:pt x="190031" y="159817"/>
                  </a:lnTo>
                  <a:lnTo>
                    <a:pt x="199742" y="158279"/>
                  </a:lnTo>
                  <a:lnTo>
                    <a:pt x="219890" y="144092"/>
                  </a:lnTo>
                  <a:lnTo>
                    <a:pt x="262326" y="99191"/>
                  </a:lnTo>
                  <a:lnTo>
                    <a:pt x="285058" y="49475"/>
                  </a:lnTo>
                  <a:lnTo>
                    <a:pt x="286274" y="25545"/>
                  </a:lnTo>
                  <a:lnTo>
                    <a:pt x="284961" y="12612"/>
                  </a:lnTo>
                  <a:lnTo>
                    <a:pt x="280576" y="5160"/>
                  </a:lnTo>
                  <a:lnTo>
                    <a:pt x="274143" y="1362"/>
                  </a:lnTo>
                  <a:lnTo>
                    <a:pt x="266345" y="0"/>
                  </a:lnTo>
                  <a:lnTo>
                    <a:pt x="258806" y="3772"/>
                  </a:lnTo>
                  <a:lnTo>
                    <a:pt x="237019" y="31436"/>
                  </a:lnTo>
                  <a:lnTo>
                    <a:pt x="218084" y="70438"/>
                  </a:lnTo>
                  <a:lnTo>
                    <a:pt x="212834" y="101932"/>
                  </a:lnTo>
                  <a:lnTo>
                    <a:pt x="219860" y="132307"/>
                  </a:lnTo>
                  <a:lnTo>
                    <a:pt x="226647" y="146958"/>
                  </a:lnTo>
                  <a:lnTo>
                    <a:pt x="249786" y="169476"/>
                  </a:lnTo>
                  <a:lnTo>
                    <a:pt x="264144" y="178757"/>
                  </a:lnTo>
                  <a:lnTo>
                    <a:pt x="298817" y="185949"/>
                  </a:lnTo>
                  <a:lnTo>
                    <a:pt x="348439" y="186540"/>
                  </a:lnTo>
                  <a:lnTo>
                    <a:pt x="387619" y="186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185126" y="231627"/>
              <a:ext cx="184920" cy="300632"/>
            </a:xfrm>
            <a:custGeom>
              <a:avLst/>
              <a:gdLst/>
              <a:ahLst/>
              <a:cxnLst/>
              <a:rect l="0" t="0" r="0" b="0"/>
              <a:pathLst>
                <a:path w="184920" h="300632">
                  <a:moveTo>
                    <a:pt x="121444" y="0"/>
                  </a:moveTo>
                  <a:lnTo>
                    <a:pt x="136099" y="49552"/>
                  </a:lnTo>
                  <a:lnTo>
                    <a:pt x="146193" y="100080"/>
                  </a:lnTo>
                  <a:lnTo>
                    <a:pt x="152849" y="162055"/>
                  </a:lnTo>
                  <a:lnTo>
                    <a:pt x="164216" y="218664"/>
                  </a:lnTo>
                  <a:lnTo>
                    <a:pt x="172039" y="251602"/>
                  </a:lnTo>
                  <a:lnTo>
                    <a:pt x="184919" y="277450"/>
                  </a:lnTo>
                  <a:lnTo>
                    <a:pt x="180461" y="271880"/>
                  </a:lnTo>
                  <a:lnTo>
                    <a:pt x="148901" y="218543"/>
                  </a:lnTo>
                  <a:lnTo>
                    <a:pt x="120221" y="184466"/>
                  </a:lnTo>
                  <a:lnTo>
                    <a:pt x="110100" y="175620"/>
                  </a:lnTo>
                  <a:lnTo>
                    <a:pt x="98674" y="170892"/>
                  </a:lnTo>
                  <a:lnTo>
                    <a:pt x="73499" y="168759"/>
                  </a:lnTo>
                  <a:lnTo>
                    <a:pt x="49833" y="177949"/>
                  </a:lnTo>
                  <a:lnTo>
                    <a:pt x="28785" y="194902"/>
                  </a:lnTo>
                  <a:lnTo>
                    <a:pt x="11633" y="218034"/>
                  </a:lnTo>
                  <a:lnTo>
                    <a:pt x="2449" y="243913"/>
                  </a:lnTo>
                  <a:lnTo>
                    <a:pt x="0" y="257365"/>
                  </a:lnTo>
                  <a:lnTo>
                    <a:pt x="1877" y="268673"/>
                  </a:lnTo>
                  <a:lnTo>
                    <a:pt x="13321" y="287476"/>
                  </a:lnTo>
                  <a:lnTo>
                    <a:pt x="36345" y="297393"/>
                  </a:lnTo>
                  <a:lnTo>
                    <a:pt x="63735" y="300631"/>
                  </a:lnTo>
                  <a:lnTo>
                    <a:pt x="106795" y="296297"/>
                  </a:lnTo>
                  <a:lnTo>
                    <a:pt x="131973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622425" y="357969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0" y="0"/>
                  </a:moveTo>
                  <a:lnTo>
                    <a:pt x="5589" y="58617"/>
                  </a:lnTo>
                  <a:lnTo>
                    <a:pt x="12998" y="120427"/>
                  </a:lnTo>
                  <a:lnTo>
                    <a:pt x="21057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785104" y="400083"/>
              <a:ext cx="16307" cy="126560"/>
            </a:xfrm>
            <a:custGeom>
              <a:avLst/>
              <a:gdLst/>
              <a:ahLst/>
              <a:cxnLst/>
              <a:rect l="0" t="0" r="0" b="0"/>
              <a:pathLst>
                <a:path w="16307" h="126560">
                  <a:moveTo>
                    <a:pt x="16306" y="0"/>
                  </a:moveTo>
                  <a:lnTo>
                    <a:pt x="13186" y="42692"/>
                  </a:lnTo>
                  <a:lnTo>
                    <a:pt x="5582" y="102068"/>
                  </a:lnTo>
                  <a:lnTo>
                    <a:pt x="0" y="126559"/>
                  </a:lnTo>
                  <a:lnTo>
                    <a:pt x="13669" y="63798"/>
                  </a:lnTo>
                  <a:lnTo>
                    <a:pt x="16306" y="52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896166" y="336912"/>
              <a:ext cx="105286" cy="200042"/>
            </a:xfrm>
            <a:custGeom>
              <a:avLst/>
              <a:gdLst/>
              <a:ahLst/>
              <a:cxnLst/>
              <a:rect l="0" t="0" r="0" b="0"/>
              <a:pathLst>
                <a:path w="105286" h="200042">
                  <a:moveTo>
                    <a:pt x="0" y="0"/>
                  </a:moveTo>
                  <a:lnTo>
                    <a:pt x="22357" y="5589"/>
                  </a:lnTo>
                  <a:lnTo>
                    <a:pt x="53028" y="25833"/>
                  </a:lnTo>
                  <a:lnTo>
                    <a:pt x="78752" y="65236"/>
                  </a:lnTo>
                  <a:lnTo>
                    <a:pt x="98831" y="122547"/>
                  </a:lnTo>
                  <a:lnTo>
                    <a:pt x="104011" y="172689"/>
                  </a:lnTo>
                  <a:lnTo>
                    <a:pt x="105285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285720" y="242155"/>
              <a:ext cx="17096" cy="305328"/>
            </a:xfrm>
            <a:custGeom>
              <a:avLst/>
              <a:gdLst/>
              <a:ahLst/>
              <a:cxnLst/>
              <a:rect l="0" t="0" r="0" b="0"/>
              <a:pathLst>
                <a:path w="17096" h="305328">
                  <a:moveTo>
                    <a:pt x="0" y="0"/>
                  </a:moveTo>
                  <a:lnTo>
                    <a:pt x="8406" y="49263"/>
                  </a:lnTo>
                  <a:lnTo>
                    <a:pt x="16789" y="98175"/>
                  </a:lnTo>
                  <a:lnTo>
                    <a:pt x="17095" y="154097"/>
                  </a:lnTo>
                  <a:lnTo>
                    <a:pt x="6237" y="216053"/>
                  </a:lnTo>
                  <a:lnTo>
                    <a:pt x="1232" y="275561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419829" y="346892"/>
              <a:ext cx="223861" cy="179534"/>
            </a:xfrm>
            <a:custGeom>
              <a:avLst/>
              <a:gdLst/>
              <a:ahLst/>
              <a:cxnLst/>
              <a:rect l="0" t="0" r="0" b="0"/>
              <a:pathLst>
                <a:path w="223861" h="179534">
                  <a:moveTo>
                    <a:pt x="150161" y="21605"/>
                  </a:moveTo>
                  <a:lnTo>
                    <a:pt x="144572" y="4838"/>
                  </a:lnTo>
                  <a:lnTo>
                    <a:pt x="138246" y="1068"/>
                  </a:lnTo>
                  <a:lnTo>
                    <a:pt x="118739" y="0"/>
                  </a:lnTo>
                  <a:lnTo>
                    <a:pt x="100710" y="6544"/>
                  </a:lnTo>
                  <a:lnTo>
                    <a:pt x="41137" y="44838"/>
                  </a:lnTo>
                  <a:lnTo>
                    <a:pt x="21378" y="64687"/>
                  </a:lnTo>
                  <a:lnTo>
                    <a:pt x="2688" y="101181"/>
                  </a:lnTo>
                  <a:lnTo>
                    <a:pt x="0" y="127942"/>
                  </a:lnTo>
                  <a:lnTo>
                    <a:pt x="920" y="141630"/>
                  </a:lnTo>
                  <a:lnTo>
                    <a:pt x="5044" y="151924"/>
                  </a:lnTo>
                  <a:lnTo>
                    <a:pt x="18984" y="166483"/>
                  </a:lnTo>
                  <a:lnTo>
                    <a:pt x="27615" y="168493"/>
                  </a:lnTo>
                  <a:lnTo>
                    <a:pt x="46563" y="164488"/>
                  </a:lnTo>
                  <a:lnTo>
                    <a:pt x="86153" y="135617"/>
                  </a:lnTo>
                  <a:lnTo>
                    <a:pt x="110269" y="111019"/>
                  </a:lnTo>
                  <a:lnTo>
                    <a:pt x="136259" y="61971"/>
                  </a:lnTo>
                  <a:lnTo>
                    <a:pt x="142812" y="43055"/>
                  </a:lnTo>
                  <a:lnTo>
                    <a:pt x="142922" y="42924"/>
                  </a:lnTo>
                  <a:lnTo>
                    <a:pt x="141094" y="54477"/>
                  </a:lnTo>
                  <a:lnTo>
                    <a:pt x="142406" y="92696"/>
                  </a:lnTo>
                  <a:lnTo>
                    <a:pt x="162624" y="145006"/>
                  </a:lnTo>
                  <a:lnTo>
                    <a:pt x="168998" y="156515"/>
                  </a:lnTo>
                  <a:lnTo>
                    <a:pt x="177927" y="164188"/>
                  </a:lnTo>
                  <a:lnTo>
                    <a:pt x="223860" y="1795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728352" y="365598"/>
              <a:ext cx="181402" cy="171356"/>
            </a:xfrm>
            <a:custGeom>
              <a:avLst/>
              <a:gdLst/>
              <a:ahLst/>
              <a:cxnLst/>
              <a:rect l="0" t="0" r="0" b="0"/>
              <a:pathLst>
                <a:path w="181402" h="171356">
                  <a:moveTo>
                    <a:pt x="10094" y="2899"/>
                  </a:moveTo>
                  <a:lnTo>
                    <a:pt x="1761" y="57044"/>
                  </a:lnTo>
                  <a:lnTo>
                    <a:pt x="0" y="111991"/>
                  </a:lnTo>
                  <a:lnTo>
                    <a:pt x="1024" y="116571"/>
                  </a:lnTo>
                  <a:lnTo>
                    <a:pt x="2878" y="114945"/>
                  </a:lnTo>
                  <a:lnTo>
                    <a:pt x="29915" y="54705"/>
                  </a:lnTo>
                  <a:lnTo>
                    <a:pt x="54961" y="18119"/>
                  </a:lnTo>
                  <a:lnTo>
                    <a:pt x="77608" y="3815"/>
                  </a:lnTo>
                  <a:lnTo>
                    <a:pt x="90198" y="0"/>
                  </a:lnTo>
                  <a:lnTo>
                    <a:pt x="103271" y="967"/>
                  </a:lnTo>
                  <a:lnTo>
                    <a:pt x="130275" y="11399"/>
                  </a:lnTo>
                  <a:lnTo>
                    <a:pt x="151635" y="30854"/>
                  </a:lnTo>
                  <a:lnTo>
                    <a:pt x="178823" y="75882"/>
                  </a:lnTo>
                  <a:lnTo>
                    <a:pt x="181401" y="103576"/>
                  </a:lnTo>
                  <a:lnTo>
                    <a:pt x="176275" y="142694"/>
                  </a:lnTo>
                  <a:lnTo>
                    <a:pt x="168021" y="1713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895665" y="263212"/>
              <a:ext cx="158637" cy="254921"/>
            </a:xfrm>
            <a:custGeom>
              <a:avLst/>
              <a:gdLst/>
              <a:ahLst/>
              <a:cxnLst/>
              <a:rect l="0" t="0" r="0" b="0"/>
              <a:pathLst>
                <a:path w="158637" h="254921">
                  <a:moveTo>
                    <a:pt x="158636" y="0"/>
                  </a:moveTo>
                  <a:lnTo>
                    <a:pt x="158636" y="48931"/>
                  </a:lnTo>
                  <a:lnTo>
                    <a:pt x="155516" y="99896"/>
                  </a:lnTo>
                  <a:lnTo>
                    <a:pt x="150303" y="156331"/>
                  </a:lnTo>
                  <a:lnTo>
                    <a:pt x="154462" y="219286"/>
                  </a:lnTo>
                  <a:lnTo>
                    <a:pt x="137997" y="172233"/>
                  </a:lnTo>
                  <a:lnTo>
                    <a:pt x="113526" y="137990"/>
                  </a:lnTo>
                  <a:lnTo>
                    <a:pt x="91013" y="125670"/>
                  </a:lnTo>
                  <a:lnTo>
                    <a:pt x="78459" y="122385"/>
                  </a:lnTo>
                  <a:lnTo>
                    <a:pt x="55152" y="124973"/>
                  </a:lnTo>
                  <a:lnTo>
                    <a:pt x="44023" y="128939"/>
                  </a:lnTo>
                  <a:lnTo>
                    <a:pt x="25418" y="145824"/>
                  </a:lnTo>
                  <a:lnTo>
                    <a:pt x="10521" y="168926"/>
                  </a:lnTo>
                  <a:lnTo>
                    <a:pt x="0" y="194791"/>
                  </a:lnTo>
                  <a:lnTo>
                    <a:pt x="237" y="207070"/>
                  </a:lnTo>
                  <a:lnTo>
                    <a:pt x="9857" y="230072"/>
                  </a:lnTo>
                  <a:lnTo>
                    <a:pt x="25832" y="245754"/>
                  </a:lnTo>
                  <a:lnTo>
                    <a:pt x="35004" y="251574"/>
                  </a:lnTo>
                  <a:lnTo>
                    <a:pt x="63914" y="254920"/>
                  </a:lnTo>
                  <a:lnTo>
                    <a:pt x="113412" y="250227"/>
                  </a:lnTo>
                  <a:lnTo>
                    <a:pt x="158636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190821" y="336912"/>
              <a:ext cx="203793" cy="200042"/>
            </a:xfrm>
            <a:custGeom>
              <a:avLst/>
              <a:gdLst/>
              <a:ahLst/>
              <a:cxnLst/>
              <a:rect l="0" t="0" r="0" b="0"/>
              <a:pathLst>
                <a:path w="203793" h="200042">
                  <a:moveTo>
                    <a:pt x="126692" y="0"/>
                  </a:moveTo>
                  <a:lnTo>
                    <a:pt x="77762" y="14572"/>
                  </a:lnTo>
                  <a:lnTo>
                    <a:pt x="39275" y="32784"/>
                  </a:lnTo>
                  <a:lnTo>
                    <a:pt x="13053" y="56117"/>
                  </a:lnTo>
                  <a:lnTo>
                    <a:pt x="5310" y="65487"/>
                  </a:lnTo>
                  <a:lnTo>
                    <a:pt x="1317" y="75244"/>
                  </a:lnTo>
                  <a:lnTo>
                    <a:pt x="0" y="95443"/>
                  </a:lnTo>
                  <a:lnTo>
                    <a:pt x="4796" y="104573"/>
                  </a:lnTo>
                  <a:lnTo>
                    <a:pt x="22603" y="120956"/>
                  </a:lnTo>
                  <a:lnTo>
                    <a:pt x="72163" y="142132"/>
                  </a:lnTo>
                  <a:lnTo>
                    <a:pt x="135355" y="161206"/>
                  </a:lnTo>
                  <a:lnTo>
                    <a:pt x="189618" y="178954"/>
                  </a:lnTo>
                  <a:lnTo>
                    <a:pt x="200228" y="182474"/>
                  </a:lnTo>
                  <a:lnTo>
                    <a:pt x="203792" y="185990"/>
                  </a:lnTo>
                  <a:lnTo>
                    <a:pt x="202659" y="189504"/>
                  </a:lnTo>
                  <a:lnTo>
                    <a:pt x="198394" y="193016"/>
                  </a:lnTo>
                  <a:lnTo>
                    <a:pt x="151861" y="198654"/>
                  </a:lnTo>
                  <a:lnTo>
                    <a:pt x="105635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696249" y="747523"/>
              <a:ext cx="192283" cy="358315"/>
            </a:xfrm>
            <a:custGeom>
              <a:avLst/>
              <a:gdLst/>
              <a:ahLst/>
              <a:cxnLst/>
              <a:rect l="0" t="0" r="0" b="0"/>
              <a:pathLst>
                <a:path w="192283" h="358315">
                  <a:moveTo>
                    <a:pt x="146653" y="0"/>
                  </a:moveTo>
                  <a:lnTo>
                    <a:pt x="106965" y="2340"/>
                  </a:lnTo>
                  <a:lnTo>
                    <a:pt x="74842" y="16811"/>
                  </a:lnTo>
                  <a:lnTo>
                    <a:pt x="35060" y="49499"/>
                  </a:lnTo>
                  <a:lnTo>
                    <a:pt x="7913" y="87066"/>
                  </a:lnTo>
                  <a:lnTo>
                    <a:pt x="373" y="112396"/>
                  </a:lnTo>
                  <a:lnTo>
                    <a:pt x="0" y="124064"/>
                  </a:lnTo>
                  <a:lnTo>
                    <a:pt x="4431" y="130672"/>
                  </a:lnTo>
                  <a:lnTo>
                    <a:pt x="12063" y="133908"/>
                  </a:lnTo>
                  <a:lnTo>
                    <a:pt x="21831" y="134896"/>
                  </a:lnTo>
                  <a:lnTo>
                    <a:pt x="57936" y="125107"/>
                  </a:lnTo>
                  <a:lnTo>
                    <a:pt x="92680" y="107389"/>
                  </a:lnTo>
                  <a:lnTo>
                    <a:pt x="119612" y="81732"/>
                  </a:lnTo>
                  <a:lnTo>
                    <a:pt x="136821" y="51903"/>
                  </a:lnTo>
                  <a:lnTo>
                    <a:pt x="140099" y="52150"/>
                  </a:lnTo>
                  <a:lnTo>
                    <a:pt x="151379" y="104527"/>
                  </a:lnTo>
                  <a:lnTo>
                    <a:pt x="161051" y="159003"/>
                  </a:lnTo>
                  <a:lnTo>
                    <a:pt x="171326" y="210239"/>
                  </a:lnTo>
                  <a:lnTo>
                    <a:pt x="181779" y="266234"/>
                  </a:lnTo>
                  <a:lnTo>
                    <a:pt x="192282" y="321651"/>
                  </a:lnTo>
                  <a:lnTo>
                    <a:pt x="186040" y="340268"/>
                  </a:lnTo>
                  <a:lnTo>
                    <a:pt x="169227" y="353222"/>
                  </a:lnTo>
                  <a:lnTo>
                    <a:pt x="158193" y="358314"/>
                  </a:lnTo>
                  <a:lnTo>
                    <a:pt x="130334" y="357732"/>
                  </a:lnTo>
                  <a:lnTo>
                    <a:pt x="83482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3957698" y="739922"/>
              <a:ext cx="169474" cy="165530"/>
            </a:xfrm>
            <a:custGeom>
              <a:avLst/>
              <a:gdLst/>
              <a:ahLst/>
              <a:cxnLst/>
              <a:rect l="0" t="0" r="0" b="0"/>
              <a:pathLst>
                <a:path w="169474" h="165530">
                  <a:moveTo>
                    <a:pt x="148416" y="18130"/>
                  </a:moveTo>
                  <a:lnTo>
                    <a:pt x="137238" y="6951"/>
                  </a:lnTo>
                  <a:lnTo>
                    <a:pt x="119271" y="1463"/>
                  </a:lnTo>
                  <a:lnTo>
                    <a:pt x="107929" y="0"/>
                  </a:lnTo>
                  <a:lnTo>
                    <a:pt x="85968" y="4613"/>
                  </a:lnTo>
                  <a:lnTo>
                    <a:pt x="56993" y="20364"/>
                  </a:lnTo>
                  <a:lnTo>
                    <a:pt x="20653" y="57826"/>
                  </a:lnTo>
                  <a:lnTo>
                    <a:pt x="1246" y="96702"/>
                  </a:lnTo>
                  <a:lnTo>
                    <a:pt x="0" y="107946"/>
                  </a:lnTo>
                  <a:lnTo>
                    <a:pt x="4854" y="126678"/>
                  </a:lnTo>
                  <a:lnTo>
                    <a:pt x="10594" y="130270"/>
                  </a:lnTo>
                  <a:lnTo>
                    <a:pt x="17931" y="130324"/>
                  </a:lnTo>
                  <a:lnTo>
                    <a:pt x="45023" y="119223"/>
                  </a:lnTo>
                  <a:lnTo>
                    <a:pt x="63859" y="106344"/>
                  </a:lnTo>
                  <a:lnTo>
                    <a:pt x="102287" y="59382"/>
                  </a:lnTo>
                  <a:lnTo>
                    <a:pt x="108305" y="56160"/>
                  </a:lnTo>
                  <a:lnTo>
                    <a:pt x="113486" y="57521"/>
                  </a:lnTo>
                  <a:lnTo>
                    <a:pt x="118111" y="61938"/>
                  </a:lnTo>
                  <a:lnTo>
                    <a:pt x="141201" y="123024"/>
                  </a:lnTo>
                  <a:lnTo>
                    <a:pt x="169473" y="165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221928" y="779109"/>
              <a:ext cx="10529" cy="115814"/>
            </a:xfrm>
            <a:custGeom>
              <a:avLst/>
              <a:gdLst/>
              <a:ahLst/>
              <a:cxnLst/>
              <a:rect l="0" t="0" r="0" b="0"/>
              <a:pathLst>
                <a:path w="10529" h="115814">
                  <a:moveTo>
                    <a:pt x="10528" y="0"/>
                  </a:moveTo>
                  <a:lnTo>
                    <a:pt x="2195" y="37478"/>
                  </a:lnTo>
                  <a:lnTo>
                    <a:pt x="289" y="97872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322123" y="789637"/>
              <a:ext cx="15619" cy="68152"/>
            </a:xfrm>
            <a:custGeom>
              <a:avLst/>
              <a:gdLst/>
              <a:ahLst/>
              <a:cxnLst/>
              <a:rect l="0" t="0" r="0" b="0"/>
              <a:pathLst>
                <a:path w="15619" h="68152">
                  <a:moveTo>
                    <a:pt x="15618" y="0"/>
                  </a:moveTo>
                  <a:lnTo>
                    <a:pt x="964" y="62093"/>
                  </a:lnTo>
                  <a:lnTo>
                    <a:pt x="0" y="67132"/>
                  </a:lnTo>
                  <a:lnTo>
                    <a:pt x="526" y="68151"/>
                  </a:lnTo>
                  <a:lnTo>
                    <a:pt x="5090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400912" y="731833"/>
              <a:ext cx="273742" cy="180118"/>
            </a:xfrm>
            <a:custGeom>
              <a:avLst/>
              <a:gdLst/>
              <a:ahLst/>
              <a:cxnLst/>
              <a:rect l="0" t="0" r="0" b="0"/>
              <a:pathLst>
                <a:path w="273742" h="180118">
                  <a:moveTo>
                    <a:pt x="0" y="26219"/>
                  </a:moveTo>
                  <a:lnTo>
                    <a:pt x="22877" y="51435"/>
                  </a:lnTo>
                  <a:lnTo>
                    <a:pt x="41087" y="93331"/>
                  </a:lnTo>
                  <a:lnTo>
                    <a:pt x="49847" y="116878"/>
                  </a:lnTo>
                  <a:lnTo>
                    <a:pt x="61538" y="135142"/>
                  </a:lnTo>
                  <a:lnTo>
                    <a:pt x="77653" y="147939"/>
                  </a:lnTo>
                  <a:lnTo>
                    <a:pt x="86864" y="152989"/>
                  </a:lnTo>
                  <a:lnTo>
                    <a:pt x="96514" y="154016"/>
                  </a:lnTo>
                  <a:lnTo>
                    <a:pt x="116595" y="148918"/>
                  </a:lnTo>
                  <a:lnTo>
                    <a:pt x="149677" y="126582"/>
                  </a:lnTo>
                  <a:lnTo>
                    <a:pt x="164399" y="113328"/>
                  </a:lnTo>
                  <a:lnTo>
                    <a:pt x="188517" y="50659"/>
                  </a:lnTo>
                  <a:lnTo>
                    <a:pt x="193750" y="27723"/>
                  </a:lnTo>
                  <a:lnTo>
                    <a:pt x="192176" y="5830"/>
                  </a:lnTo>
                  <a:lnTo>
                    <a:pt x="187779" y="928"/>
                  </a:lnTo>
                  <a:lnTo>
                    <a:pt x="181338" y="0"/>
                  </a:lnTo>
                  <a:lnTo>
                    <a:pt x="173534" y="1720"/>
                  </a:lnTo>
                  <a:lnTo>
                    <a:pt x="145784" y="20910"/>
                  </a:lnTo>
                  <a:lnTo>
                    <a:pt x="131863" y="42187"/>
                  </a:lnTo>
                  <a:lnTo>
                    <a:pt x="122947" y="68411"/>
                  </a:lnTo>
                  <a:lnTo>
                    <a:pt x="118984" y="99563"/>
                  </a:lnTo>
                  <a:lnTo>
                    <a:pt x="127931" y="144397"/>
                  </a:lnTo>
                  <a:lnTo>
                    <a:pt x="135591" y="155307"/>
                  </a:lnTo>
                  <a:lnTo>
                    <a:pt x="156579" y="170549"/>
                  </a:lnTo>
                  <a:lnTo>
                    <a:pt x="194702" y="180117"/>
                  </a:lnTo>
                  <a:lnTo>
                    <a:pt x="235634" y="177363"/>
                  </a:lnTo>
                  <a:lnTo>
                    <a:pt x="273741" y="1630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4703959" y="631710"/>
              <a:ext cx="145217" cy="284904"/>
            </a:xfrm>
            <a:custGeom>
              <a:avLst/>
              <a:gdLst/>
              <a:ahLst/>
              <a:cxnLst/>
              <a:rect l="0" t="0" r="0" b="0"/>
              <a:pathLst>
                <a:path w="145217" h="284904">
                  <a:moveTo>
                    <a:pt x="139150" y="0"/>
                  </a:moveTo>
                  <a:lnTo>
                    <a:pt x="139150" y="48931"/>
                  </a:lnTo>
                  <a:lnTo>
                    <a:pt x="139150" y="103015"/>
                  </a:lnTo>
                  <a:lnTo>
                    <a:pt x="139150" y="146390"/>
                  </a:lnTo>
                  <a:lnTo>
                    <a:pt x="140320" y="207931"/>
                  </a:lnTo>
                  <a:lnTo>
                    <a:pt x="145216" y="248653"/>
                  </a:lnTo>
                  <a:lnTo>
                    <a:pt x="144364" y="249996"/>
                  </a:lnTo>
                  <a:lnTo>
                    <a:pt x="142626" y="247383"/>
                  </a:lnTo>
                  <a:lnTo>
                    <a:pt x="125035" y="188699"/>
                  </a:lnTo>
                  <a:lnTo>
                    <a:pt x="111820" y="164585"/>
                  </a:lnTo>
                  <a:lnTo>
                    <a:pt x="94248" y="149968"/>
                  </a:lnTo>
                  <a:lnTo>
                    <a:pt x="83479" y="147942"/>
                  </a:lnTo>
                  <a:lnTo>
                    <a:pt x="59035" y="151929"/>
                  </a:lnTo>
                  <a:lnTo>
                    <a:pt x="35693" y="167740"/>
                  </a:lnTo>
                  <a:lnTo>
                    <a:pt x="15960" y="190364"/>
                  </a:lnTo>
                  <a:lnTo>
                    <a:pt x="3290" y="216018"/>
                  </a:lnTo>
                  <a:lnTo>
                    <a:pt x="0" y="243017"/>
                  </a:lnTo>
                  <a:lnTo>
                    <a:pt x="760" y="256768"/>
                  </a:lnTo>
                  <a:lnTo>
                    <a:pt x="4776" y="267105"/>
                  </a:lnTo>
                  <a:lnTo>
                    <a:pt x="18597" y="281710"/>
                  </a:lnTo>
                  <a:lnTo>
                    <a:pt x="28366" y="284903"/>
                  </a:lnTo>
                  <a:lnTo>
                    <a:pt x="63301" y="283807"/>
                  </a:lnTo>
                  <a:lnTo>
                    <a:pt x="107564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066960" y="600124"/>
              <a:ext cx="165705" cy="336913"/>
            </a:xfrm>
            <a:custGeom>
              <a:avLst/>
              <a:gdLst/>
              <a:ahLst/>
              <a:cxnLst/>
              <a:rect l="0" t="0" r="0" b="0"/>
              <a:pathLst>
                <a:path w="165705" h="336913">
                  <a:moveTo>
                    <a:pt x="165704" y="0"/>
                  </a:moveTo>
                  <a:lnTo>
                    <a:pt x="103611" y="29309"/>
                  </a:lnTo>
                  <a:lnTo>
                    <a:pt x="61801" y="64801"/>
                  </a:lnTo>
                  <a:lnTo>
                    <a:pt x="16394" y="119250"/>
                  </a:lnTo>
                  <a:lnTo>
                    <a:pt x="6537" y="138398"/>
                  </a:lnTo>
                  <a:lnTo>
                    <a:pt x="0" y="185676"/>
                  </a:lnTo>
                  <a:lnTo>
                    <a:pt x="3652" y="238549"/>
                  </a:lnTo>
                  <a:lnTo>
                    <a:pt x="16537" y="290836"/>
                  </a:lnTo>
                  <a:lnTo>
                    <a:pt x="39361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053679" y="734278"/>
              <a:ext cx="884395" cy="202759"/>
            </a:xfrm>
            <a:custGeom>
              <a:avLst/>
              <a:gdLst/>
              <a:ahLst/>
              <a:cxnLst/>
              <a:rect l="0" t="0" r="0" b="0"/>
              <a:pathLst>
                <a:path w="884395" h="202759">
                  <a:moveTo>
                    <a:pt x="0" y="55359"/>
                  </a:moveTo>
                  <a:lnTo>
                    <a:pt x="16768" y="38592"/>
                  </a:lnTo>
                  <a:lnTo>
                    <a:pt x="68346" y="18295"/>
                  </a:lnTo>
                  <a:lnTo>
                    <a:pt x="124115" y="6141"/>
                  </a:lnTo>
                  <a:lnTo>
                    <a:pt x="159277" y="6578"/>
                  </a:lnTo>
                  <a:lnTo>
                    <a:pt x="190503" y="14572"/>
                  </a:lnTo>
                  <a:lnTo>
                    <a:pt x="213739" y="32162"/>
                  </a:lnTo>
                  <a:lnTo>
                    <a:pt x="230696" y="57918"/>
                  </a:lnTo>
                  <a:lnTo>
                    <a:pt x="244479" y="108370"/>
                  </a:lnTo>
                  <a:lnTo>
                    <a:pt x="242194" y="147105"/>
                  </a:lnTo>
                  <a:lnTo>
                    <a:pt x="237103" y="169835"/>
                  </a:lnTo>
                  <a:lnTo>
                    <a:pt x="235278" y="172620"/>
                  </a:lnTo>
                  <a:lnTo>
                    <a:pt x="234061" y="169798"/>
                  </a:lnTo>
                  <a:lnTo>
                    <a:pt x="233878" y="155354"/>
                  </a:lnTo>
                  <a:lnTo>
                    <a:pt x="246413" y="114366"/>
                  </a:lnTo>
                  <a:lnTo>
                    <a:pt x="270575" y="57367"/>
                  </a:lnTo>
                  <a:lnTo>
                    <a:pt x="282472" y="40264"/>
                  </a:lnTo>
                  <a:lnTo>
                    <a:pt x="298678" y="27983"/>
                  </a:lnTo>
                  <a:lnTo>
                    <a:pt x="337678" y="10567"/>
                  </a:lnTo>
                  <a:lnTo>
                    <a:pt x="346782" y="10290"/>
                  </a:lnTo>
                  <a:lnTo>
                    <a:pt x="363135" y="16221"/>
                  </a:lnTo>
                  <a:lnTo>
                    <a:pt x="375083" y="29776"/>
                  </a:lnTo>
                  <a:lnTo>
                    <a:pt x="379907" y="38304"/>
                  </a:lnTo>
                  <a:lnTo>
                    <a:pt x="387649" y="101253"/>
                  </a:lnTo>
                  <a:lnTo>
                    <a:pt x="390159" y="151366"/>
                  </a:lnTo>
                  <a:lnTo>
                    <a:pt x="394892" y="177578"/>
                  </a:lnTo>
                  <a:lnTo>
                    <a:pt x="400132" y="182462"/>
                  </a:lnTo>
                  <a:lnTo>
                    <a:pt x="407135" y="182208"/>
                  </a:lnTo>
                  <a:lnTo>
                    <a:pt x="415312" y="178530"/>
                  </a:lnTo>
                  <a:lnTo>
                    <a:pt x="438001" y="156585"/>
                  </a:lnTo>
                  <a:lnTo>
                    <a:pt x="453952" y="127856"/>
                  </a:lnTo>
                  <a:lnTo>
                    <a:pt x="456000" y="101228"/>
                  </a:lnTo>
                  <a:lnTo>
                    <a:pt x="454908" y="85939"/>
                  </a:lnTo>
                  <a:lnTo>
                    <a:pt x="450671" y="74576"/>
                  </a:lnTo>
                  <a:lnTo>
                    <a:pt x="436605" y="58831"/>
                  </a:lnTo>
                  <a:lnTo>
                    <a:pt x="415535" y="51053"/>
                  </a:lnTo>
                  <a:lnTo>
                    <a:pt x="403365" y="48979"/>
                  </a:lnTo>
                  <a:lnTo>
                    <a:pt x="396422" y="44087"/>
                  </a:lnTo>
                  <a:lnTo>
                    <a:pt x="392963" y="37316"/>
                  </a:lnTo>
                  <a:lnTo>
                    <a:pt x="391827" y="29292"/>
                  </a:lnTo>
                  <a:lnTo>
                    <a:pt x="394579" y="22774"/>
                  </a:lnTo>
                  <a:lnTo>
                    <a:pt x="406995" y="12411"/>
                  </a:lnTo>
                  <a:lnTo>
                    <a:pt x="433716" y="0"/>
                  </a:lnTo>
                  <a:lnTo>
                    <a:pt x="480629" y="92"/>
                  </a:lnTo>
                  <a:lnTo>
                    <a:pt x="509580" y="10909"/>
                  </a:lnTo>
                  <a:lnTo>
                    <a:pt x="531806" y="27415"/>
                  </a:lnTo>
                  <a:lnTo>
                    <a:pt x="550896" y="56438"/>
                  </a:lnTo>
                  <a:lnTo>
                    <a:pt x="559918" y="76896"/>
                  </a:lnTo>
                  <a:lnTo>
                    <a:pt x="565984" y="124912"/>
                  </a:lnTo>
                  <a:lnTo>
                    <a:pt x="561968" y="169444"/>
                  </a:lnTo>
                  <a:lnTo>
                    <a:pt x="573133" y="137859"/>
                  </a:lnTo>
                  <a:lnTo>
                    <a:pt x="611056" y="76265"/>
                  </a:lnTo>
                  <a:lnTo>
                    <a:pt x="626040" y="56462"/>
                  </a:lnTo>
                  <a:lnTo>
                    <a:pt x="644398" y="39862"/>
                  </a:lnTo>
                  <a:lnTo>
                    <a:pt x="654206" y="35669"/>
                  </a:lnTo>
                  <a:lnTo>
                    <a:pt x="674464" y="34130"/>
                  </a:lnTo>
                  <a:lnTo>
                    <a:pt x="682439" y="38867"/>
                  </a:lnTo>
                  <a:lnTo>
                    <a:pt x="694421" y="56608"/>
                  </a:lnTo>
                  <a:lnTo>
                    <a:pt x="707743" y="104082"/>
                  </a:lnTo>
                  <a:lnTo>
                    <a:pt x="709423" y="162903"/>
                  </a:lnTo>
                  <a:lnTo>
                    <a:pt x="712764" y="160980"/>
                  </a:lnTo>
                  <a:lnTo>
                    <a:pt x="748169" y="98774"/>
                  </a:lnTo>
                  <a:lnTo>
                    <a:pt x="796694" y="38504"/>
                  </a:lnTo>
                  <a:lnTo>
                    <a:pt x="806040" y="34764"/>
                  </a:lnTo>
                  <a:lnTo>
                    <a:pt x="828903" y="33728"/>
                  </a:lnTo>
                  <a:lnTo>
                    <a:pt x="838041" y="37429"/>
                  </a:lnTo>
                  <a:lnTo>
                    <a:pt x="851315" y="50900"/>
                  </a:lnTo>
                  <a:lnTo>
                    <a:pt x="865364" y="78215"/>
                  </a:lnTo>
                  <a:lnTo>
                    <a:pt x="873356" y="134527"/>
                  </a:lnTo>
                  <a:lnTo>
                    <a:pt x="881867" y="182565"/>
                  </a:lnTo>
                  <a:lnTo>
                    <a:pt x="884394" y="202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122496" y="649675"/>
              <a:ext cx="372909" cy="255777"/>
            </a:xfrm>
            <a:custGeom>
              <a:avLst/>
              <a:gdLst/>
              <a:ahLst/>
              <a:cxnLst/>
              <a:rect l="0" t="0" r="0" b="0"/>
              <a:pathLst>
                <a:path w="372909" h="255777">
                  <a:moveTo>
                    <a:pt x="15618" y="55734"/>
                  </a:moveTo>
                  <a:lnTo>
                    <a:pt x="15618" y="116118"/>
                  </a:lnTo>
                  <a:lnTo>
                    <a:pt x="10029" y="177366"/>
                  </a:lnTo>
                  <a:lnTo>
                    <a:pt x="0" y="228373"/>
                  </a:lnTo>
                  <a:lnTo>
                    <a:pt x="12894" y="173667"/>
                  </a:lnTo>
                  <a:lnTo>
                    <a:pt x="26302" y="123613"/>
                  </a:lnTo>
                  <a:lnTo>
                    <a:pt x="39841" y="81306"/>
                  </a:lnTo>
                  <a:lnTo>
                    <a:pt x="65376" y="35569"/>
                  </a:lnTo>
                  <a:lnTo>
                    <a:pt x="91582" y="8945"/>
                  </a:lnTo>
                  <a:lnTo>
                    <a:pt x="102526" y="5824"/>
                  </a:lnTo>
                  <a:lnTo>
                    <a:pt x="127164" y="8596"/>
                  </a:lnTo>
                  <a:lnTo>
                    <a:pt x="147472" y="23865"/>
                  </a:lnTo>
                  <a:lnTo>
                    <a:pt x="156163" y="34488"/>
                  </a:lnTo>
                  <a:lnTo>
                    <a:pt x="173984" y="82974"/>
                  </a:lnTo>
                  <a:lnTo>
                    <a:pt x="186674" y="141794"/>
                  </a:lnTo>
                  <a:lnTo>
                    <a:pt x="186664" y="192498"/>
                  </a:lnTo>
                  <a:lnTo>
                    <a:pt x="185801" y="198383"/>
                  </a:lnTo>
                  <a:lnTo>
                    <a:pt x="185225" y="197626"/>
                  </a:lnTo>
                  <a:lnTo>
                    <a:pt x="185755" y="185478"/>
                  </a:lnTo>
                  <a:lnTo>
                    <a:pt x="202078" y="128808"/>
                  </a:lnTo>
                  <a:lnTo>
                    <a:pt x="224819" y="76709"/>
                  </a:lnTo>
                  <a:lnTo>
                    <a:pt x="264981" y="19202"/>
                  </a:lnTo>
                  <a:lnTo>
                    <a:pt x="291494" y="2276"/>
                  </a:lnTo>
                  <a:lnTo>
                    <a:pt x="314484" y="0"/>
                  </a:lnTo>
                  <a:lnTo>
                    <a:pt x="327166" y="1030"/>
                  </a:lnTo>
                  <a:lnTo>
                    <a:pt x="337960" y="6397"/>
                  </a:lnTo>
                  <a:lnTo>
                    <a:pt x="356193" y="24838"/>
                  </a:lnTo>
                  <a:lnTo>
                    <a:pt x="365856" y="54871"/>
                  </a:lnTo>
                  <a:lnTo>
                    <a:pt x="371297" y="105001"/>
                  </a:lnTo>
                  <a:lnTo>
                    <a:pt x="372908" y="155730"/>
                  </a:lnTo>
                  <a:lnTo>
                    <a:pt x="367864" y="218986"/>
                  </a:lnTo>
                  <a:lnTo>
                    <a:pt x="363059" y="2557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603564" y="673824"/>
              <a:ext cx="134675" cy="210265"/>
            </a:xfrm>
            <a:custGeom>
              <a:avLst/>
              <a:gdLst/>
              <a:ahLst/>
              <a:cxnLst/>
              <a:rect l="0" t="0" r="0" b="0"/>
              <a:pathLst>
                <a:path w="134675" h="210265">
                  <a:moveTo>
                    <a:pt x="8332" y="0"/>
                  </a:moveTo>
                  <a:lnTo>
                    <a:pt x="5213" y="57264"/>
                  </a:lnTo>
                  <a:lnTo>
                    <a:pt x="0" y="109774"/>
                  </a:lnTo>
                  <a:lnTo>
                    <a:pt x="1574" y="160427"/>
                  </a:lnTo>
                  <a:lnTo>
                    <a:pt x="7668" y="184775"/>
                  </a:lnTo>
                  <a:lnTo>
                    <a:pt x="18176" y="203395"/>
                  </a:lnTo>
                  <a:lnTo>
                    <a:pt x="25423" y="208126"/>
                  </a:lnTo>
                  <a:lnTo>
                    <a:pt x="42834" y="210264"/>
                  </a:lnTo>
                  <a:lnTo>
                    <a:pt x="95909" y="194868"/>
                  </a:lnTo>
                  <a:lnTo>
                    <a:pt x="134674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601368" y="768580"/>
              <a:ext cx="168457" cy="31587"/>
            </a:xfrm>
            <a:custGeom>
              <a:avLst/>
              <a:gdLst/>
              <a:ahLst/>
              <a:cxnLst/>
              <a:rect l="0" t="0" r="0" b="0"/>
              <a:pathLst>
                <a:path w="168457" h="31587">
                  <a:moveTo>
                    <a:pt x="0" y="31586"/>
                  </a:moveTo>
                  <a:lnTo>
                    <a:pt x="52051" y="11800"/>
                  </a:lnTo>
                  <a:lnTo>
                    <a:pt x="101990" y="3496"/>
                  </a:lnTo>
                  <a:lnTo>
                    <a:pt x="140183" y="1036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569783" y="631710"/>
              <a:ext cx="136871" cy="63172"/>
            </a:xfrm>
            <a:custGeom>
              <a:avLst/>
              <a:gdLst/>
              <a:ahLst/>
              <a:cxnLst/>
              <a:rect l="0" t="0" r="0" b="0"/>
              <a:pathLst>
                <a:path w="136871" h="63172">
                  <a:moveTo>
                    <a:pt x="0" y="63171"/>
                  </a:moveTo>
                  <a:lnTo>
                    <a:pt x="19150" y="46360"/>
                  </a:lnTo>
                  <a:lnTo>
                    <a:pt x="73217" y="19262"/>
                  </a:lnTo>
                  <a:lnTo>
                    <a:pt x="125253" y="3345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864580" y="642238"/>
              <a:ext cx="136872" cy="210571"/>
            </a:xfrm>
            <a:custGeom>
              <a:avLst/>
              <a:gdLst/>
              <a:ahLst/>
              <a:cxnLst/>
              <a:rect l="0" t="0" r="0" b="0"/>
              <a:pathLst>
                <a:path w="136872" h="210571">
                  <a:moveTo>
                    <a:pt x="0" y="0"/>
                  </a:moveTo>
                  <a:lnTo>
                    <a:pt x="23720" y="53028"/>
                  </a:lnTo>
                  <a:lnTo>
                    <a:pt x="45673" y="109304"/>
                  </a:lnTo>
                  <a:lnTo>
                    <a:pt x="71814" y="167599"/>
                  </a:lnTo>
                  <a:lnTo>
                    <a:pt x="97318" y="194199"/>
                  </a:lnTo>
                  <a:lnTo>
                    <a:pt x="113832" y="203294"/>
                  </a:lnTo>
                  <a:lnTo>
                    <a:pt x="136871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769824" y="642238"/>
              <a:ext cx="242157" cy="231628"/>
            </a:xfrm>
            <a:custGeom>
              <a:avLst/>
              <a:gdLst/>
              <a:ahLst/>
              <a:cxnLst/>
              <a:rect l="0" t="0" r="0" b="0"/>
              <a:pathLst>
                <a:path w="242157" h="231628">
                  <a:moveTo>
                    <a:pt x="242156" y="0"/>
                  </a:moveTo>
                  <a:lnTo>
                    <a:pt x="192657" y="55088"/>
                  </a:lnTo>
                  <a:lnTo>
                    <a:pt x="134973" y="105607"/>
                  </a:lnTo>
                  <a:lnTo>
                    <a:pt x="80344" y="153052"/>
                  </a:lnTo>
                  <a:lnTo>
                    <a:pt x="25051" y="201595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4983743" y="3794076"/>
            <a:ext cx="4586662" cy="1631854"/>
            <a:chOff x="4983743" y="3794076"/>
            <a:chExt cx="4586662" cy="1631854"/>
          </a:xfrm>
        </p:grpSpPr>
        <p:sp>
          <p:nvSpPr>
            <p:cNvPr id="357" name="Freeform 356"/>
            <p:cNvSpPr/>
            <p:nvPr/>
          </p:nvSpPr>
          <p:spPr>
            <a:xfrm>
              <a:off x="4983743" y="4615299"/>
              <a:ext cx="2136768" cy="810631"/>
            </a:xfrm>
            <a:custGeom>
              <a:avLst/>
              <a:gdLst/>
              <a:ahLst/>
              <a:cxnLst/>
              <a:rect l="0" t="0" r="0" b="0"/>
              <a:pathLst>
                <a:path w="2136768" h="810631">
                  <a:moveTo>
                    <a:pt x="1817667" y="0"/>
                  </a:moveTo>
                  <a:lnTo>
                    <a:pt x="1768736" y="0"/>
                  </a:lnTo>
                  <a:lnTo>
                    <a:pt x="1709605" y="0"/>
                  </a:lnTo>
                  <a:lnTo>
                    <a:pt x="1651695" y="1170"/>
                  </a:lnTo>
                  <a:lnTo>
                    <a:pt x="1602243" y="7235"/>
                  </a:lnTo>
                  <a:lnTo>
                    <a:pt x="1550547" y="9552"/>
                  </a:lnTo>
                  <a:lnTo>
                    <a:pt x="1498184" y="10239"/>
                  </a:lnTo>
                  <a:lnTo>
                    <a:pt x="1445625" y="10442"/>
                  </a:lnTo>
                  <a:lnTo>
                    <a:pt x="1391837" y="10502"/>
                  </a:lnTo>
                  <a:lnTo>
                    <a:pt x="1333136" y="10520"/>
                  </a:lnTo>
                  <a:lnTo>
                    <a:pt x="1277009" y="10526"/>
                  </a:lnTo>
                  <a:lnTo>
                    <a:pt x="1216445" y="10527"/>
                  </a:lnTo>
                  <a:lnTo>
                    <a:pt x="1154046" y="10528"/>
                  </a:lnTo>
                  <a:lnTo>
                    <a:pt x="1091104" y="11698"/>
                  </a:lnTo>
                  <a:lnTo>
                    <a:pt x="1028001" y="17764"/>
                  </a:lnTo>
                  <a:lnTo>
                    <a:pt x="985903" y="19593"/>
                  </a:lnTo>
                  <a:lnTo>
                    <a:pt x="940676" y="23526"/>
                  </a:lnTo>
                  <a:lnTo>
                    <a:pt x="894449" y="28003"/>
                  </a:lnTo>
                  <a:lnTo>
                    <a:pt x="850507" y="29993"/>
                  </a:lnTo>
                  <a:lnTo>
                    <a:pt x="804461" y="33997"/>
                  </a:lnTo>
                  <a:lnTo>
                    <a:pt x="757870" y="39676"/>
                  </a:lnTo>
                  <a:lnTo>
                    <a:pt x="713766" y="46099"/>
                  </a:lnTo>
                  <a:lnTo>
                    <a:pt x="670768" y="52854"/>
                  </a:lnTo>
                  <a:lnTo>
                    <a:pt x="610219" y="63233"/>
                  </a:lnTo>
                  <a:lnTo>
                    <a:pt x="552114" y="73718"/>
                  </a:lnTo>
                  <a:lnTo>
                    <a:pt x="493563" y="87352"/>
                  </a:lnTo>
                  <a:lnTo>
                    <a:pt x="439171" y="103091"/>
                  </a:lnTo>
                  <a:lnTo>
                    <a:pt x="386009" y="118283"/>
                  </a:lnTo>
                  <a:lnTo>
                    <a:pt x="333213" y="137602"/>
                  </a:lnTo>
                  <a:lnTo>
                    <a:pt x="283645" y="158144"/>
                  </a:lnTo>
                  <a:lnTo>
                    <a:pt x="224974" y="186046"/>
                  </a:lnTo>
                  <a:lnTo>
                    <a:pt x="162579" y="229437"/>
                  </a:lnTo>
                  <a:lnTo>
                    <a:pt x="103800" y="273669"/>
                  </a:lnTo>
                  <a:lnTo>
                    <a:pt x="49218" y="334507"/>
                  </a:lnTo>
                  <a:lnTo>
                    <a:pt x="36161" y="351051"/>
                  </a:lnTo>
                  <a:lnTo>
                    <a:pt x="10698" y="410928"/>
                  </a:lnTo>
                  <a:lnTo>
                    <a:pt x="1041" y="444630"/>
                  </a:lnTo>
                  <a:lnTo>
                    <a:pt x="0" y="489451"/>
                  </a:lnTo>
                  <a:lnTo>
                    <a:pt x="16304" y="543991"/>
                  </a:lnTo>
                  <a:lnTo>
                    <a:pt x="25042" y="565817"/>
                  </a:lnTo>
                  <a:lnTo>
                    <a:pt x="70184" y="623936"/>
                  </a:lnTo>
                  <a:lnTo>
                    <a:pt x="94186" y="650463"/>
                  </a:lnTo>
                  <a:lnTo>
                    <a:pt x="154444" y="694678"/>
                  </a:lnTo>
                  <a:lnTo>
                    <a:pt x="188952" y="712758"/>
                  </a:lnTo>
                  <a:lnTo>
                    <a:pt x="242534" y="734936"/>
                  </a:lnTo>
                  <a:lnTo>
                    <a:pt x="299348" y="753442"/>
                  </a:lnTo>
                  <a:lnTo>
                    <a:pt x="362564" y="768363"/>
                  </a:lnTo>
                  <a:lnTo>
                    <a:pt x="426046" y="782575"/>
                  </a:lnTo>
                  <a:lnTo>
                    <a:pt x="483116" y="793134"/>
                  </a:lnTo>
                  <a:lnTo>
                    <a:pt x="538890" y="798082"/>
                  </a:lnTo>
                  <a:lnTo>
                    <a:pt x="598050" y="805137"/>
                  </a:lnTo>
                  <a:lnTo>
                    <a:pt x="660032" y="809047"/>
                  </a:lnTo>
                  <a:lnTo>
                    <a:pt x="704988" y="809962"/>
                  </a:lnTo>
                  <a:lnTo>
                    <a:pt x="751094" y="810369"/>
                  </a:lnTo>
                  <a:lnTo>
                    <a:pt x="794983" y="810550"/>
                  </a:lnTo>
                  <a:lnTo>
                    <a:pt x="841005" y="810630"/>
                  </a:lnTo>
                  <a:lnTo>
                    <a:pt x="888756" y="809496"/>
                  </a:lnTo>
                  <a:lnTo>
                    <a:pt x="937274" y="805092"/>
                  </a:lnTo>
                  <a:lnTo>
                    <a:pt x="986133" y="799236"/>
                  </a:lnTo>
                  <a:lnTo>
                    <a:pt x="1035145" y="793903"/>
                  </a:lnTo>
                  <a:lnTo>
                    <a:pt x="1084224" y="791533"/>
                  </a:lnTo>
                  <a:lnTo>
                    <a:pt x="1133333" y="787360"/>
                  </a:lnTo>
                  <a:lnTo>
                    <a:pt x="1182456" y="780436"/>
                  </a:lnTo>
                  <a:lnTo>
                    <a:pt x="1231584" y="769560"/>
                  </a:lnTo>
                  <a:lnTo>
                    <a:pt x="1280715" y="760047"/>
                  </a:lnTo>
                  <a:lnTo>
                    <a:pt x="1331017" y="750749"/>
                  </a:lnTo>
                  <a:lnTo>
                    <a:pt x="1384569" y="738818"/>
                  </a:lnTo>
                  <a:lnTo>
                    <a:pt x="1436445" y="725716"/>
                  </a:lnTo>
                  <a:lnTo>
                    <a:pt x="1486798" y="712095"/>
                  </a:lnTo>
                  <a:lnTo>
                    <a:pt x="1536473" y="698242"/>
                  </a:lnTo>
                  <a:lnTo>
                    <a:pt x="1585847" y="684286"/>
                  </a:lnTo>
                  <a:lnTo>
                    <a:pt x="1633917" y="670285"/>
                  </a:lnTo>
                  <a:lnTo>
                    <a:pt x="1678679" y="656263"/>
                  </a:lnTo>
                  <a:lnTo>
                    <a:pt x="1721969" y="642232"/>
                  </a:lnTo>
                  <a:lnTo>
                    <a:pt x="1764606" y="627028"/>
                  </a:lnTo>
                  <a:lnTo>
                    <a:pt x="1826902" y="599907"/>
                  </a:lnTo>
                  <a:lnTo>
                    <a:pt x="1882925" y="575363"/>
                  </a:lnTo>
                  <a:lnTo>
                    <a:pt x="1935398" y="547554"/>
                  </a:lnTo>
                  <a:lnTo>
                    <a:pt x="1995643" y="513484"/>
                  </a:lnTo>
                  <a:lnTo>
                    <a:pt x="2057133" y="462936"/>
                  </a:lnTo>
                  <a:lnTo>
                    <a:pt x="2104901" y="400055"/>
                  </a:lnTo>
                  <a:lnTo>
                    <a:pt x="2125171" y="364979"/>
                  </a:lnTo>
                  <a:lnTo>
                    <a:pt x="2136767" y="315202"/>
                  </a:lnTo>
                  <a:lnTo>
                    <a:pt x="2131389" y="255804"/>
                  </a:lnTo>
                  <a:lnTo>
                    <a:pt x="2124385" y="222485"/>
                  </a:lnTo>
                  <a:lnTo>
                    <a:pt x="2094176" y="168407"/>
                  </a:lnTo>
                  <a:lnTo>
                    <a:pt x="2044571" y="112712"/>
                  </a:lnTo>
                  <a:lnTo>
                    <a:pt x="1984539" y="70225"/>
                  </a:lnTo>
                  <a:lnTo>
                    <a:pt x="1924361" y="40689"/>
                  </a:lnTo>
                  <a:lnTo>
                    <a:pt x="1872711" y="18912"/>
                  </a:lnTo>
                  <a:lnTo>
                    <a:pt x="1817448" y="9064"/>
                  </a:lnTo>
                  <a:lnTo>
                    <a:pt x="1766129" y="2685"/>
                  </a:lnTo>
                  <a:lnTo>
                    <a:pt x="1708420" y="796"/>
                  </a:lnTo>
                  <a:lnTo>
                    <a:pt x="1646999" y="157"/>
                  </a:lnTo>
                  <a:lnTo>
                    <a:pt x="1587204" y="46"/>
                  </a:lnTo>
                  <a:lnTo>
                    <a:pt x="1529597" y="7244"/>
                  </a:lnTo>
                  <a:lnTo>
                    <a:pt x="1501812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548726" y="4081078"/>
              <a:ext cx="546296" cy="481579"/>
            </a:xfrm>
            <a:custGeom>
              <a:avLst/>
              <a:gdLst/>
              <a:ahLst/>
              <a:cxnLst/>
              <a:rect l="0" t="0" r="0" b="0"/>
              <a:pathLst>
                <a:path w="546296" h="481579">
                  <a:moveTo>
                    <a:pt x="0" y="481578"/>
                  </a:moveTo>
                  <a:lnTo>
                    <a:pt x="53874" y="461280"/>
                  </a:lnTo>
                  <a:lnTo>
                    <a:pt x="108685" y="415426"/>
                  </a:lnTo>
                  <a:lnTo>
                    <a:pt x="168755" y="365594"/>
                  </a:lnTo>
                  <a:lnTo>
                    <a:pt x="221138" y="322011"/>
                  </a:lnTo>
                  <a:lnTo>
                    <a:pt x="271625" y="281213"/>
                  </a:lnTo>
                  <a:lnTo>
                    <a:pt x="335015" y="228852"/>
                  </a:lnTo>
                  <a:lnTo>
                    <a:pt x="387057" y="187942"/>
                  </a:lnTo>
                  <a:lnTo>
                    <a:pt x="439277" y="156117"/>
                  </a:lnTo>
                  <a:lnTo>
                    <a:pt x="496778" y="113162"/>
                  </a:lnTo>
                  <a:lnTo>
                    <a:pt x="537336" y="85021"/>
                  </a:lnTo>
                  <a:lnTo>
                    <a:pt x="543057" y="76826"/>
                  </a:lnTo>
                  <a:lnTo>
                    <a:pt x="545702" y="67854"/>
                  </a:lnTo>
                  <a:lnTo>
                    <a:pt x="546295" y="58363"/>
                  </a:lnTo>
                  <a:lnTo>
                    <a:pt x="542011" y="50866"/>
                  </a:lnTo>
                  <a:lnTo>
                    <a:pt x="524773" y="39416"/>
                  </a:lnTo>
                  <a:lnTo>
                    <a:pt x="488761" y="31983"/>
                  </a:lnTo>
                  <a:lnTo>
                    <a:pt x="434669" y="36707"/>
                  </a:lnTo>
                  <a:lnTo>
                    <a:pt x="406876" y="38193"/>
                  </a:lnTo>
                  <a:lnTo>
                    <a:pt x="398762" y="35079"/>
                  </a:lnTo>
                  <a:lnTo>
                    <a:pt x="394523" y="29494"/>
                  </a:lnTo>
                  <a:lnTo>
                    <a:pt x="392867" y="22261"/>
                  </a:lnTo>
                  <a:lnTo>
                    <a:pt x="397612" y="16270"/>
                  </a:lnTo>
                  <a:lnTo>
                    <a:pt x="418482" y="6492"/>
                  </a:lnTo>
                  <a:lnTo>
                    <a:pt x="463116" y="0"/>
                  </a:lnTo>
                  <a:lnTo>
                    <a:pt x="507797" y="3666"/>
                  </a:lnTo>
                  <a:lnTo>
                    <a:pt x="517516" y="10892"/>
                  </a:lnTo>
                  <a:lnTo>
                    <a:pt x="523995" y="21558"/>
                  </a:lnTo>
                  <a:lnTo>
                    <a:pt x="530024" y="46668"/>
                  </a:lnTo>
                  <a:lnTo>
                    <a:pt x="528805" y="69526"/>
                  </a:lnTo>
                  <a:lnTo>
                    <a:pt x="515951" y="107715"/>
                  </a:lnTo>
                  <a:lnTo>
                    <a:pt x="478642" y="158778"/>
                  </a:lnTo>
                  <a:lnTo>
                    <a:pt x="463254" y="1762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222550" y="3958093"/>
              <a:ext cx="192497" cy="360549"/>
            </a:xfrm>
            <a:custGeom>
              <a:avLst/>
              <a:gdLst/>
              <a:ahLst/>
              <a:cxnLst/>
              <a:rect l="0" t="0" r="0" b="0"/>
              <a:pathLst>
                <a:path w="192497" h="360549">
                  <a:moveTo>
                    <a:pt x="0" y="99195"/>
                  </a:moveTo>
                  <a:lnTo>
                    <a:pt x="17958" y="162645"/>
                  </a:lnTo>
                  <a:lnTo>
                    <a:pt x="27028" y="211322"/>
                  </a:lnTo>
                  <a:lnTo>
                    <a:pt x="29065" y="268508"/>
                  </a:lnTo>
                  <a:lnTo>
                    <a:pt x="23950" y="321848"/>
                  </a:lnTo>
                  <a:lnTo>
                    <a:pt x="20744" y="359618"/>
                  </a:lnTo>
                  <a:lnTo>
                    <a:pt x="18509" y="360548"/>
                  </a:lnTo>
                  <a:lnTo>
                    <a:pt x="15848" y="357658"/>
                  </a:lnTo>
                  <a:lnTo>
                    <a:pt x="11579" y="309824"/>
                  </a:lnTo>
                  <a:lnTo>
                    <a:pt x="10839" y="254020"/>
                  </a:lnTo>
                  <a:lnTo>
                    <a:pt x="11790" y="193032"/>
                  </a:lnTo>
                  <a:lnTo>
                    <a:pt x="17791" y="131678"/>
                  </a:lnTo>
                  <a:lnTo>
                    <a:pt x="23598" y="77104"/>
                  </a:lnTo>
                  <a:lnTo>
                    <a:pt x="37394" y="45703"/>
                  </a:lnTo>
                  <a:lnTo>
                    <a:pt x="64892" y="12896"/>
                  </a:lnTo>
                  <a:lnTo>
                    <a:pt x="91231" y="2348"/>
                  </a:lnTo>
                  <a:lnTo>
                    <a:pt x="120096" y="0"/>
                  </a:lnTo>
                  <a:lnTo>
                    <a:pt x="144623" y="6755"/>
                  </a:lnTo>
                  <a:lnTo>
                    <a:pt x="172572" y="23712"/>
                  </a:lnTo>
                  <a:lnTo>
                    <a:pt x="185103" y="39911"/>
                  </a:lnTo>
                  <a:lnTo>
                    <a:pt x="190083" y="49144"/>
                  </a:lnTo>
                  <a:lnTo>
                    <a:pt x="192496" y="75000"/>
                  </a:lnTo>
                  <a:lnTo>
                    <a:pt x="191501" y="90084"/>
                  </a:lnTo>
                  <a:lnTo>
                    <a:pt x="181038" y="113083"/>
                  </a:lnTo>
                  <a:lnTo>
                    <a:pt x="163519" y="131104"/>
                  </a:lnTo>
                  <a:lnTo>
                    <a:pt x="127348" y="153233"/>
                  </a:lnTo>
                  <a:lnTo>
                    <a:pt x="86995" y="166549"/>
                  </a:lnTo>
                  <a:lnTo>
                    <a:pt x="59331" y="170074"/>
                  </a:lnTo>
                  <a:lnTo>
                    <a:pt x="37677" y="165402"/>
                  </a:lnTo>
                  <a:lnTo>
                    <a:pt x="23764" y="157866"/>
                  </a:lnTo>
                  <a:lnTo>
                    <a:pt x="21692" y="155857"/>
                  </a:lnTo>
                  <a:lnTo>
                    <a:pt x="21057" y="151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485762" y="3924252"/>
              <a:ext cx="242794" cy="323487"/>
            </a:xfrm>
            <a:custGeom>
              <a:avLst/>
              <a:gdLst/>
              <a:ahLst/>
              <a:cxnLst/>
              <a:rect l="0" t="0" r="0" b="0"/>
              <a:pathLst>
                <a:path w="242794" h="323487">
                  <a:moveTo>
                    <a:pt x="0" y="59337"/>
                  </a:moveTo>
                  <a:lnTo>
                    <a:pt x="16789" y="122787"/>
                  </a:lnTo>
                  <a:lnTo>
                    <a:pt x="19792" y="171464"/>
                  </a:lnTo>
                  <a:lnTo>
                    <a:pt x="20682" y="228650"/>
                  </a:lnTo>
                  <a:lnTo>
                    <a:pt x="20946" y="283159"/>
                  </a:lnTo>
                  <a:lnTo>
                    <a:pt x="21024" y="323486"/>
                  </a:lnTo>
                  <a:lnTo>
                    <a:pt x="21053" y="268687"/>
                  </a:lnTo>
                  <a:lnTo>
                    <a:pt x="21056" y="219373"/>
                  </a:lnTo>
                  <a:lnTo>
                    <a:pt x="29462" y="163608"/>
                  </a:lnTo>
                  <a:lnTo>
                    <a:pt x="40185" y="110899"/>
                  </a:lnTo>
                  <a:lnTo>
                    <a:pt x="64176" y="49981"/>
                  </a:lnTo>
                  <a:lnTo>
                    <a:pt x="70860" y="35552"/>
                  </a:lnTo>
                  <a:lnTo>
                    <a:pt x="90765" y="16400"/>
                  </a:lnTo>
                  <a:lnTo>
                    <a:pt x="115209" y="5159"/>
                  </a:lnTo>
                  <a:lnTo>
                    <a:pt x="155279" y="0"/>
                  </a:lnTo>
                  <a:lnTo>
                    <a:pt x="194448" y="6531"/>
                  </a:lnTo>
                  <a:lnTo>
                    <a:pt x="213542" y="16760"/>
                  </a:lnTo>
                  <a:lnTo>
                    <a:pt x="237447" y="41262"/>
                  </a:lnTo>
                  <a:lnTo>
                    <a:pt x="242793" y="66901"/>
                  </a:lnTo>
                  <a:lnTo>
                    <a:pt x="242580" y="81927"/>
                  </a:lnTo>
                  <a:lnTo>
                    <a:pt x="232985" y="107981"/>
                  </a:lnTo>
                  <a:lnTo>
                    <a:pt x="217023" y="128920"/>
                  </a:lnTo>
                  <a:lnTo>
                    <a:pt x="188305" y="147284"/>
                  </a:lnTo>
                  <a:lnTo>
                    <a:pt x="136711" y="167697"/>
                  </a:lnTo>
                  <a:lnTo>
                    <a:pt x="88470" y="178531"/>
                  </a:lnTo>
                  <a:lnTo>
                    <a:pt x="30778" y="177031"/>
                  </a:lnTo>
                  <a:lnTo>
                    <a:pt x="10528" y="175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927959" y="3794076"/>
              <a:ext cx="10530" cy="442197"/>
            </a:xfrm>
            <a:custGeom>
              <a:avLst/>
              <a:gdLst/>
              <a:ahLst/>
              <a:cxnLst/>
              <a:rect l="0" t="0" r="0" b="0"/>
              <a:pathLst>
                <a:path w="10530" h="442197">
                  <a:moveTo>
                    <a:pt x="0" y="0"/>
                  </a:moveTo>
                  <a:lnTo>
                    <a:pt x="8333" y="60383"/>
                  </a:lnTo>
                  <a:lnTo>
                    <a:pt x="9878" y="121226"/>
                  </a:lnTo>
                  <a:lnTo>
                    <a:pt x="10239" y="167352"/>
                  </a:lnTo>
                  <a:lnTo>
                    <a:pt x="10400" y="215148"/>
                  </a:lnTo>
                  <a:lnTo>
                    <a:pt x="10471" y="260568"/>
                  </a:lnTo>
                  <a:lnTo>
                    <a:pt x="10503" y="304151"/>
                  </a:lnTo>
                  <a:lnTo>
                    <a:pt x="10521" y="365809"/>
                  </a:lnTo>
                  <a:lnTo>
                    <a:pt x="10527" y="420392"/>
                  </a:lnTo>
                  <a:lnTo>
                    <a:pt x="10529" y="442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464912" y="5009607"/>
              <a:ext cx="947973" cy="90004"/>
            </a:xfrm>
            <a:custGeom>
              <a:avLst/>
              <a:gdLst/>
              <a:ahLst/>
              <a:cxnLst/>
              <a:rect l="0" t="0" r="0" b="0"/>
              <a:pathLst>
                <a:path w="947973" h="90004">
                  <a:moveTo>
                    <a:pt x="126342" y="58417"/>
                  </a:moveTo>
                  <a:lnTo>
                    <a:pt x="180486" y="55298"/>
                  </a:lnTo>
                  <a:lnTo>
                    <a:pt x="227782" y="46964"/>
                  </a:lnTo>
                  <a:lnTo>
                    <a:pt x="286250" y="40206"/>
                  </a:lnTo>
                  <a:lnTo>
                    <a:pt x="341788" y="35084"/>
                  </a:lnTo>
                  <a:lnTo>
                    <a:pt x="402476" y="28461"/>
                  </a:lnTo>
                  <a:lnTo>
                    <a:pt x="462143" y="27314"/>
                  </a:lnTo>
                  <a:lnTo>
                    <a:pt x="520507" y="26974"/>
                  </a:lnTo>
                  <a:lnTo>
                    <a:pt x="569255" y="26874"/>
                  </a:lnTo>
                  <a:lnTo>
                    <a:pt x="627649" y="25670"/>
                  </a:lnTo>
                  <a:lnTo>
                    <a:pt x="684243" y="18500"/>
                  </a:lnTo>
                  <a:lnTo>
                    <a:pt x="740483" y="16737"/>
                  </a:lnTo>
                  <a:lnTo>
                    <a:pt x="799380" y="16432"/>
                  </a:lnTo>
                  <a:lnTo>
                    <a:pt x="857515" y="10752"/>
                  </a:lnTo>
                  <a:lnTo>
                    <a:pt x="919986" y="5588"/>
                  </a:lnTo>
                  <a:lnTo>
                    <a:pt x="947972" y="0"/>
                  </a:lnTo>
                  <a:lnTo>
                    <a:pt x="927929" y="3544"/>
                  </a:lnTo>
                  <a:lnTo>
                    <a:pt x="868817" y="8453"/>
                  </a:lnTo>
                  <a:lnTo>
                    <a:pt x="816716" y="14753"/>
                  </a:lnTo>
                  <a:lnTo>
                    <a:pt x="761364" y="17166"/>
                  </a:lnTo>
                  <a:lnTo>
                    <a:pt x="702252" y="24575"/>
                  </a:lnTo>
                  <a:lnTo>
                    <a:pt x="640185" y="31975"/>
                  </a:lnTo>
                  <a:lnTo>
                    <a:pt x="581695" y="36296"/>
                  </a:lnTo>
                  <a:lnTo>
                    <a:pt x="533312" y="37045"/>
                  </a:lnTo>
                  <a:lnTo>
                    <a:pt x="474450" y="40417"/>
                  </a:lnTo>
                  <a:lnTo>
                    <a:pt x="417763" y="46413"/>
                  </a:lnTo>
                  <a:lnTo>
                    <a:pt x="360335" y="48766"/>
                  </a:lnTo>
                  <a:lnTo>
                    <a:pt x="296999" y="56164"/>
                  </a:lnTo>
                  <a:lnTo>
                    <a:pt x="239081" y="57972"/>
                  </a:lnTo>
                  <a:lnTo>
                    <a:pt x="176846" y="66692"/>
                  </a:lnTo>
                  <a:lnTo>
                    <a:pt x="129997" y="71397"/>
                  </a:lnTo>
                  <a:lnTo>
                    <a:pt x="77902" y="77081"/>
                  </a:lnTo>
                  <a:lnTo>
                    <a:pt x="15978" y="86394"/>
                  </a:lnTo>
                  <a:lnTo>
                    <a:pt x="0" y="90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643896" y="4054044"/>
              <a:ext cx="200043" cy="196001"/>
            </a:xfrm>
            <a:custGeom>
              <a:avLst/>
              <a:gdLst/>
              <a:ahLst/>
              <a:cxnLst/>
              <a:rect l="0" t="0" r="0" b="0"/>
              <a:pathLst>
                <a:path w="200043" h="196001">
                  <a:moveTo>
                    <a:pt x="0" y="66415"/>
                  </a:moveTo>
                  <a:lnTo>
                    <a:pt x="5590" y="125032"/>
                  </a:lnTo>
                  <a:lnTo>
                    <a:pt x="29665" y="181629"/>
                  </a:lnTo>
                  <a:lnTo>
                    <a:pt x="33815" y="192357"/>
                  </a:lnTo>
                  <a:lnTo>
                    <a:pt x="37752" y="196000"/>
                  </a:lnTo>
                  <a:lnTo>
                    <a:pt x="41545" y="194919"/>
                  </a:lnTo>
                  <a:lnTo>
                    <a:pt x="45244" y="190689"/>
                  </a:lnTo>
                  <a:lnTo>
                    <a:pt x="60757" y="141872"/>
                  </a:lnTo>
                  <a:lnTo>
                    <a:pt x="82019" y="82143"/>
                  </a:lnTo>
                  <a:lnTo>
                    <a:pt x="97222" y="50018"/>
                  </a:lnTo>
                  <a:lnTo>
                    <a:pt x="123320" y="18202"/>
                  </a:lnTo>
                  <a:lnTo>
                    <a:pt x="149624" y="2087"/>
                  </a:lnTo>
                  <a:lnTo>
                    <a:pt x="169445" y="0"/>
                  </a:lnTo>
                  <a:lnTo>
                    <a:pt x="200042" y="32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959752" y="3962532"/>
              <a:ext cx="164306" cy="241993"/>
            </a:xfrm>
            <a:custGeom>
              <a:avLst/>
              <a:gdLst/>
              <a:ahLst/>
              <a:cxnLst/>
              <a:rect l="0" t="0" r="0" b="0"/>
              <a:pathLst>
                <a:path w="164306" h="241993">
                  <a:moveTo>
                    <a:pt x="0" y="157927"/>
                  </a:moveTo>
                  <a:lnTo>
                    <a:pt x="5589" y="216544"/>
                  </a:lnTo>
                  <a:lnTo>
                    <a:pt x="11915" y="226251"/>
                  </a:lnTo>
                  <a:lnTo>
                    <a:pt x="31422" y="240156"/>
                  </a:lnTo>
                  <a:lnTo>
                    <a:pt x="42005" y="241992"/>
                  </a:lnTo>
                  <a:lnTo>
                    <a:pt x="63122" y="237793"/>
                  </a:lnTo>
                  <a:lnTo>
                    <a:pt x="100331" y="216686"/>
                  </a:lnTo>
                  <a:lnTo>
                    <a:pt x="121020" y="191841"/>
                  </a:lnTo>
                  <a:lnTo>
                    <a:pt x="145822" y="144969"/>
                  </a:lnTo>
                  <a:lnTo>
                    <a:pt x="161749" y="97156"/>
                  </a:lnTo>
                  <a:lnTo>
                    <a:pt x="164305" y="68916"/>
                  </a:lnTo>
                  <a:lnTo>
                    <a:pt x="161542" y="44668"/>
                  </a:lnTo>
                  <a:lnTo>
                    <a:pt x="156828" y="35627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9170322" y="3920418"/>
              <a:ext cx="52643" cy="242156"/>
            </a:xfrm>
            <a:custGeom>
              <a:avLst/>
              <a:gdLst/>
              <a:ahLst/>
              <a:cxnLst/>
              <a:rect l="0" t="0" r="0" b="0"/>
              <a:pathLst>
                <a:path w="52643" h="242156">
                  <a:moveTo>
                    <a:pt x="0" y="0"/>
                  </a:moveTo>
                  <a:lnTo>
                    <a:pt x="9065" y="58616"/>
                  </a:lnTo>
                  <a:lnTo>
                    <a:pt x="18644" y="120026"/>
                  </a:lnTo>
                  <a:lnTo>
                    <a:pt x="31802" y="178430"/>
                  </a:lnTo>
                  <a:lnTo>
                    <a:pt x="42178" y="214695"/>
                  </a:lnTo>
                  <a:lnTo>
                    <a:pt x="52642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9296664" y="3940597"/>
              <a:ext cx="273741" cy="243034"/>
            </a:xfrm>
            <a:custGeom>
              <a:avLst/>
              <a:gdLst/>
              <a:ahLst/>
              <a:cxnLst/>
              <a:rect l="0" t="0" r="0" b="0"/>
              <a:pathLst>
                <a:path w="273741" h="243034">
                  <a:moveTo>
                    <a:pt x="0" y="116691"/>
                  </a:moveTo>
                  <a:lnTo>
                    <a:pt x="57263" y="108358"/>
                  </a:lnTo>
                  <a:lnTo>
                    <a:pt x="88621" y="104799"/>
                  </a:lnTo>
                  <a:lnTo>
                    <a:pt x="143761" y="83450"/>
                  </a:lnTo>
                  <a:lnTo>
                    <a:pt x="165669" y="69162"/>
                  </a:lnTo>
                  <a:lnTo>
                    <a:pt x="183205" y="51113"/>
                  </a:lnTo>
                  <a:lnTo>
                    <a:pt x="187647" y="41387"/>
                  </a:lnTo>
                  <a:lnTo>
                    <a:pt x="189463" y="21222"/>
                  </a:lnTo>
                  <a:lnTo>
                    <a:pt x="184801" y="13270"/>
                  </a:lnTo>
                  <a:lnTo>
                    <a:pt x="167141" y="1316"/>
                  </a:lnTo>
                  <a:lnTo>
                    <a:pt x="155881" y="0"/>
                  </a:lnTo>
                  <a:lnTo>
                    <a:pt x="130892" y="4777"/>
                  </a:lnTo>
                  <a:lnTo>
                    <a:pt x="101693" y="20620"/>
                  </a:lnTo>
                  <a:lnTo>
                    <a:pt x="42247" y="74663"/>
                  </a:lnTo>
                  <a:lnTo>
                    <a:pt x="35183" y="81654"/>
                  </a:lnTo>
                  <a:lnTo>
                    <a:pt x="19653" y="113849"/>
                  </a:lnTo>
                  <a:lnTo>
                    <a:pt x="20823" y="139604"/>
                  </a:lnTo>
                  <a:lnTo>
                    <a:pt x="29142" y="164309"/>
                  </a:lnTo>
                  <a:lnTo>
                    <a:pt x="40638" y="183089"/>
                  </a:lnTo>
                  <a:lnTo>
                    <a:pt x="56666" y="196114"/>
                  </a:lnTo>
                  <a:lnTo>
                    <a:pt x="101140" y="214008"/>
                  </a:lnTo>
                  <a:lnTo>
                    <a:pt x="152410" y="219615"/>
                  </a:lnTo>
                  <a:lnTo>
                    <a:pt x="209739" y="229915"/>
                  </a:lnTo>
                  <a:lnTo>
                    <a:pt x="259365" y="240095"/>
                  </a:lnTo>
                  <a:lnTo>
                    <a:pt x="273740" y="2430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" name="Freeform 367"/>
          <p:cNvSpPr/>
          <p:nvPr/>
        </p:nvSpPr>
        <p:spPr>
          <a:xfrm>
            <a:off x="5329652" y="6373558"/>
            <a:ext cx="76445" cy="442198"/>
          </a:xfrm>
          <a:custGeom>
            <a:avLst/>
            <a:gdLst/>
            <a:ahLst/>
            <a:cxnLst/>
            <a:rect l="0" t="0" r="0" b="0"/>
            <a:pathLst>
              <a:path w="76445" h="442198">
                <a:moveTo>
                  <a:pt x="50410" y="0"/>
                </a:moveTo>
                <a:lnTo>
                  <a:pt x="33622" y="62280"/>
                </a:lnTo>
                <a:lnTo>
                  <a:pt x="27077" y="116331"/>
                </a:lnTo>
                <a:lnTo>
                  <a:pt x="20455" y="177656"/>
                </a:lnTo>
                <a:lnTo>
                  <a:pt x="19147" y="238860"/>
                </a:lnTo>
                <a:lnTo>
                  <a:pt x="15769" y="299822"/>
                </a:lnTo>
                <a:lnTo>
                  <a:pt x="9772" y="351942"/>
                </a:lnTo>
                <a:lnTo>
                  <a:pt x="1352" y="407298"/>
                </a:lnTo>
                <a:lnTo>
                  <a:pt x="0" y="439915"/>
                </a:lnTo>
                <a:lnTo>
                  <a:pt x="1595" y="438336"/>
                </a:lnTo>
                <a:lnTo>
                  <a:pt x="5318" y="424103"/>
                </a:lnTo>
                <a:lnTo>
                  <a:pt x="10827" y="373718"/>
                </a:lnTo>
                <a:lnTo>
                  <a:pt x="16455" y="324811"/>
                </a:lnTo>
                <a:lnTo>
                  <a:pt x="18123" y="273274"/>
                </a:lnTo>
                <a:lnTo>
                  <a:pt x="24275" y="214638"/>
                </a:lnTo>
                <a:lnTo>
                  <a:pt x="28350" y="159684"/>
                </a:lnTo>
                <a:lnTo>
                  <a:pt x="29155" y="96836"/>
                </a:lnTo>
                <a:lnTo>
                  <a:pt x="29314" y="39015"/>
                </a:lnTo>
                <a:lnTo>
                  <a:pt x="30497" y="34199"/>
                </a:lnTo>
                <a:lnTo>
                  <a:pt x="32456" y="35667"/>
                </a:lnTo>
                <a:lnTo>
                  <a:pt x="36581" y="49777"/>
                </a:lnTo>
                <a:lnTo>
                  <a:pt x="39230" y="100083"/>
                </a:lnTo>
                <a:lnTo>
                  <a:pt x="39688" y="148977"/>
                </a:lnTo>
                <a:lnTo>
                  <a:pt x="36705" y="203628"/>
                </a:lnTo>
                <a:lnTo>
                  <a:pt x="31532" y="264275"/>
                </a:lnTo>
                <a:lnTo>
                  <a:pt x="29999" y="323579"/>
                </a:lnTo>
                <a:lnTo>
                  <a:pt x="29545" y="375075"/>
                </a:lnTo>
                <a:lnTo>
                  <a:pt x="29391" y="434398"/>
                </a:lnTo>
                <a:lnTo>
                  <a:pt x="29379" y="439337"/>
                </a:lnTo>
                <a:lnTo>
                  <a:pt x="30525" y="381326"/>
                </a:lnTo>
                <a:lnTo>
                  <a:pt x="36589" y="332004"/>
                </a:lnTo>
                <a:lnTo>
                  <a:pt x="40076" y="281515"/>
                </a:lnTo>
                <a:lnTo>
                  <a:pt x="51142" y="218821"/>
                </a:lnTo>
                <a:lnTo>
                  <a:pt x="59004" y="156047"/>
                </a:lnTo>
                <a:lnTo>
                  <a:pt x="68962" y="98588"/>
                </a:lnTo>
                <a:lnTo>
                  <a:pt x="76444" y="65606"/>
                </a:lnTo>
                <a:lnTo>
                  <a:pt x="73462" y="82480"/>
                </a:lnTo>
                <a:lnTo>
                  <a:pt x="68742" y="139991"/>
                </a:lnTo>
                <a:lnTo>
                  <a:pt x="63251" y="190437"/>
                </a:lnTo>
                <a:lnTo>
                  <a:pt x="58504" y="242430"/>
                </a:lnTo>
                <a:lnTo>
                  <a:pt x="49689" y="294879"/>
                </a:lnTo>
                <a:lnTo>
                  <a:pt x="42788" y="344344"/>
                </a:lnTo>
                <a:lnTo>
                  <a:pt x="33029" y="407647"/>
                </a:lnTo>
                <a:lnTo>
                  <a:pt x="29353" y="4421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1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685800"/>
            <a:ext cx="9169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part of the Compromise of 1850  were the Northerners most upset with?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2171700"/>
            <a:ext cx="3175000" cy="4699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Freeform 3"/>
          <p:cNvSpPr/>
          <p:nvPr/>
        </p:nvSpPr>
        <p:spPr>
          <a:xfrm>
            <a:off x="5001260" y="5717540"/>
            <a:ext cx="557531" cy="39371"/>
          </a:xfrm>
          <a:custGeom>
            <a:avLst/>
            <a:gdLst/>
            <a:ahLst/>
            <a:cxnLst/>
            <a:rect l="0" t="0" r="0" b="0"/>
            <a:pathLst>
              <a:path w="557531" h="39371">
                <a:moveTo>
                  <a:pt x="557530" y="30480"/>
                </a:moveTo>
                <a:lnTo>
                  <a:pt x="541020" y="25400"/>
                </a:lnTo>
                <a:lnTo>
                  <a:pt x="530860" y="24130"/>
                </a:lnTo>
                <a:lnTo>
                  <a:pt x="520700" y="22860"/>
                </a:lnTo>
                <a:lnTo>
                  <a:pt x="508000" y="21590"/>
                </a:lnTo>
                <a:lnTo>
                  <a:pt x="496570" y="22860"/>
                </a:lnTo>
                <a:lnTo>
                  <a:pt x="485140" y="24130"/>
                </a:lnTo>
                <a:lnTo>
                  <a:pt x="474980" y="26670"/>
                </a:lnTo>
                <a:lnTo>
                  <a:pt x="462280" y="27940"/>
                </a:lnTo>
                <a:lnTo>
                  <a:pt x="449580" y="29210"/>
                </a:lnTo>
                <a:lnTo>
                  <a:pt x="436880" y="29210"/>
                </a:lnTo>
                <a:lnTo>
                  <a:pt x="422910" y="29210"/>
                </a:lnTo>
                <a:lnTo>
                  <a:pt x="410210" y="27940"/>
                </a:lnTo>
                <a:lnTo>
                  <a:pt x="396240" y="25400"/>
                </a:lnTo>
                <a:lnTo>
                  <a:pt x="382270" y="24130"/>
                </a:lnTo>
                <a:lnTo>
                  <a:pt x="368300" y="25400"/>
                </a:lnTo>
                <a:lnTo>
                  <a:pt x="354330" y="27940"/>
                </a:lnTo>
                <a:lnTo>
                  <a:pt x="339090" y="29210"/>
                </a:lnTo>
                <a:lnTo>
                  <a:pt x="306070" y="35560"/>
                </a:lnTo>
                <a:lnTo>
                  <a:pt x="289560" y="38100"/>
                </a:lnTo>
                <a:lnTo>
                  <a:pt x="273050" y="39370"/>
                </a:lnTo>
                <a:lnTo>
                  <a:pt x="255270" y="39370"/>
                </a:lnTo>
                <a:lnTo>
                  <a:pt x="237490" y="39370"/>
                </a:lnTo>
                <a:lnTo>
                  <a:pt x="220980" y="38100"/>
                </a:lnTo>
                <a:lnTo>
                  <a:pt x="203200" y="35560"/>
                </a:lnTo>
                <a:lnTo>
                  <a:pt x="187960" y="33020"/>
                </a:lnTo>
                <a:lnTo>
                  <a:pt x="173990" y="30480"/>
                </a:lnTo>
                <a:lnTo>
                  <a:pt x="121920" y="16510"/>
                </a:lnTo>
                <a:lnTo>
                  <a:pt x="107950" y="13970"/>
                </a:lnTo>
                <a:lnTo>
                  <a:pt x="93980" y="12700"/>
                </a:lnTo>
                <a:lnTo>
                  <a:pt x="80010" y="11430"/>
                </a:lnTo>
                <a:lnTo>
                  <a:pt x="67310" y="10160"/>
                </a:lnTo>
                <a:lnTo>
                  <a:pt x="55880" y="762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33470" y="6559550"/>
            <a:ext cx="1350011" cy="326391"/>
          </a:xfrm>
          <a:custGeom>
            <a:avLst/>
            <a:gdLst/>
            <a:ahLst/>
            <a:cxnLst/>
            <a:rect l="0" t="0" r="0" b="0"/>
            <a:pathLst>
              <a:path w="1350011" h="326391">
                <a:moveTo>
                  <a:pt x="1283970" y="83820"/>
                </a:moveTo>
                <a:lnTo>
                  <a:pt x="1242060" y="74930"/>
                </a:lnTo>
                <a:lnTo>
                  <a:pt x="1188720" y="62230"/>
                </a:lnTo>
                <a:lnTo>
                  <a:pt x="1089660" y="38100"/>
                </a:lnTo>
                <a:lnTo>
                  <a:pt x="1065530" y="31750"/>
                </a:lnTo>
                <a:lnTo>
                  <a:pt x="1038860" y="25400"/>
                </a:lnTo>
                <a:lnTo>
                  <a:pt x="984250" y="21590"/>
                </a:lnTo>
                <a:lnTo>
                  <a:pt x="944880" y="15240"/>
                </a:lnTo>
                <a:lnTo>
                  <a:pt x="902970" y="12700"/>
                </a:lnTo>
                <a:lnTo>
                  <a:pt x="864870" y="10160"/>
                </a:lnTo>
                <a:lnTo>
                  <a:pt x="836930" y="5080"/>
                </a:lnTo>
                <a:lnTo>
                  <a:pt x="802640" y="2540"/>
                </a:lnTo>
                <a:lnTo>
                  <a:pt x="767080" y="1270"/>
                </a:lnTo>
                <a:lnTo>
                  <a:pt x="717550" y="0"/>
                </a:lnTo>
                <a:lnTo>
                  <a:pt x="618490" y="0"/>
                </a:lnTo>
                <a:lnTo>
                  <a:pt x="586740" y="2540"/>
                </a:lnTo>
                <a:lnTo>
                  <a:pt x="557530" y="6350"/>
                </a:lnTo>
                <a:lnTo>
                  <a:pt x="520700" y="8890"/>
                </a:lnTo>
                <a:lnTo>
                  <a:pt x="481330" y="10160"/>
                </a:lnTo>
                <a:lnTo>
                  <a:pt x="441960" y="11430"/>
                </a:lnTo>
                <a:lnTo>
                  <a:pt x="403860" y="15240"/>
                </a:lnTo>
                <a:lnTo>
                  <a:pt x="323850" y="27940"/>
                </a:lnTo>
                <a:lnTo>
                  <a:pt x="283210" y="35560"/>
                </a:lnTo>
                <a:lnTo>
                  <a:pt x="243840" y="44450"/>
                </a:lnTo>
                <a:lnTo>
                  <a:pt x="224790" y="50800"/>
                </a:lnTo>
                <a:lnTo>
                  <a:pt x="208280" y="57150"/>
                </a:lnTo>
                <a:lnTo>
                  <a:pt x="191770" y="63500"/>
                </a:lnTo>
                <a:lnTo>
                  <a:pt x="176530" y="71120"/>
                </a:lnTo>
                <a:lnTo>
                  <a:pt x="147320" y="83820"/>
                </a:lnTo>
                <a:lnTo>
                  <a:pt x="90170" y="111760"/>
                </a:lnTo>
                <a:lnTo>
                  <a:pt x="78740" y="119380"/>
                </a:lnTo>
                <a:lnTo>
                  <a:pt x="68580" y="125730"/>
                </a:lnTo>
                <a:lnTo>
                  <a:pt x="59690" y="133350"/>
                </a:lnTo>
                <a:lnTo>
                  <a:pt x="50800" y="139700"/>
                </a:lnTo>
                <a:lnTo>
                  <a:pt x="43180" y="147320"/>
                </a:lnTo>
                <a:lnTo>
                  <a:pt x="35560" y="153670"/>
                </a:lnTo>
                <a:lnTo>
                  <a:pt x="26670" y="161290"/>
                </a:lnTo>
                <a:lnTo>
                  <a:pt x="17780" y="167640"/>
                </a:lnTo>
                <a:lnTo>
                  <a:pt x="7620" y="175260"/>
                </a:lnTo>
                <a:lnTo>
                  <a:pt x="2540" y="182880"/>
                </a:lnTo>
                <a:lnTo>
                  <a:pt x="0" y="191770"/>
                </a:lnTo>
                <a:lnTo>
                  <a:pt x="0" y="201930"/>
                </a:lnTo>
                <a:lnTo>
                  <a:pt x="3810" y="210820"/>
                </a:lnTo>
                <a:lnTo>
                  <a:pt x="11430" y="218440"/>
                </a:lnTo>
                <a:lnTo>
                  <a:pt x="21590" y="226060"/>
                </a:lnTo>
                <a:lnTo>
                  <a:pt x="33020" y="232410"/>
                </a:lnTo>
                <a:lnTo>
                  <a:pt x="69850" y="248920"/>
                </a:lnTo>
                <a:lnTo>
                  <a:pt x="81280" y="254000"/>
                </a:lnTo>
                <a:lnTo>
                  <a:pt x="92710" y="260350"/>
                </a:lnTo>
                <a:lnTo>
                  <a:pt x="114300" y="270510"/>
                </a:lnTo>
                <a:lnTo>
                  <a:pt x="137160" y="280670"/>
                </a:lnTo>
                <a:lnTo>
                  <a:pt x="162560" y="292100"/>
                </a:lnTo>
                <a:lnTo>
                  <a:pt x="189230" y="299720"/>
                </a:lnTo>
                <a:lnTo>
                  <a:pt x="231140" y="306070"/>
                </a:lnTo>
                <a:lnTo>
                  <a:pt x="273050" y="312420"/>
                </a:lnTo>
                <a:lnTo>
                  <a:pt x="314960" y="317500"/>
                </a:lnTo>
                <a:lnTo>
                  <a:pt x="344170" y="322580"/>
                </a:lnTo>
                <a:lnTo>
                  <a:pt x="375920" y="323850"/>
                </a:lnTo>
                <a:lnTo>
                  <a:pt x="407670" y="325120"/>
                </a:lnTo>
                <a:lnTo>
                  <a:pt x="487680" y="326390"/>
                </a:lnTo>
                <a:lnTo>
                  <a:pt x="521970" y="326390"/>
                </a:lnTo>
                <a:lnTo>
                  <a:pt x="557530" y="322580"/>
                </a:lnTo>
                <a:lnTo>
                  <a:pt x="591820" y="318770"/>
                </a:lnTo>
                <a:lnTo>
                  <a:pt x="627380" y="317500"/>
                </a:lnTo>
                <a:lnTo>
                  <a:pt x="665480" y="316230"/>
                </a:lnTo>
                <a:lnTo>
                  <a:pt x="853440" y="314960"/>
                </a:lnTo>
                <a:lnTo>
                  <a:pt x="891540" y="312420"/>
                </a:lnTo>
                <a:lnTo>
                  <a:pt x="928370" y="307340"/>
                </a:lnTo>
                <a:lnTo>
                  <a:pt x="963930" y="300990"/>
                </a:lnTo>
                <a:lnTo>
                  <a:pt x="1005840" y="290830"/>
                </a:lnTo>
                <a:lnTo>
                  <a:pt x="1028700" y="284480"/>
                </a:lnTo>
                <a:lnTo>
                  <a:pt x="1052830" y="276860"/>
                </a:lnTo>
                <a:lnTo>
                  <a:pt x="1083310" y="270510"/>
                </a:lnTo>
                <a:lnTo>
                  <a:pt x="1116330" y="260350"/>
                </a:lnTo>
                <a:lnTo>
                  <a:pt x="1134110" y="254000"/>
                </a:lnTo>
                <a:lnTo>
                  <a:pt x="1149350" y="247650"/>
                </a:lnTo>
                <a:lnTo>
                  <a:pt x="1164590" y="241300"/>
                </a:lnTo>
                <a:lnTo>
                  <a:pt x="1195070" y="227330"/>
                </a:lnTo>
                <a:lnTo>
                  <a:pt x="1250950" y="199390"/>
                </a:lnTo>
                <a:lnTo>
                  <a:pt x="1266190" y="193040"/>
                </a:lnTo>
                <a:lnTo>
                  <a:pt x="1278890" y="185420"/>
                </a:lnTo>
                <a:lnTo>
                  <a:pt x="1290320" y="179070"/>
                </a:lnTo>
                <a:lnTo>
                  <a:pt x="1301750" y="171450"/>
                </a:lnTo>
                <a:lnTo>
                  <a:pt x="1311910" y="162560"/>
                </a:lnTo>
                <a:lnTo>
                  <a:pt x="1320800" y="151130"/>
                </a:lnTo>
                <a:lnTo>
                  <a:pt x="1329690" y="139700"/>
                </a:lnTo>
                <a:lnTo>
                  <a:pt x="1336040" y="128270"/>
                </a:lnTo>
                <a:lnTo>
                  <a:pt x="1342390" y="116840"/>
                </a:lnTo>
                <a:lnTo>
                  <a:pt x="1347470" y="105410"/>
                </a:lnTo>
                <a:lnTo>
                  <a:pt x="1348740" y="95250"/>
                </a:lnTo>
                <a:lnTo>
                  <a:pt x="1350010" y="83820"/>
                </a:lnTo>
                <a:lnTo>
                  <a:pt x="1348740" y="73660"/>
                </a:lnTo>
                <a:lnTo>
                  <a:pt x="1343660" y="64770"/>
                </a:lnTo>
                <a:lnTo>
                  <a:pt x="1334770" y="58420"/>
                </a:lnTo>
                <a:lnTo>
                  <a:pt x="1324610" y="53340"/>
                </a:lnTo>
                <a:lnTo>
                  <a:pt x="1297940" y="46990"/>
                </a:lnTo>
                <a:lnTo>
                  <a:pt x="1268730" y="45720"/>
                </a:lnTo>
                <a:lnTo>
                  <a:pt x="1256030" y="46990"/>
                </a:lnTo>
                <a:lnTo>
                  <a:pt x="1209040" y="520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6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82600"/>
            <a:ext cx="84836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Road to War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Fugitive Slave Act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(1850)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if caught aiding a fugitive slave  you would be fined or jailed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infuriated Northern abolitionists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65650"/>
            <a:ext cx="5080000" cy="430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9" name="Group 8"/>
          <p:cNvGrpSpPr/>
          <p:nvPr/>
        </p:nvGrpSpPr>
        <p:grpSpPr>
          <a:xfrm>
            <a:off x="515620" y="9298940"/>
            <a:ext cx="915671" cy="599441"/>
            <a:chOff x="515620" y="9298940"/>
            <a:chExt cx="915671" cy="599441"/>
          </a:xfrm>
        </p:grpSpPr>
        <p:sp>
          <p:nvSpPr>
            <p:cNvPr id="4" name="Freeform 3"/>
            <p:cNvSpPr/>
            <p:nvPr/>
          </p:nvSpPr>
          <p:spPr>
            <a:xfrm>
              <a:off x="515620" y="9456420"/>
              <a:ext cx="147321" cy="441961"/>
            </a:xfrm>
            <a:custGeom>
              <a:avLst/>
              <a:gdLst/>
              <a:ahLst/>
              <a:cxnLst/>
              <a:rect l="0" t="0" r="0" b="0"/>
              <a:pathLst>
                <a:path w="147321" h="441961">
                  <a:moveTo>
                    <a:pt x="0" y="0"/>
                  </a:moveTo>
                  <a:lnTo>
                    <a:pt x="6350" y="34290"/>
                  </a:lnTo>
                  <a:lnTo>
                    <a:pt x="11430" y="53340"/>
                  </a:lnTo>
                  <a:lnTo>
                    <a:pt x="17780" y="74930"/>
                  </a:lnTo>
                  <a:lnTo>
                    <a:pt x="91440" y="294640"/>
                  </a:lnTo>
                  <a:lnTo>
                    <a:pt x="105410" y="334010"/>
                  </a:lnTo>
                  <a:lnTo>
                    <a:pt x="118110" y="368300"/>
                  </a:lnTo>
                  <a:lnTo>
                    <a:pt x="132080" y="407670"/>
                  </a:lnTo>
                  <a:lnTo>
                    <a:pt x="135890" y="419100"/>
                  </a:lnTo>
                  <a:lnTo>
                    <a:pt x="147320" y="441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15620" y="9456420"/>
              <a:ext cx="485141" cy="214631"/>
            </a:xfrm>
            <a:custGeom>
              <a:avLst/>
              <a:gdLst/>
              <a:ahLst/>
              <a:cxnLst/>
              <a:rect l="0" t="0" r="0" b="0"/>
              <a:pathLst>
                <a:path w="485141" h="214631">
                  <a:moveTo>
                    <a:pt x="0" y="0"/>
                  </a:moveTo>
                  <a:lnTo>
                    <a:pt x="27940" y="11430"/>
                  </a:lnTo>
                  <a:lnTo>
                    <a:pt x="50800" y="20320"/>
                  </a:lnTo>
                  <a:lnTo>
                    <a:pt x="62230" y="24130"/>
                  </a:lnTo>
                  <a:lnTo>
                    <a:pt x="74930" y="29210"/>
                  </a:lnTo>
                  <a:lnTo>
                    <a:pt x="87630" y="34290"/>
                  </a:lnTo>
                  <a:lnTo>
                    <a:pt x="100330" y="40640"/>
                  </a:lnTo>
                  <a:lnTo>
                    <a:pt x="114300" y="48260"/>
                  </a:lnTo>
                  <a:lnTo>
                    <a:pt x="177800" y="82550"/>
                  </a:lnTo>
                  <a:lnTo>
                    <a:pt x="191770" y="90170"/>
                  </a:lnTo>
                  <a:lnTo>
                    <a:pt x="223520" y="107950"/>
                  </a:lnTo>
                  <a:lnTo>
                    <a:pt x="240030" y="118110"/>
                  </a:lnTo>
                  <a:lnTo>
                    <a:pt x="271780" y="134620"/>
                  </a:lnTo>
                  <a:lnTo>
                    <a:pt x="314960" y="157480"/>
                  </a:lnTo>
                  <a:lnTo>
                    <a:pt x="414020" y="207010"/>
                  </a:lnTo>
                  <a:lnTo>
                    <a:pt x="427990" y="212090"/>
                  </a:lnTo>
                  <a:lnTo>
                    <a:pt x="441960" y="214630"/>
                  </a:lnTo>
                  <a:lnTo>
                    <a:pt x="48514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95350" y="9298940"/>
              <a:ext cx="83821" cy="537211"/>
            </a:xfrm>
            <a:custGeom>
              <a:avLst/>
              <a:gdLst/>
              <a:ahLst/>
              <a:cxnLst/>
              <a:rect l="0" t="0" r="0" b="0"/>
              <a:pathLst>
                <a:path w="83821" h="537211">
                  <a:moveTo>
                    <a:pt x="0" y="0"/>
                  </a:moveTo>
                  <a:lnTo>
                    <a:pt x="0" y="21590"/>
                  </a:lnTo>
                  <a:lnTo>
                    <a:pt x="1270" y="33020"/>
                  </a:lnTo>
                  <a:lnTo>
                    <a:pt x="2540" y="45720"/>
                  </a:lnTo>
                  <a:lnTo>
                    <a:pt x="13970" y="104140"/>
                  </a:lnTo>
                  <a:lnTo>
                    <a:pt x="16510" y="121920"/>
                  </a:lnTo>
                  <a:lnTo>
                    <a:pt x="17780" y="140970"/>
                  </a:lnTo>
                  <a:lnTo>
                    <a:pt x="19050" y="161290"/>
                  </a:lnTo>
                  <a:lnTo>
                    <a:pt x="20320" y="180340"/>
                  </a:lnTo>
                  <a:lnTo>
                    <a:pt x="22860" y="200660"/>
                  </a:lnTo>
                  <a:lnTo>
                    <a:pt x="25400" y="222250"/>
                  </a:lnTo>
                  <a:lnTo>
                    <a:pt x="31750" y="260350"/>
                  </a:lnTo>
                  <a:lnTo>
                    <a:pt x="48260" y="356870"/>
                  </a:lnTo>
                  <a:lnTo>
                    <a:pt x="55880" y="388620"/>
                  </a:lnTo>
                  <a:lnTo>
                    <a:pt x="66040" y="434340"/>
                  </a:lnTo>
                  <a:lnTo>
                    <a:pt x="68580" y="449580"/>
                  </a:lnTo>
                  <a:lnTo>
                    <a:pt x="69850" y="466090"/>
                  </a:lnTo>
                  <a:lnTo>
                    <a:pt x="83820" y="537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36650" y="9635490"/>
              <a:ext cx="252731" cy="20321"/>
            </a:xfrm>
            <a:custGeom>
              <a:avLst/>
              <a:gdLst/>
              <a:ahLst/>
              <a:cxnLst/>
              <a:rect l="0" t="0" r="0" b="0"/>
              <a:pathLst>
                <a:path w="252731" h="20321">
                  <a:moveTo>
                    <a:pt x="0" y="0"/>
                  </a:moveTo>
                  <a:lnTo>
                    <a:pt x="73660" y="15240"/>
                  </a:lnTo>
                  <a:lnTo>
                    <a:pt x="91440" y="16510"/>
                  </a:lnTo>
                  <a:lnTo>
                    <a:pt x="110490" y="17780"/>
                  </a:lnTo>
                  <a:lnTo>
                    <a:pt x="147320" y="20320"/>
                  </a:lnTo>
                  <a:lnTo>
                    <a:pt x="179070" y="20320"/>
                  </a:lnTo>
                  <a:lnTo>
                    <a:pt x="194310" y="20320"/>
                  </a:lnTo>
                  <a:lnTo>
                    <a:pt x="209550" y="17780"/>
                  </a:lnTo>
                  <a:lnTo>
                    <a:pt x="25273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63650" y="9498330"/>
              <a:ext cx="167641" cy="295911"/>
            </a:xfrm>
            <a:custGeom>
              <a:avLst/>
              <a:gdLst/>
              <a:ahLst/>
              <a:cxnLst/>
              <a:rect l="0" t="0" r="0" b="0"/>
              <a:pathLst>
                <a:path w="167641" h="295911">
                  <a:moveTo>
                    <a:pt x="20320" y="0"/>
                  </a:moveTo>
                  <a:lnTo>
                    <a:pt x="31750" y="17780"/>
                  </a:lnTo>
                  <a:lnTo>
                    <a:pt x="39370" y="22860"/>
                  </a:lnTo>
                  <a:lnTo>
                    <a:pt x="49530" y="29210"/>
                  </a:lnTo>
                  <a:lnTo>
                    <a:pt x="60960" y="33020"/>
                  </a:lnTo>
                  <a:lnTo>
                    <a:pt x="73660" y="38100"/>
                  </a:lnTo>
                  <a:lnTo>
                    <a:pt x="86360" y="41910"/>
                  </a:lnTo>
                  <a:lnTo>
                    <a:pt x="99060" y="45720"/>
                  </a:lnTo>
                  <a:lnTo>
                    <a:pt x="111760" y="50800"/>
                  </a:lnTo>
                  <a:lnTo>
                    <a:pt x="123190" y="55880"/>
                  </a:lnTo>
                  <a:lnTo>
                    <a:pt x="134620" y="62230"/>
                  </a:lnTo>
                  <a:lnTo>
                    <a:pt x="144780" y="68580"/>
                  </a:lnTo>
                  <a:lnTo>
                    <a:pt x="153670" y="74930"/>
                  </a:lnTo>
                  <a:lnTo>
                    <a:pt x="162560" y="81280"/>
                  </a:lnTo>
                  <a:lnTo>
                    <a:pt x="166370" y="90170"/>
                  </a:lnTo>
                  <a:lnTo>
                    <a:pt x="167640" y="99060"/>
                  </a:lnTo>
                  <a:lnTo>
                    <a:pt x="167640" y="107950"/>
                  </a:lnTo>
                  <a:lnTo>
                    <a:pt x="167640" y="118110"/>
                  </a:lnTo>
                  <a:lnTo>
                    <a:pt x="165100" y="128270"/>
                  </a:lnTo>
                  <a:lnTo>
                    <a:pt x="162560" y="138430"/>
                  </a:lnTo>
                  <a:lnTo>
                    <a:pt x="157480" y="149860"/>
                  </a:lnTo>
                  <a:lnTo>
                    <a:pt x="151130" y="161290"/>
                  </a:lnTo>
                  <a:lnTo>
                    <a:pt x="142240" y="175260"/>
                  </a:lnTo>
                  <a:lnTo>
                    <a:pt x="134620" y="185420"/>
                  </a:lnTo>
                  <a:lnTo>
                    <a:pt x="127000" y="195580"/>
                  </a:lnTo>
                  <a:lnTo>
                    <a:pt x="119380" y="204470"/>
                  </a:lnTo>
                  <a:lnTo>
                    <a:pt x="113030" y="212090"/>
                  </a:lnTo>
                  <a:lnTo>
                    <a:pt x="97790" y="227330"/>
                  </a:lnTo>
                  <a:lnTo>
                    <a:pt x="77470" y="248920"/>
                  </a:lnTo>
                  <a:lnTo>
                    <a:pt x="68580" y="255270"/>
                  </a:lnTo>
                  <a:lnTo>
                    <a:pt x="59690" y="260350"/>
                  </a:lnTo>
                  <a:lnTo>
                    <a:pt x="50800" y="265430"/>
                  </a:lnTo>
                  <a:lnTo>
                    <a:pt x="41910" y="270510"/>
                  </a:lnTo>
                  <a:lnTo>
                    <a:pt x="33020" y="276860"/>
                  </a:lnTo>
                  <a:lnTo>
                    <a:pt x="0" y="295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69060" y="9267190"/>
            <a:ext cx="7664451" cy="1506221"/>
            <a:chOff x="1369060" y="9267190"/>
            <a:chExt cx="7664451" cy="1506221"/>
          </a:xfrm>
        </p:grpSpPr>
        <p:sp>
          <p:nvSpPr>
            <p:cNvPr id="10" name="Freeform 9"/>
            <p:cNvSpPr/>
            <p:nvPr/>
          </p:nvSpPr>
          <p:spPr>
            <a:xfrm>
              <a:off x="1463040" y="9467850"/>
              <a:ext cx="73661" cy="478791"/>
            </a:xfrm>
            <a:custGeom>
              <a:avLst/>
              <a:gdLst/>
              <a:ahLst/>
              <a:cxnLst/>
              <a:rect l="0" t="0" r="0" b="0"/>
              <a:pathLst>
                <a:path w="73661" h="478791">
                  <a:moveTo>
                    <a:pt x="0" y="0"/>
                  </a:moveTo>
                  <a:lnTo>
                    <a:pt x="11430" y="16510"/>
                  </a:lnTo>
                  <a:lnTo>
                    <a:pt x="16510" y="26670"/>
                  </a:lnTo>
                  <a:lnTo>
                    <a:pt x="20320" y="39370"/>
                  </a:lnTo>
                  <a:lnTo>
                    <a:pt x="24130" y="54610"/>
                  </a:lnTo>
                  <a:lnTo>
                    <a:pt x="27940" y="69850"/>
                  </a:lnTo>
                  <a:lnTo>
                    <a:pt x="35560" y="102870"/>
                  </a:lnTo>
                  <a:lnTo>
                    <a:pt x="45720" y="154940"/>
                  </a:lnTo>
                  <a:lnTo>
                    <a:pt x="48260" y="171450"/>
                  </a:lnTo>
                  <a:lnTo>
                    <a:pt x="49530" y="189230"/>
                  </a:lnTo>
                  <a:lnTo>
                    <a:pt x="50800" y="207010"/>
                  </a:lnTo>
                  <a:lnTo>
                    <a:pt x="53340" y="223520"/>
                  </a:lnTo>
                  <a:lnTo>
                    <a:pt x="55880" y="241300"/>
                  </a:lnTo>
                  <a:lnTo>
                    <a:pt x="58420" y="259080"/>
                  </a:lnTo>
                  <a:lnTo>
                    <a:pt x="59690" y="276860"/>
                  </a:lnTo>
                  <a:lnTo>
                    <a:pt x="60960" y="294640"/>
                  </a:lnTo>
                  <a:lnTo>
                    <a:pt x="62230" y="311150"/>
                  </a:lnTo>
                  <a:lnTo>
                    <a:pt x="63500" y="328930"/>
                  </a:lnTo>
                  <a:lnTo>
                    <a:pt x="66040" y="346710"/>
                  </a:lnTo>
                  <a:lnTo>
                    <a:pt x="68580" y="364490"/>
                  </a:lnTo>
                  <a:lnTo>
                    <a:pt x="71120" y="381000"/>
                  </a:lnTo>
                  <a:lnTo>
                    <a:pt x="71120" y="396240"/>
                  </a:lnTo>
                  <a:lnTo>
                    <a:pt x="72390" y="411480"/>
                  </a:lnTo>
                  <a:lnTo>
                    <a:pt x="73660" y="447040"/>
                  </a:lnTo>
                  <a:lnTo>
                    <a:pt x="73660" y="466090"/>
                  </a:lnTo>
                  <a:lnTo>
                    <a:pt x="69850" y="474980"/>
                  </a:lnTo>
                  <a:lnTo>
                    <a:pt x="64770" y="478790"/>
                  </a:lnTo>
                  <a:lnTo>
                    <a:pt x="57150" y="476250"/>
                  </a:lnTo>
                  <a:lnTo>
                    <a:pt x="50800" y="472440"/>
                  </a:lnTo>
                  <a:lnTo>
                    <a:pt x="45720" y="464820"/>
                  </a:lnTo>
                  <a:lnTo>
                    <a:pt x="41910" y="457200"/>
                  </a:lnTo>
                  <a:lnTo>
                    <a:pt x="35560" y="444500"/>
                  </a:lnTo>
                  <a:lnTo>
                    <a:pt x="30480" y="42926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52880" y="9269730"/>
              <a:ext cx="365761" cy="419101"/>
            </a:xfrm>
            <a:custGeom>
              <a:avLst/>
              <a:gdLst/>
              <a:ahLst/>
              <a:cxnLst/>
              <a:rect l="0" t="0" r="0" b="0"/>
              <a:pathLst>
                <a:path w="365761" h="419101">
                  <a:moveTo>
                    <a:pt x="0" y="292100"/>
                  </a:moveTo>
                  <a:lnTo>
                    <a:pt x="15240" y="204470"/>
                  </a:lnTo>
                  <a:lnTo>
                    <a:pt x="19050" y="186690"/>
                  </a:lnTo>
                  <a:lnTo>
                    <a:pt x="24130" y="170180"/>
                  </a:lnTo>
                  <a:lnTo>
                    <a:pt x="30480" y="154940"/>
                  </a:lnTo>
                  <a:lnTo>
                    <a:pt x="36830" y="140970"/>
                  </a:lnTo>
                  <a:lnTo>
                    <a:pt x="43180" y="128270"/>
                  </a:lnTo>
                  <a:lnTo>
                    <a:pt x="49530" y="116840"/>
                  </a:lnTo>
                  <a:lnTo>
                    <a:pt x="58420" y="104140"/>
                  </a:lnTo>
                  <a:lnTo>
                    <a:pt x="66040" y="93980"/>
                  </a:lnTo>
                  <a:lnTo>
                    <a:pt x="76200" y="82550"/>
                  </a:lnTo>
                  <a:lnTo>
                    <a:pt x="86360" y="71120"/>
                  </a:lnTo>
                  <a:lnTo>
                    <a:pt x="105410" y="50800"/>
                  </a:lnTo>
                  <a:lnTo>
                    <a:pt x="116840" y="40640"/>
                  </a:lnTo>
                  <a:lnTo>
                    <a:pt x="127000" y="31750"/>
                  </a:lnTo>
                  <a:lnTo>
                    <a:pt x="137160" y="24130"/>
                  </a:lnTo>
                  <a:lnTo>
                    <a:pt x="148590" y="17780"/>
                  </a:lnTo>
                  <a:lnTo>
                    <a:pt x="161290" y="11430"/>
                  </a:lnTo>
                  <a:lnTo>
                    <a:pt x="173990" y="7620"/>
                  </a:lnTo>
                  <a:lnTo>
                    <a:pt x="190500" y="3810"/>
                  </a:lnTo>
                  <a:lnTo>
                    <a:pt x="210820" y="1270"/>
                  </a:lnTo>
                  <a:lnTo>
                    <a:pt x="231140" y="0"/>
                  </a:lnTo>
                  <a:lnTo>
                    <a:pt x="248920" y="0"/>
                  </a:lnTo>
                  <a:lnTo>
                    <a:pt x="264160" y="1270"/>
                  </a:lnTo>
                  <a:lnTo>
                    <a:pt x="278130" y="3810"/>
                  </a:lnTo>
                  <a:lnTo>
                    <a:pt x="290830" y="7620"/>
                  </a:lnTo>
                  <a:lnTo>
                    <a:pt x="302260" y="12700"/>
                  </a:lnTo>
                  <a:lnTo>
                    <a:pt x="313690" y="17780"/>
                  </a:lnTo>
                  <a:lnTo>
                    <a:pt x="323850" y="25400"/>
                  </a:lnTo>
                  <a:lnTo>
                    <a:pt x="332740" y="33020"/>
                  </a:lnTo>
                  <a:lnTo>
                    <a:pt x="341630" y="41910"/>
                  </a:lnTo>
                  <a:lnTo>
                    <a:pt x="347980" y="52070"/>
                  </a:lnTo>
                  <a:lnTo>
                    <a:pt x="354330" y="62230"/>
                  </a:lnTo>
                  <a:lnTo>
                    <a:pt x="358140" y="72390"/>
                  </a:lnTo>
                  <a:lnTo>
                    <a:pt x="361950" y="83820"/>
                  </a:lnTo>
                  <a:lnTo>
                    <a:pt x="364490" y="95250"/>
                  </a:lnTo>
                  <a:lnTo>
                    <a:pt x="365760" y="109220"/>
                  </a:lnTo>
                  <a:lnTo>
                    <a:pt x="364490" y="123190"/>
                  </a:lnTo>
                  <a:lnTo>
                    <a:pt x="360680" y="138430"/>
                  </a:lnTo>
                  <a:lnTo>
                    <a:pt x="356870" y="154940"/>
                  </a:lnTo>
                  <a:lnTo>
                    <a:pt x="351790" y="170180"/>
                  </a:lnTo>
                  <a:lnTo>
                    <a:pt x="345440" y="185420"/>
                  </a:lnTo>
                  <a:lnTo>
                    <a:pt x="326390" y="231140"/>
                  </a:lnTo>
                  <a:lnTo>
                    <a:pt x="318770" y="248920"/>
                  </a:lnTo>
                  <a:lnTo>
                    <a:pt x="311150" y="264160"/>
                  </a:lnTo>
                  <a:lnTo>
                    <a:pt x="302260" y="279400"/>
                  </a:lnTo>
                  <a:lnTo>
                    <a:pt x="292100" y="294640"/>
                  </a:lnTo>
                  <a:lnTo>
                    <a:pt x="281940" y="308610"/>
                  </a:lnTo>
                  <a:lnTo>
                    <a:pt x="269240" y="322580"/>
                  </a:lnTo>
                  <a:lnTo>
                    <a:pt x="256540" y="337820"/>
                  </a:lnTo>
                  <a:lnTo>
                    <a:pt x="233680" y="363220"/>
                  </a:lnTo>
                  <a:lnTo>
                    <a:pt x="222250" y="374650"/>
                  </a:lnTo>
                  <a:lnTo>
                    <a:pt x="212090" y="384810"/>
                  </a:lnTo>
                  <a:lnTo>
                    <a:pt x="200660" y="393700"/>
                  </a:lnTo>
                  <a:lnTo>
                    <a:pt x="190500" y="401320"/>
                  </a:lnTo>
                  <a:lnTo>
                    <a:pt x="177800" y="408940"/>
                  </a:lnTo>
                  <a:lnTo>
                    <a:pt x="165100" y="414020"/>
                  </a:lnTo>
                  <a:lnTo>
                    <a:pt x="10541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07210" y="9643110"/>
              <a:ext cx="224791" cy="325121"/>
            </a:xfrm>
            <a:custGeom>
              <a:avLst/>
              <a:gdLst/>
              <a:ahLst/>
              <a:cxnLst/>
              <a:rect l="0" t="0" r="0" b="0"/>
              <a:pathLst>
                <a:path w="224791" h="325121">
                  <a:moveTo>
                    <a:pt x="3810" y="161290"/>
                  </a:moveTo>
                  <a:lnTo>
                    <a:pt x="8890" y="177800"/>
                  </a:lnTo>
                  <a:lnTo>
                    <a:pt x="13970" y="184150"/>
                  </a:lnTo>
                  <a:lnTo>
                    <a:pt x="21590" y="189230"/>
                  </a:lnTo>
                  <a:lnTo>
                    <a:pt x="29210" y="194310"/>
                  </a:lnTo>
                  <a:lnTo>
                    <a:pt x="39370" y="196850"/>
                  </a:lnTo>
                  <a:lnTo>
                    <a:pt x="50800" y="199390"/>
                  </a:lnTo>
                  <a:lnTo>
                    <a:pt x="63500" y="200660"/>
                  </a:lnTo>
                  <a:lnTo>
                    <a:pt x="73660" y="199390"/>
                  </a:lnTo>
                  <a:lnTo>
                    <a:pt x="83820" y="195580"/>
                  </a:lnTo>
                  <a:lnTo>
                    <a:pt x="91440" y="191770"/>
                  </a:lnTo>
                  <a:lnTo>
                    <a:pt x="101600" y="182880"/>
                  </a:lnTo>
                  <a:lnTo>
                    <a:pt x="110490" y="173990"/>
                  </a:lnTo>
                  <a:lnTo>
                    <a:pt x="120650" y="162560"/>
                  </a:lnTo>
                  <a:lnTo>
                    <a:pt x="128270" y="151130"/>
                  </a:lnTo>
                  <a:lnTo>
                    <a:pt x="134620" y="140970"/>
                  </a:lnTo>
                  <a:lnTo>
                    <a:pt x="139700" y="129540"/>
                  </a:lnTo>
                  <a:lnTo>
                    <a:pt x="144780" y="119380"/>
                  </a:lnTo>
                  <a:lnTo>
                    <a:pt x="149860" y="107950"/>
                  </a:lnTo>
                  <a:lnTo>
                    <a:pt x="153670" y="97790"/>
                  </a:lnTo>
                  <a:lnTo>
                    <a:pt x="156210" y="83820"/>
                  </a:lnTo>
                  <a:lnTo>
                    <a:pt x="157480" y="67310"/>
                  </a:lnTo>
                  <a:lnTo>
                    <a:pt x="158750" y="49530"/>
                  </a:lnTo>
                  <a:lnTo>
                    <a:pt x="157480" y="34290"/>
                  </a:lnTo>
                  <a:lnTo>
                    <a:pt x="154940" y="20320"/>
                  </a:lnTo>
                  <a:lnTo>
                    <a:pt x="149860" y="7620"/>
                  </a:lnTo>
                  <a:lnTo>
                    <a:pt x="140970" y="1270"/>
                  </a:lnTo>
                  <a:lnTo>
                    <a:pt x="129540" y="0"/>
                  </a:lnTo>
                  <a:lnTo>
                    <a:pt x="115570" y="1270"/>
                  </a:lnTo>
                  <a:lnTo>
                    <a:pt x="104140" y="3810"/>
                  </a:lnTo>
                  <a:lnTo>
                    <a:pt x="93980" y="8890"/>
                  </a:lnTo>
                  <a:lnTo>
                    <a:pt x="85090" y="13970"/>
                  </a:lnTo>
                  <a:lnTo>
                    <a:pt x="74930" y="20320"/>
                  </a:lnTo>
                  <a:lnTo>
                    <a:pt x="66040" y="29210"/>
                  </a:lnTo>
                  <a:lnTo>
                    <a:pt x="55880" y="38100"/>
                  </a:lnTo>
                  <a:lnTo>
                    <a:pt x="46990" y="48260"/>
                  </a:lnTo>
                  <a:lnTo>
                    <a:pt x="40640" y="59690"/>
                  </a:lnTo>
                  <a:lnTo>
                    <a:pt x="35560" y="72390"/>
                  </a:lnTo>
                  <a:lnTo>
                    <a:pt x="22860" y="99060"/>
                  </a:lnTo>
                  <a:lnTo>
                    <a:pt x="16510" y="113030"/>
                  </a:lnTo>
                  <a:lnTo>
                    <a:pt x="11430" y="127000"/>
                  </a:lnTo>
                  <a:lnTo>
                    <a:pt x="6350" y="140970"/>
                  </a:lnTo>
                  <a:lnTo>
                    <a:pt x="2540" y="153670"/>
                  </a:lnTo>
                  <a:lnTo>
                    <a:pt x="0" y="167640"/>
                  </a:lnTo>
                  <a:lnTo>
                    <a:pt x="0" y="181610"/>
                  </a:lnTo>
                  <a:lnTo>
                    <a:pt x="1270" y="195580"/>
                  </a:lnTo>
                  <a:lnTo>
                    <a:pt x="3810" y="212090"/>
                  </a:lnTo>
                  <a:lnTo>
                    <a:pt x="8890" y="248920"/>
                  </a:lnTo>
                  <a:lnTo>
                    <a:pt x="12700" y="264160"/>
                  </a:lnTo>
                  <a:lnTo>
                    <a:pt x="17780" y="276860"/>
                  </a:lnTo>
                  <a:lnTo>
                    <a:pt x="24130" y="287020"/>
                  </a:lnTo>
                  <a:lnTo>
                    <a:pt x="30480" y="297180"/>
                  </a:lnTo>
                  <a:lnTo>
                    <a:pt x="36830" y="304800"/>
                  </a:lnTo>
                  <a:lnTo>
                    <a:pt x="43180" y="313690"/>
                  </a:lnTo>
                  <a:lnTo>
                    <a:pt x="53340" y="318770"/>
                  </a:lnTo>
                  <a:lnTo>
                    <a:pt x="66040" y="322580"/>
                  </a:lnTo>
                  <a:lnTo>
                    <a:pt x="80010" y="325120"/>
                  </a:lnTo>
                  <a:lnTo>
                    <a:pt x="95250" y="322580"/>
                  </a:lnTo>
                  <a:lnTo>
                    <a:pt x="111760" y="317500"/>
                  </a:lnTo>
                  <a:lnTo>
                    <a:pt x="128270" y="311150"/>
                  </a:lnTo>
                  <a:lnTo>
                    <a:pt x="142240" y="304800"/>
                  </a:lnTo>
                  <a:lnTo>
                    <a:pt x="153670" y="297180"/>
                  </a:lnTo>
                  <a:lnTo>
                    <a:pt x="162560" y="290830"/>
                  </a:lnTo>
                  <a:lnTo>
                    <a:pt x="171450" y="283210"/>
                  </a:lnTo>
                  <a:lnTo>
                    <a:pt x="180340" y="276860"/>
                  </a:lnTo>
                  <a:lnTo>
                    <a:pt x="187960" y="269240"/>
                  </a:lnTo>
                  <a:lnTo>
                    <a:pt x="203200" y="255270"/>
                  </a:lnTo>
                  <a:lnTo>
                    <a:pt x="224790" y="234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37410" y="9488170"/>
              <a:ext cx="210821" cy="416561"/>
            </a:xfrm>
            <a:custGeom>
              <a:avLst/>
              <a:gdLst/>
              <a:ahLst/>
              <a:cxnLst/>
              <a:rect l="0" t="0" r="0" b="0"/>
              <a:pathLst>
                <a:path w="210821" h="416561">
                  <a:moveTo>
                    <a:pt x="0" y="105410"/>
                  </a:moveTo>
                  <a:lnTo>
                    <a:pt x="5080" y="133350"/>
                  </a:lnTo>
                  <a:lnTo>
                    <a:pt x="11430" y="160020"/>
                  </a:lnTo>
                  <a:lnTo>
                    <a:pt x="13970" y="172720"/>
                  </a:lnTo>
                  <a:lnTo>
                    <a:pt x="16510" y="187960"/>
                  </a:lnTo>
                  <a:lnTo>
                    <a:pt x="17780" y="203200"/>
                  </a:lnTo>
                  <a:lnTo>
                    <a:pt x="19050" y="219710"/>
                  </a:lnTo>
                  <a:lnTo>
                    <a:pt x="20320" y="254000"/>
                  </a:lnTo>
                  <a:lnTo>
                    <a:pt x="20320" y="355600"/>
                  </a:lnTo>
                  <a:lnTo>
                    <a:pt x="20320" y="416560"/>
                  </a:lnTo>
                  <a:lnTo>
                    <a:pt x="20320" y="400050"/>
                  </a:lnTo>
                  <a:lnTo>
                    <a:pt x="21590" y="387350"/>
                  </a:lnTo>
                  <a:lnTo>
                    <a:pt x="24130" y="373380"/>
                  </a:lnTo>
                  <a:lnTo>
                    <a:pt x="26670" y="356870"/>
                  </a:lnTo>
                  <a:lnTo>
                    <a:pt x="31750" y="325120"/>
                  </a:lnTo>
                  <a:lnTo>
                    <a:pt x="35560" y="307340"/>
                  </a:lnTo>
                  <a:lnTo>
                    <a:pt x="40640" y="290830"/>
                  </a:lnTo>
                  <a:lnTo>
                    <a:pt x="45720" y="273050"/>
                  </a:lnTo>
                  <a:lnTo>
                    <a:pt x="50800" y="256540"/>
                  </a:lnTo>
                  <a:lnTo>
                    <a:pt x="63500" y="220980"/>
                  </a:lnTo>
                  <a:lnTo>
                    <a:pt x="71120" y="203200"/>
                  </a:lnTo>
                  <a:lnTo>
                    <a:pt x="77470" y="186690"/>
                  </a:lnTo>
                  <a:lnTo>
                    <a:pt x="83820" y="171450"/>
                  </a:lnTo>
                  <a:lnTo>
                    <a:pt x="91440" y="156210"/>
                  </a:lnTo>
                  <a:lnTo>
                    <a:pt x="99060" y="142240"/>
                  </a:lnTo>
                  <a:lnTo>
                    <a:pt x="107950" y="127000"/>
                  </a:lnTo>
                  <a:lnTo>
                    <a:pt x="118110" y="113030"/>
                  </a:lnTo>
                  <a:lnTo>
                    <a:pt x="137160" y="85090"/>
                  </a:lnTo>
                  <a:lnTo>
                    <a:pt x="147320" y="69850"/>
                  </a:lnTo>
                  <a:lnTo>
                    <a:pt x="160020" y="55880"/>
                  </a:lnTo>
                  <a:lnTo>
                    <a:pt x="171450" y="4191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95220" y="9535160"/>
              <a:ext cx="182881" cy="342901"/>
            </a:xfrm>
            <a:custGeom>
              <a:avLst/>
              <a:gdLst/>
              <a:ahLst/>
              <a:cxnLst/>
              <a:rect l="0" t="0" r="0" b="0"/>
              <a:pathLst>
                <a:path w="182881" h="342901">
                  <a:moveTo>
                    <a:pt x="163830" y="6350"/>
                  </a:moveTo>
                  <a:lnTo>
                    <a:pt x="146050" y="0"/>
                  </a:lnTo>
                  <a:lnTo>
                    <a:pt x="137160" y="1270"/>
                  </a:lnTo>
                  <a:lnTo>
                    <a:pt x="125730" y="3810"/>
                  </a:lnTo>
                  <a:lnTo>
                    <a:pt x="113030" y="7620"/>
                  </a:lnTo>
                  <a:lnTo>
                    <a:pt x="100330" y="13970"/>
                  </a:lnTo>
                  <a:lnTo>
                    <a:pt x="87630" y="21590"/>
                  </a:lnTo>
                  <a:lnTo>
                    <a:pt x="74930" y="30480"/>
                  </a:lnTo>
                  <a:lnTo>
                    <a:pt x="60960" y="39370"/>
                  </a:lnTo>
                  <a:lnTo>
                    <a:pt x="33020" y="59690"/>
                  </a:lnTo>
                  <a:lnTo>
                    <a:pt x="21590" y="68580"/>
                  </a:lnTo>
                  <a:lnTo>
                    <a:pt x="11430" y="77470"/>
                  </a:lnTo>
                  <a:lnTo>
                    <a:pt x="2540" y="85090"/>
                  </a:lnTo>
                  <a:lnTo>
                    <a:pt x="0" y="92710"/>
                  </a:lnTo>
                  <a:lnTo>
                    <a:pt x="1270" y="100330"/>
                  </a:lnTo>
                  <a:lnTo>
                    <a:pt x="6350" y="106680"/>
                  </a:lnTo>
                  <a:lnTo>
                    <a:pt x="13970" y="113030"/>
                  </a:lnTo>
                  <a:lnTo>
                    <a:pt x="24130" y="118110"/>
                  </a:lnTo>
                  <a:lnTo>
                    <a:pt x="35560" y="123190"/>
                  </a:lnTo>
                  <a:lnTo>
                    <a:pt x="46990" y="127000"/>
                  </a:lnTo>
                  <a:lnTo>
                    <a:pt x="68580" y="134620"/>
                  </a:lnTo>
                  <a:lnTo>
                    <a:pt x="81280" y="140970"/>
                  </a:lnTo>
                  <a:lnTo>
                    <a:pt x="95250" y="148590"/>
                  </a:lnTo>
                  <a:lnTo>
                    <a:pt x="110490" y="157480"/>
                  </a:lnTo>
                  <a:lnTo>
                    <a:pt x="125730" y="166370"/>
                  </a:lnTo>
                  <a:lnTo>
                    <a:pt x="140970" y="176530"/>
                  </a:lnTo>
                  <a:lnTo>
                    <a:pt x="154940" y="185420"/>
                  </a:lnTo>
                  <a:lnTo>
                    <a:pt x="166370" y="196850"/>
                  </a:lnTo>
                  <a:lnTo>
                    <a:pt x="173990" y="209550"/>
                  </a:lnTo>
                  <a:lnTo>
                    <a:pt x="181610" y="222250"/>
                  </a:lnTo>
                  <a:lnTo>
                    <a:pt x="182880" y="234950"/>
                  </a:lnTo>
                  <a:lnTo>
                    <a:pt x="182880" y="248920"/>
                  </a:lnTo>
                  <a:lnTo>
                    <a:pt x="179070" y="262890"/>
                  </a:lnTo>
                  <a:lnTo>
                    <a:pt x="172720" y="276860"/>
                  </a:lnTo>
                  <a:lnTo>
                    <a:pt x="163830" y="290830"/>
                  </a:lnTo>
                  <a:lnTo>
                    <a:pt x="153670" y="304800"/>
                  </a:lnTo>
                  <a:lnTo>
                    <a:pt x="140970" y="316230"/>
                  </a:lnTo>
                  <a:lnTo>
                    <a:pt x="128270" y="326390"/>
                  </a:lnTo>
                  <a:lnTo>
                    <a:pt x="115570" y="335280"/>
                  </a:lnTo>
                  <a:lnTo>
                    <a:pt x="102870" y="340360"/>
                  </a:lnTo>
                  <a:lnTo>
                    <a:pt x="88900" y="341630"/>
                  </a:lnTo>
                  <a:lnTo>
                    <a:pt x="3683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63190" y="9571990"/>
              <a:ext cx="217171" cy="274321"/>
            </a:xfrm>
            <a:custGeom>
              <a:avLst/>
              <a:gdLst/>
              <a:ahLst/>
              <a:cxnLst/>
              <a:rect l="0" t="0" r="0" b="0"/>
              <a:pathLst>
                <a:path w="217171" h="274321">
                  <a:moveTo>
                    <a:pt x="31750" y="0"/>
                  </a:moveTo>
                  <a:lnTo>
                    <a:pt x="38100" y="22860"/>
                  </a:lnTo>
                  <a:lnTo>
                    <a:pt x="39370" y="34290"/>
                  </a:lnTo>
                  <a:lnTo>
                    <a:pt x="40640" y="45720"/>
                  </a:lnTo>
                  <a:lnTo>
                    <a:pt x="40640" y="59690"/>
                  </a:lnTo>
                  <a:lnTo>
                    <a:pt x="43180" y="72390"/>
                  </a:lnTo>
                  <a:lnTo>
                    <a:pt x="45720" y="86360"/>
                  </a:lnTo>
                  <a:lnTo>
                    <a:pt x="48260" y="99060"/>
                  </a:lnTo>
                  <a:lnTo>
                    <a:pt x="49530" y="113030"/>
                  </a:lnTo>
                  <a:lnTo>
                    <a:pt x="50800" y="127000"/>
                  </a:lnTo>
                  <a:lnTo>
                    <a:pt x="52070" y="140970"/>
                  </a:lnTo>
                  <a:lnTo>
                    <a:pt x="53340" y="153670"/>
                  </a:lnTo>
                  <a:lnTo>
                    <a:pt x="55880" y="166370"/>
                  </a:lnTo>
                  <a:lnTo>
                    <a:pt x="58420" y="177800"/>
                  </a:lnTo>
                  <a:lnTo>
                    <a:pt x="60960" y="189230"/>
                  </a:lnTo>
                  <a:lnTo>
                    <a:pt x="67310" y="210820"/>
                  </a:lnTo>
                  <a:lnTo>
                    <a:pt x="77470" y="242570"/>
                  </a:lnTo>
                  <a:lnTo>
                    <a:pt x="83820" y="251460"/>
                  </a:lnTo>
                  <a:lnTo>
                    <a:pt x="91440" y="260350"/>
                  </a:lnTo>
                  <a:lnTo>
                    <a:pt x="99060" y="269240"/>
                  </a:lnTo>
                  <a:lnTo>
                    <a:pt x="109220" y="273050"/>
                  </a:lnTo>
                  <a:lnTo>
                    <a:pt x="121920" y="274320"/>
                  </a:lnTo>
                  <a:lnTo>
                    <a:pt x="133350" y="274320"/>
                  </a:lnTo>
                  <a:lnTo>
                    <a:pt x="146050" y="270510"/>
                  </a:lnTo>
                  <a:lnTo>
                    <a:pt x="156210" y="265430"/>
                  </a:lnTo>
                  <a:lnTo>
                    <a:pt x="167640" y="257810"/>
                  </a:lnTo>
                  <a:lnTo>
                    <a:pt x="176530" y="248920"/>
                  </a:lnTo>
                  <a:lnTo>
                    <a:pt x="182880" y="240030"/>
                  </a:lnTo>
                  <a:lnTo>
                    <a:pt x="189230" y="229870"/>
                  </a:lnTo>
                  <a:lnTo>
                    <a:pt x="201930" y="210820"/>
                  </a:lnTo>
                  <a:lnTo>
                    <a:pt x="208280" y="199390"/>
                  </a:lnTo>
                  <a:lnTo>
                    <a:pt x="213360" y="186690"/>
                  </a:lnTo>
                  <a:lnTo>
                    <a:pt x="215900" y="170180"/>
                  </a:lnTo>
                  <a:lnTo>
                    <a:pt x="217170" y="152400"/>
                  </a:lnTo>
                  <a:lnTo>
                    <a:pt x="217170" y="134620"/>
                  </a:lnTo>
                  <a:lnTo>
                    <a:pt x="213360" y="116840"/>
                  </a:lnTo>
                  <a:lnTo>
                    <a:pt x="209550" y="99060"/>
                  </a:lnTo>
                  <a:lnTo>
                    <a:pt x="204470" y="85090"/>
                  </a:lnTo>
                  <a:lnTo>
                    <a:pt x="198120" y="73660"/>
                  </a:lnTo>
                  <a:lnTo>
                    <a:pt x="191770" y="63500"/>
                  </a:lnTo>
                  <a:lnTo>
                    <a:pt x="185420" y="53340"/>
                  </a:lnTo>
                  <a:lnTo>
                    <a:pt x="179070" y="45720"/>
                  </a:lnTo>
                  <a:lnTo>
                    <a:pt x="171450" y="38100"/>
                  </a:lnTo>
                  <a:lnTo>
                    <a:pt x="160020" y="31750"/>
                  </a:lnTo>
                  <a:lnTo>
                    <a:pt x="146050" y="29210"/>
                  </a:lnTo>
                  <a:lnTo>
                    <a:pt x="129540" y="26670"/>
                  </a:lnTo>
                  <a:lnTo>
                    <a:pt x="114300" y="25400"/>
                  </a:lnTo>
                  <a:lnTo>
                    <a:pt x="100330" y="26670"/>
                  </a:lnTo>
                  <a:lnTo>
                    <a:pt x="88900" y="27940"/>
                  </a:lnTo>
                  <a:lnTo>
                    <a:pt x="76200" y="30480"/>
                  </a:lnTo>
                  <a:lnTo>
                    <a:pt x="64770" y="33020"/>
                  </a:lnTo>
                  <a:lnTo>
                    <a:pt x="54610" y="36830"/>
                  </a:lnTo>
                  <a:lnTo>
                    <a:pt x="33020" y="4318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01010" y="9603740"/>
              <a:ext cx="284481" cy="306071"/>
            </a:xfrm>
            <a:custGeom>
              <a:avLst/>
              <a:gdLst/>
              <a:ahLst/>
              <a:cxnLst/>
              <a:rect l="0" t="0" r="0" b="0"/>
              <a:pathLst>
                <a:path w="284481" h="306071">
                  <a:moveTo>
                    <a:pt x="0" y="0"/>
                  </a:moveTo>
                  <a:lnTo>
                    <a:pt x="5080" y="22860"/>
                  </a:lnTo>
                  <a:lnTo>
                    <a:pt x="11430" y="49530"/>
                  </a:lnTo>
                  <a:lnTo>
                    <a:pt x="13970" y="64770"/>
                  </a:lnTo>
                  <a:lnTo>
                    <a:pt x="16510" y="82550"/>
                  </a:lnTo>
                  <a:lnTo>
                    <a:pt x="17780" y="102870"/>
                  </a:lnTo>
                  <a:lnTo>
                    <a:pt x="19050" y="125730"/>
                  </a:lnTo>
                  <a:lnTo>
                    <a:pt x="17780" y="147320"/>
                  </a:lnTo>
                  <a:lnTo>
                    <a:pt x="16510" y="167640"/>
                  </a:lnTo>
                  <a:lnTo>
                    <a:pt x="13970" y="189230"/>
                  </a:lnTo>
                  <a:lnTo>
                    <a:pt x="13970" y="200660"/>
                  </a:lnTo>
                  <a:lnTo>
                    <a:pt x="15240" y="203200"/>
                  </a:lnTo>
                  <a:lnTo>
                    <a:pt x="16510" y="203200"/>
                  </a:lnTo>
                  <a:lnTo>
                    <a:pt x="19050" y="198120"/>
                  </a:lnTo>
                  <a:lnTo>
                    <a:pt x="21590" y="191770"/>
                  </a:lnTo>
                  <a:lnTo>
                    <a:pt x="25400" y="184150"/>
                  </a:lnTo>
                  <a:lnTo>
                    <a:pt x="29210" y="173990"/>
                  </a:lnTo>
                  <a:lnTo>
                    <a:pt x="40640" y="151130"/>
                  </a:lnTo>
                  <a:lnTo>
                    <a:pt x="59690" y="111760"/>
                  </a:lnTo>
                  <a:lnTo>
                    <a:pt x="66040" y="99060"/>
                  </a:lnTo>
                  <a:lnTo>
                    <a:pt x="71120" y="87630"/>
                  </a:lnTo>
                  <a:lnTo>
                    <a:pt x="74930" y="76200"/>
                  </a:lnTo>
                  <a:lnTo>
                    <a:pt x="81280" y="64770"/>
                  </a:lnTo>
                  <a:lnTo>
                    <a:pt x="88900" y="53340"/>
                  </a:lnTo>
                  <a:lnTo>
                    <a:pt x="97790" y="43180"/>
                  </a:lnTo>
                  <a:lnTo>
                    <a:pt x="106680" y="33020"/>
                  </a:lnTo>
                  <a:lnTo>
                    <a:pt x="114300" y="24130"/>
                  </a:lnTo>
                  <a:lnTo>
                    <a:pt x="121920" y="16510"/>
                  </a:lnTo>
                  <a:lnTo>
                    <a:pt x="130810" y="11430"/>
                  </a:lnTo>
                  <a:lnTo>
                    <a:pt x="142240" y="7620"/>
                  </a:lnTo>
                  <a:lnTo>
                    <a:pt x="154940" y="5080"/>
                  </a:lnTo>
                  <a:lnTo>
                    <a:pt x="167640" y="7620"/>
                  </a:lnTo>
                  <a:lnTo>
                    <a:pt x="180340" y="11430"/>
                  </a:lnTo>
                  <a:lnTo>
                    <a:pt x="194310" y="19050"/>
                  </a:lnTo>
                  <a:lnTo>
                    <a:pt x="204470" y="26670"/>
                  </a:lnTo>
                  <a:lnTo>
                    <a:pt x="212090" y="35560"/>
                  </a:lnTo>
                  <a:lnTo>
                    <a:pt x="218440" y="44450"/>
                  </a:lnTo>
                  <a:lnTo>
                    <a:pt x="223520" y="55880"/>
                  </a:lnTo>
                  <a:lnTo>
                    <a:pt x="228600" y="67310"/>
                  </a:lnTo>
                  <a:lnTo>
                    <a:pt x="232410" y="80010"/>
                  </a:lnTo>
                  <a:lnTo>
                    <a:pt x="236220" y="93980"/>
                  </a:lnTo>
                  <a:lnTo>
                    <a:pt x="237490" y="106680"/>
                  </a:lnTo>
                  <a:lnTo>
                    <a:pt x="238760" y="120650"/>
                  </a:lnTo>
                  <a:lnTo>
                    <a:pt x="241300" y="134620"/>
                  </a:lnTo>
                  <a:lnTo>
                    <a:pt x="243840" y="148590"/>
                  </a:lnTo>
                  <a:lnTo>
                    <a:pt x="246380" y="162560"/>
                  </a:lnTo>
                  <a:lnTo>
                    <a:pt x="248920" y="176530"/>
                  </a:lnTo>
                  <a:lnTo>
                    <a:pt x="250190" y="190500"/>
                  </a:lnTo>
                  <a:lnTo>
                    <a:pt x="250190" y="204470"/>
                  </a:lnTo>
                  <a:lnTo>
                    <a:pt x="252730" y="219710"/>
                  </a:lnTo>
                  <a:lnTo>
                    <a:pt x="255270" y="234950"/>
                  </a:lnTo>
                  <a:lnTo>
                    <a:pt x="257810" y="251460"/>
                  </a:lnTo>
                  <a:lnTo>
                    <a:pt x="261620" y="265430"/>
                  </a:lnTo>
                  <a:lnTo>
                    <a:pt x="266700" y="275590"/>
                  </a:lnTo>
                  <a:lnTo>
                    <a:pt x="284480" y="306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07410" y="9561830"/>
              <a:ext cx="161291" cy="312421"/>
            </a:xfrm>
            <a:custGeom>
              <a:avLst/>
              <a:gdLst/>
              <a:ahLst/>
              <a:cxnLst/>
              <a:rect l="0" t="0" r="0" b="0"/>
              <a:pathLst>
                <a:path w="161291" h="312421">
                  <a:moveTo>
                    <a:pt x="151130" y="0"/>
                  </a:moveTo>
                  <a:lnTo>
                    <a:pt x="128270" y="6350"/>
                  </a:lnTo>
                  <a:lnTo>
                    <a:pt x="119380" y="12700"/>
                  </a:lnTo>
                  <a:lnTo>
                    <a:pt x="107950" y="24130"/>
                  </a:lnTo>
                  <a:lnTo>
                    <a:pt x="97790" y="36830"/>
                  </a:lnTo>
                  <a:lnTo>
                    <a:pt x="87630" y="49530"/>
                  </a:lnTo>
                  <a:lnTo>
                    <a:pt x="77470" y="60960"/>
                  </a:lnTo>
                  <a:lnTo>
                    <a:pt x="67310" y="72390"/>
                  </a:lnTo>
                  <a:lnTo>
                    <a:pt x="58420" y="85090"/>
                  </a:lnTo>
                  <a:lnTo>
                    <a:pt x="52070" y="97790"/>
                  </a:lnTo>
                  <a:lnTo>
                    <a:pt x="46990" y="110490"/>
                  </a:lnTo>
                  <a:lnTo>
                    <a:pt x="40640" y="124460"/>
                  </a:lnTo>
                  <a:lnTo>
                    <a:pt x="27940" y="151130"/>
                  </a:lnTo>
                  <a:lnTo>
                    <a:pt x="21590" y="165100"/>
                  </a:lnTo>
                  <a:lnTo>
                    <a:pt x="16510" y="179070"/>
                  </a:lnTo>
                  <a:lnTo>
                    <a:pt x="12700" y="193040"/>
                  </a:lnTo>
                  <a:lnTo>
                    <a:pt x="5080" y="220980"/>
                  </a:lnTo>
                  <a:lnTo>
                    <a:pt x="1270" y="234950"/>
                  </a:lnTo>
                  <a:lnTo>
                    <a:pt x="0" y="250190"/>
                  </a:lnTo>
                  <a:lnTo>
                    <a:pt x="0" y="266700"/>
                  </a:lnTo>
                  <a:lnTo>
                    <a:pt x="1270" y="283210"/>
                  </a:lnTo>
                  <a:lnTo>
                    <a:pt x="6350" y="294640"/>
                  </a:lnTo>
                  <a:lnTo>
                    <a:pt x="15240" y="304800"/>
                  </a:lnTo>
                  <a:lnTo>
                    <a:pt x="25400" y="312420"/>
                  </a:lnTo>
                  <a:lnTo>
                    <a:pt x="35560" y="312420"/>
                  </a:lnTo>
                  <a:lnTo>
                    <a:pt x="45720" y="307340"/>
                  </a:lnTo>
                  <a:lnTo>
                    <a:pt x="57150" y="299720"/>
                  </a:lnTo>
                  <a:lnTo>
                    <a:pt x="66040" y="290830"/>
                  </a:lnTo>
                  <a:lnTo>
                    <a:pt x="74930" y="281940"/>
                  </a:lnTo>
                  <a:lnTo>
                    <a:pt x="82550" y="271780"/>
                  </a:lnTo>
                  <a:lnTo>
                    <a:pt x="88900" y="261620"/>
                  </a:lnTo>
                  <a:lnTo>
                    <a:pt x="93980" y="251460"/>
                  </a:lnTo>
                  <a:lnTo>
                    <a:pt x="99060" y="241300"/>
                  </a:lnTo>
                  <a:lnTo>
                    <a:pt x="104140" y="229870"/>
                  </a:lnTo>
                  <a:lnTo>
                    <a:pt x="107950" y="218440"/>
                  </a:lnTo>
                  <a:lnTo>
                    <a:pt x="111760" y="204470"/>
                  </a:lnTo>
                  <a:lnTo>
                    <a:pt x="116840" y="191770"/>
                  </a:lnTo>
                  <a:lnTo>
                    <a:pt x="121920" y="177800"/>
                  </a:lnTo>
                  <a:lnTo>
                    <a:pt x="128270" y="163830"/>
                  </a:lnTo>
                  <a:lnTo>
                    <a:pt x="133350" y="152400"/>
                  </a:lnTo>
                  <a:lnTo>
                    <a:pt x="138430" y="139700"/>
                  </a:lnTo>
                  <a:lnTo>
                    <a:pt x="161290" y="83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90290" y="9530080"/>
              <a:ext cx="157481" cy="354331"/>
            </a:xfrm>
            <a:custGeom>
              <a:avLst/>
              <a:gdLst/>
              <a:ahLst/>
              <a:cxnLst/>
              <a:rect l="0" t="0" r="0" b="0"/>
              <a:pathLst>
                <a:path w="157481" h="354331">
                  <a:moveTo>
                    <a:pt x="10160" y="0"/>
                  </a:moveTo>
                  <a:lnTo>
                    <a:pt x="5080" y="22860"/>
                  </a:lnTo>
                  <a:lnTo>
                    <a:pt x="3810" y="3429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0" y="85090"/>
                  </a:lnTo>
                  <a:lnTo>
                    <a:pt x="0" y="163830"/>
                  </a:lnTo>
                  <a:lnTo>
                    <a:pt x="0" y="198120"/>
                  </a:lnTo>
                  <a:lnTo>
                    <a:pt x="1270" y="214630"/>
                  </a:lnTo>
                  <a:lnTo>
                    <a:pt x="2540" y="232410"/>
                  </a:lnTo>
                  <a:lnTo>
                    <a:pt x="5080" y="250190"/>
                  </a:lnTo>
                  <a:lnTo>
                    <a:pt x="8890" y="265430"/>
                  </a:lnTo>
                  <a:lnTo>
                    <a:pt x="11430" y="278130"/>
                  </a:lnTo>
                  <a:lnTo>
                    <a:pt x="13970" y="290830"/>
                  </a:lnTo>
                  <a:lnTo>
                    <a:pt x="17780" y="303530"/>
                  </a:lnTo>
                  <a:lnTo>
                    <a:pt x="24130" y="325120"/>
                  </a:lnTo>
                  <a:lnTo>
                    <a:pt x="30480" y="335280"/>
                  </a:lnTo>
                  <a:lnTo>
                    <a:pt x="38100" y="344170"/>
                  </a:lnTo>
                  <a:lnTo>
                    <a:pt x="45720" y="351790"/>
                  </a:lnTo>
                  <a:lnTo>
                    <a:pt x="57150" y="354330"/>
                  </a:lnTo>
                  <a:lnTo>
                    <a:pt x="68580" y="351790"/>
                  </a:lnTo>
                  <a:lnTo>
                    <a:pt x="80010" y="346710"/>
                  </a:lnTo>
                  <a:lnTo>
                    <a:pt x="91440" y="340360"/>
                  </a:lnTo>
                  <a:lnTo>
                    <a:pt x="100330" y="332740"/>
                  </a:lnTo>
                  <a:lnTo>
                    <a:pt x="109220" y="323850"/>
                  </a:lnTo>
                  <a:lnTo>
                    <a:pt x="118110" y="311150"/>
                  </a:lnTo>
                  <a:lnTo>
                    <a:pt x="128270" y="298450"/>
                  </a:lnTo>
                  <a:lnTo>
                    <a:pt x="157480" y="252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4770" y="9362440"/>
              <a:ext cx="73661" cy="511811"/>
            </a:xfrm>
            <a:custGeom>
              <a:avLst/>
              <a:gdLst/>
              <a:ahLst/>
              <a:cxnLst/>
              <a:rect l="0" t="0" r="0" b="0"/>
              <a:pathLst>
                <a:path w="73661" h="511811">
                  <a:moveTo>
                    <a:pt x="41910" y="0"/>
                  </a:moveTo>
                  <a:lnTo>
                    <a:pt x="26670" y="58420"/>
                  </a:lnTo>
                  <a:lnTo>
                    <a:pt x="20320" y="87630"/>
                  </a:lnTo>
                  <a:lnTo>
                    <a:pt x="16510" y="104140"/>
                  </a:lnTo>
                  <a:lnTo>
                    <a:pt x="15240" y="120650"/>
                  </a:lnTo>
                  <a:lnTo>
                    <a:pt x="12700" y="137160"/>
                  </a:lnTo>
                  <a:lnTo>
                    <a:pt x="12700" y="154940"/>
                  </a:lnTo>
                  <a:lnTo>
                    <a:pt x="11430" y="193040"/>
                  </a:lnTo>
                  <a:lnTo>
                    <a:pt x="11430" y="212090"/>
                  </a:lnTo>
                  <a:lnTo>
                    <a:pt x="8890" y="231140"/>
                  </a:lnTo>
                  <a:lnTo>
                    <a:pt x="7620" y="250190"/>
                  </a:lnTo>
                  <a:lnTo>
                    <a:pt x="5080" y="267970"/>
                  </a:lnTo>
                  <a:lnTo>
                    <a:pt x="2540" y="287020"/>
                  </a:lnTo>
                  <a:lnTo>
                    <a:pt x="2540" y="307340"/>
                  </a:lnTo>
                  <a:lnTo>
                    <a:pt x="1270" y="346710"/>
                  </a:lnTo>
                  <a:lnTo>
                    <a:pt x="0" y="420370"/>
                  </a:lnTo>
                  <a:lnTo>
                    <a:pt x="0" y="438150"/>
                  </a:lnTo>
                  <a:lnTo>
                    <a:pt x="1270" y="453390"/>
                  </a:lnTo>
                  <a:lnTo>
                    <a:pt x="2540" y="467360"/>
                  </a:lnTo>
                  <a:lnTo>
                    <a:pt x="5080" y="480060"/>
                  </a:lnTo>
                  <a:lnTo>
                    <a:pt x="8890" y="490220"/>
                  </a:lnTo>
                  <a:lnTo>
                    <a:pt x="13970" y="500380"/>
                  </a:lnTo>
                  <a:lnTo>
                    <a:pt x="20320" y="508000"/>
                  </a:lnTo>
                  <a:lnTo>
                    <a:pt x="26670" y="511810"/>
                  </a:lnTo>
                  <a:lnTo>
                    <a:pt x="35560" y="511810"/>
                  </a:lnTo>
                  <a:lnTo>
                    <a:pt x="73660" y="494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58640" y="9267190"/>
              <a:ext cx="410211" cy="571501"/>
            </a:xfrm>
            <a:custGeom>
              <a:avLst/>
              <a:gdLst/>
              <a:ahLst/>
              <a:cxnLst/>
              <a:rect l="0" t="0" r="0" b="0"/>
              <a:pathLst>
                <a:path w="410211" h="571501">
                  <a:moveTo>
                    <a:pt x="21590" y="0"/>
                  </a:moveTo>
                  <a:lnTo>
                    <a:pt x="33020" y="16510"/>
                  </a:lnTo>
                  <a:lnTo>
                    <a:pt x="40640" y="34290"/>
                  </a:lnTo>
                  <a:lnTo>
                    <a:pt x="44450" y="44450"/>
                  </a:lnTo>
                  <a:lnTo>
                    <a:pt x="48260" y="54610"/>
                  </a:lnTo>
                  <a:lnTo>
                    <a:pt x="52070" y="67310"/>
                  </a:lnTo>
                  <a:lnTo>
                    <a:pt x="55880" y="80010"/>
                  </a:lnTo>
                  <a:lnTo>
                    <a:pt x="58420" y="93980"/>
                  </a:lnTo>
                  <a:lnTo>
                    <a:pt x="59690" y="109220"/>
                  </a:lnTo>
                  <a:lnTo>
                    <a:pt x="60960" y="125730"/>
                  </a:lnTo>
                  <a:lnTo>
                    <a:pt x="62230" y="142240"/>
                  </a:lnTo>
                  <a:lnTo>
                    <a:pt x="62230" y="176530"/>
                  </a:lnTo>
                  <a:lnTo>
                    <a:pt x="63500" y="295910"/>
                  </a:lnTo>
                  <a:lnTo>
                    <a:pt x="62230" y="314960"/>
                  </a:lnTo>
                  <a:lnTo>
                    <a:pt x="59690" y="334010"/>
                  </a:lnTo>
                  <a:lnTo>
                    <a:pt x="57150" y="353060"/>
                  </a:lnTo>
                  <a:lnTo>
                    <a:pt x="54610" y="370840"/>
                  </a:lnTo>
                  <a:lnTo>
                    <a:pt x="48260" y="406400"/>
                  </a:lnTo>
                  <a:lnTo>
                    <a:pt x="38100" y="459740"/>
                  </a:lnTo>
                  <a:lnTo>
                    <a:pt x="35560" y="474980"/>
                  </a:lnTo>
                  <a:lnTo>
                    <a:pt x="31750" y="488950"/>
                  </a:lnTo>
                  <a:lnTo>
                    <a:pt x="27940" y="501650"/>
                  </a:lnTo>
                  <a:lnTo>
                    <a:pt x="21590" y="524510"/>
                  </a:lnTo>
                  <a:lnTo>
                    <a:pt x="17780" y="535940"/>
                  </a:lnTo>
                  <a:lnTo>
                    <a:pt x="12700" y="546100"/>
                  </a:lnTo>
                  <a:lnTo>
                    <a:pt x="7620" y="557530"/>
                  </a:lnTo>
                  <a:lnTo>
                    <a:pt x="0" y="571500"/>
                  </a:lnTo>
                  <a:lnTo>
                    <a:pt x="1270" y="570230"/>
                  </a:lnTo>
                  <a:lnTo>
                    <a:pt x="3810" y="566420"/>
                  </a:lnTo>
                  <a:lnTo>
                    <a:pt x="11430" y="560070"/>
                  </a:lnTo>
                  <a:lnTo>
                    <a:pt x="20320" y="552450"/>
                  </a:lnTo>
                  <a:lnTo>
                    <a:pt x="31750" y="543560"/>
                  </a:lnTo>
                  <a:lnTo>
                    <a:pt x="41910" y="535940"/>
                  </a:lnTo>
                  <a:lnTo>
                    <a:pt x="63500" y="520700"/>
                  </a:lnTo>
                  <a:lnTo>
                    <a:pt x="78740" y="514350"/>
                  </a:lnTo>
                  <a:lnTo>
                    <a:pt x="96520" y="509270"/>
                  </a:lnTo>
                  <a:lnTo>
                    <a:pt x="116840" y="504190"/>
                  </a:lnTo>
                  <a:lnTo>
                    <a:pt x="134620" y="501650"/>
                  </a:lnTo>
                  <a:lnTo>
                    <a:pt x="149860" y="501650"/>
                  </a:lnTo>
                  <a:lnTo>
                    <a:pt x="162560" y="502920"/>
                  </a:lnTo>
                  <a:lnTo>
                    <a:pt x="175260" y="505460"/>
                  </a:lnTo>
                  <a:lnTo>
                    <a:pt x="186690" y="508000"/>
                  </a:lnTo>
                  <a:lnTo>
                    <a:pt x="198120" y="510540"/>
                  </a:lnTo>
                  <a:lnTo>
                    <a:pt x="209550" y="513080"/>
                  </a:lnTo>
                  <a:lnTo>
                    <a:pt x="231140" y="519430"/>
                  </a:lnTo>
                  <a:lnTo>
                    <a:pt x="284480" y="537210"/>
                  </a:lnTo>
                  <a:lnTo>
                    <a:pt x="294640" y="541020"/>
                  </a:lnTo>
                  <a:lnTo>
                    <a:pt x="304800" y="544830"/>
                  </a:lnTo>
                  <a:lnTo>
                    <a:pt x="312420" y="551180"/>
                  </a:lnTo>
                  <a:lnTo>
                    <a:pt x="321310" y="556260"/>
                  </a:lnTo>
                  <a:lnTo>
                    <a:pt x="331470" y="560070"/>
                  </a:lnTo>
                  <a:lnTo>
                    <a:pt x="342900" y="562610"/>
                  </a:lnTo>
                  <a:lnTo>
                    <a:pt x="354330" y="565150"/>
                  </a:lnTo>
                  <a:lnTo>
                    <a:pt x="365760" y="563880"/>
                  </a:lnTo>
                  <a:lnTo>
                    <a:pt x="377190" y="561340"/>
                  </a:lnTo>
                  <a:lnTo>
                    <a:pt x="410210" y="547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99660" y="9561830"/>
              <a:ext cx="48261" cy="232411"/>
            </a:xfrm>
            <a:custGeom>
              <a:avLst/>
              <a:gdLst/>
              <a:ahLst/>
              <a:cxnLst/>
              <a:rect l="0" t="0" r="0" b="0"/>
              <a:pathLst>
                <a:path w="48261" h="232411">
                  <a:moveTo>
                    <a:pt x="6350" y="0"/>
                  </a:moveTo>
                  <a:lnTo>
                    <a:pt x="6350" y="22860"/>
                  </a:lnTo>
                  <a:lnTo>
                    <a:pt x="5080" y="35560"/>
                  </a:lnTo>
                  <a:lnTo>
                    <a:pt x="3810" y="49530"/>
                  </a:lnTo>
                  <a:lnTo>
                    <a:pt x="1270" y="64770"/>
                  </a:lnTo>
                  <a:lnTo>
                    <a:pt x="0" y="82550"/>
                  </a:lnTo>
                  <a:lnTo>
                    <a:pt x="1270" y="102870"/>
                  </a:lnTo>
                  <a:lnTo>
                    <a:pt x="2540" y="124460"/>
                  </a:lnTo>
                  <a:lnTo>
                    <a:pt x="5080" y="144780"/>
                  </a:lnTo>
                  <a:lnTo>
                    <a:pt x="7620" y="165100"/>
                  </a:lnTo>
                  <a:lnTo>
                    <a:pt x="11430" y="184150"/>
                  </a:lnTo>
                  <a:lnTo>
                    <a:pt x="13970" y="199390"/>
                  </a:lnTo>
                  <a:lnTo>
                    <a:pt x="17780" y="213360"/>
                  </a:lnTo>
                  <a:lnTo>
                    <a:pt x="21590" y="227330"/>
                  </a:lnTo>
                  <a:lnTo>
                    <a:pt x="24130" y="232410"/>
                  </a:lnTo>
                  <a:lnTo>
                    <a:pt x="27940" y="232410"/>
                  </a:lnTo>
                  <a:lnTo>
                    <a:pt x="48260" y="210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00320" y="9267190"/>
              <a:ext cx="213361" cy="466091"/>
            </a:xfrm>
            <a:custGeom>
              <a:avLst/>
              <a:gdLst/>
              <a:ahLst/>
              <a:cxnLst/>
              <a:rect l="0" t="0" r="0" b="0"/>
              <a:pathLst>
                <a:path w="213361" h="466091">
                  <a:moveTo>
                    <a:pt x="6350" y="0"/>
                  </a:moveTo>
                  <a:lnTo>
                    <a:pt x="6350" y="353060"/>
                  </a:lnTo>
                  <a:lnTo>
                    <a:pt x="5080" y="370840"/>
                  </a:lnTo>
                  <a:lnTo>
                    <a:pt x="2540" y="388620"/>
                  </a:lnTo>
                  <a:lnTo>
                    <a:pt x="0" y="406400"/>
                  </a:lnTo>
                  <a:lnTo>
                    <a:pt x="0" y="424180"/>
                  </a:lnTo>
                  <a:lnTo>
                    <a:pt x="1270" y="441960"/>
                  </a:lnTo>
                  <a:lnTo>
                    <a:pt x="2540" y="459740"/>
                  </a:lnTo>
                  <a:lnTo>
                    <a:pt x="3810" y="466090"/>
                  </a:lnTo>
                  <a:lnTo>
                    <a:pt x="5080" y="463550"/>
                  </a:lnTo>
                  <a:lnTo>
                    <a:pt x="5080" y="455930"/>
                  </a:lnTo>
                  <a:lnTo>
                    <a:pt x="5080" y="445770"/>
                  </a:lnTo>
                  <a:lnTo>
                    <a:pt x="5080" y="419100"/>
                  </a:lnTo>
                  <a:lnTo>
                    <a:pt x="6350" y="403860"/>
                  </a:lnTo>
                  <a:lnTo>
                    <a:pt x="8890" y="389890"/>
                  </a:lnTo>
                  <a:lnTo>
                    <a:pt x="11430" y="375920"/>
                  </a:lnTo>
                  <a:lnTo>
                    <a:pt x="13970" y="361950"/>
                  </a:lnTo>
                  <a:lnTo>
                    <a:pt x="20320" y="334010"/>
                  </a:lnTo>
                  <a:lnTo>
                    <a:pt x="24130" y="320040"/>
                  </a:lnTo>
                  <a:lnTo>
                    <a:pt x="27940" y="308610"/>
                  </a:lnTo>
                  <a:lnTo>
                    <a:pt x="30480" y="297180"/>
                  </a:lnTo>
                  <a:lnTo>
                    <a:pt x="35560" y="285750"/>
                  </a:lnTo>
                  <a:lnTo>
                    <a:pt x="40640" y="274320"/>
                  </a:lnTo>
                  <a:lnTo>
                    <a:pt x="46990" y="264160"/>
                  </a:lnTo>
                  <a:lnTo>
                    <a:pt x="55880" y="254000"/>
                  </a:lnTo>
                  <a:lnTo>
                    <a:pt x="66040" y="245110"/>
                  </a:lnTo>
                  <a:lnTo>
                    <a:pt x="77470" y="237490"/>
                  </a:lnTo>
                  <a:lnTo>
                    <a:pt x="91440" y="232410"/>
                  </a:lnTo>
                  <a:lnTo>
                    <a:pt x="105410" y="228600"/>
                  </a:lnTo>
                  <a:lnTo>
                    <a:pt x="121920" y="226060"/>
                  </a:lnTo>
                  <a:lnTo>
                    <a:pt x="134620" y="226060"/>
                  </a:lnTo>
                  <a:lnTo>
                    <a:pt x="146050" y="229870"/>
                  </a:lnTo>
                  <a:lnTo>
                    <a:pt x="154940" y="233680"/>
                  </a:lnTo>
                  <a:lnTo>
                    <a:pt x="165100" y="241300"/>
                  </a:lnTo>
                  <a:lnTo>
                    <a:pt x="175260" y="251460"/>
                  </a:lnTo>
                  <a:lnTo>
                    <a:pt x="185420" y="261620"/>
                  </a:lnTo>
                  <a:lnTo>
                    <a:pt x="193040" y="273050"/>
                  </a:lnTo>
                  <a:lnTo>
                    <a:pt x="200660" y="283210"/>
                  </a:lnTo>
                  <a:lnTo>
                    <a:pt x="205740" y="294640"/>
                  </a:lnTo>
                  <a:lnTo>
                    <a:pt x="209550" y="307340"/>
                  </a:lnTo>
                  <a:lnTo>
                    <a:pt x="212090" y="321310"/>
                  </a:lnTo>
                  <a:lnTo>
                    <a:pt x="213360" y="337820"/>
                  </a:lnTo>
                  <a:lnTo>
                    <a:pt x="213360" y="351790"/>
                  </a:lnTo>
                  <a:lnTo>
                    <a:pt x="212090" y="364490"/>
                  </a:lnTo>
                  <a:lnTo>
                    <a:pt x="209550" y="375920"/>
                  </a:lnTo>
                  <a:lnTo>
                    <a:pt x="205740" y="386080"/>
                  </a:lnTo>
                  <a:lnTo>
                    <a:pt x="201930" y="396240"/>
                  </a:lnTo>
                  <a:lnTo>
                    <a:pt x="195580" y="403860"/>
                  </a:lnTo>
                  <a:lnTo>
                    <a:pt x="189230" y="414020"/>
                  </a:lnTo>
                  <a:lnTo>
                    <a:pt x="171450" y="438150"/>
                  </a:lnTo>
                  <a:lnTo>
                    <a:pt x="161290" y="448310"/>
                  </a:lnTo>
                  <a:lnTo>
                    <a:pt x="148590" y="455930"/>
                  </a:lnTo>
                  <a:lnTo>
                    <a:pt x="135890" y="461010"/>
                  </a:lnTo>
                  <a:lnTo>
                    <a:pt x="123190" y="463550"/>
                  </a:lnTo>
                  <a:lnTo>
                    <a:pt x="110490" y="462280"/>
                  </a:lnTo>
                  <a:lnTo>
                    <a:pt x="96520" y="458470"/>
                  </a:lnTo>
                  <a:lnTo>
                    <a:pt x="85090" y="454660"/>
                  </a:lnTo>
                  <a:lnTo>
                    <a:pt x="74930" y="449580"/>
                  </a:lnTo>
                  <a:lnTo>
                    <a:pt x="66040" y="443230"/>
                  </a:lnTo>
                  <a:lnTo>
                    <a:pt x="57150" y="436880"/>
                  </a:lnTo>
                  <a:lnTo>
                    <a:pt x="49530" y="430530"/>
                  </a:lnTo>
                  <a:lnTo>
                    <a:pt x="26670" y="410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17820" y="9509760"/>
              <a:ext cx="236221" cy="292101"/>
            </a:xfrm>
            <a:custGeom>
              <a:avLst/>
              <a:gdLst/>
              <a:ahLst/>
              <a:cxnLst/>
              <a:rect l="0" t="0" r="0" b="0"/>
              <a:pathLst>
                <a:path w="236221" h="292101">
                  <a:moveTo>
                    <a:pt x="25400" y="125730"/>
                  </a:moveTo>
                  <a:lnTo>
                    <a:pt x="53340" y="120650"/>
                  </a:lnTo>
                  <a:lnTo>
                    <a:pt x="80010" y="114300"/>
                  </a:lnTo>
                  <a:lnTo>
                    <a:pt x="92710" y="111760"/>
                  </a:lnTo>
                  <a:lnTo>
                    <a:pt x="105410" y="105410"/>
                  </a:lnTo>
                  <a:lnTo>
                    <a:pt x="118110" y="97790"/>
                  </a:lnTo>
                  <a:lnTo>
                    <a:pt x="129540" y="90170"/>
                  </a:lnTo>
                  <a:lnTo>
                    <a:pt x="137160" y="81280"/>
                  </a:lnTo>
                  <a:lnTo>
                    <a:pt x="144780" y="71120"/>
                  </a:lnTo>
                  <a:lnTo>
                    <a:pt x="151130" y="60960"/>
                  </a:lnTo>
                  <a:lnTo>
                    <a:pt x="153670" y="50800"/>
                  </a:lnTo>
                  <a:lnTo>
                    <a:pt x="153670" y="38100"/>
                  </a:lnTo>
                  <a:lnTo>
                    <a:pt x="153670" y="25400"/>
                  </a:lnTo>
                  <a:lnTo>
                    <a:pt x="149860" y="15240"/>
                  </a:lnTo>
                  <a:lnTo>
                    <a:pt x="143510" y="7620"/>
                  </a:lnTo>
                  <a:lnTo>
                    <a:pt x="135890" y="1270"/>
                  </a:lnTo>
                  <a:lnTo>
                    <a:pt x="124460" y="0"/>
                  </a:lnTo>
                  <a:lnTo>
                    <a:pt x="111760" y="1270"/>
                  </a:lnTo>
                  <a:lnTo>
                    <a:pt x="96520" y="3810"/>
                  </a:lnTo>
                  <a:lnTo>
                    <a:pt x="85090" y="8890"/>
                  </a:lnTo>
                  <a:lnTo>
                    <a:pt x="73660" y="13970"/>
                  </a:lnTo>
                  <a:lnTo>
                    <a:pt x="64770" y="19050"/>
                  </a:lnTo>
                  <a:lnTo>
                    <a:pt x="55880" y="25400"/>
                  </a:lnTo>
                  <a:lnTo>
                    <a:pt x="48260" y="31750"/>
                  </a:lnTo>
                  <a:lnTo>
                    <a:pt x="40640" y="39370"/>
                  </a:lnTo>
                  <a:lnTo>
                    <a:pt x="34290" y="46990"/>
                  </a:lnTo>
                  <a:lnTo>
                    <a:pt x="29210" y="55880"/>
                  </a:lnTo>
                  <a:lnTo>
                    <a:pt x="24130" y="64770"/>
                  </a:lnTo>
                  <a:lnTo>
                    <a:pt x="20320" y="74930"/>
                  </a:lnTo>
                  <a:lnTo>
                    <a:pt x="16510" y="85090"/>
                  </a:lnTo>
                  <a:lnTo>
                    <a:pt x="8890" y="105410"/>
                  </a:lnTo>
                  <a:lnTo>
                    <a:pt x="1270" y="125730"/>
                  </a:lnTo>
                  <a:lnTo>
                    <a:pt x="0" y="137160"/>
                  </a:lnTo>
                  <a:lnTo>
                    <a:pt x="0" y="149860"/>
                  </a:lnTo>
                  <a:lnTo>
                    <a:pt x="1270" y="162560"/>
                  </a:lnTo>
                  <a:lnTo>
                    <a:pt x="3810" y="175260"/>
                  </a:lnTo>
                  <a:lnTo>
                    <a:pt x="6350" y="186690"/>
                  </a:lnTo>
                  <a:lnTo>
                    <a:pt x="19050" y="236220"/>
                  </a:lnTo>
                  <a:lnTo>
                    <a:pt x="22860" y="247650"/>
                  </a:lnTo>
                  <a:lnTo>
                    <a:pt x="29210" y="257810"/>
                  </a:lnTo>
                  <a:lnTo>
                    <a:pt x="34290" y="266700"/>
                  </a:lnTo>
                  <a:lnTo>
                    <a:pt x="44450" y="274320"/>
                  </a:lnTo>
                  <a:lnTo>
                    <a:pt x="57150" y="281940"/>
                  </a:lnTo>
                  <a:lnTo>
                    <a:pt x="71120" y="289560"/>
                  </a:lnTo>
                  <a:lnTo>
                    <a:pt x="85090" y="292100"/>
                  </a:lnTo>
                  <a:lnTo>
                    <a:pt x="99060" y="292100"/>
                  </a:lnTo>
                  <a:lnTo>
                    <a:pt x="113030" y="289560"/>
                  </a:lnTo>
                  <a:lnTo>
                    <a:pt x="125730" y="285750"/>
                  </a:lnTo>
                  <a:lnTo>
                    <a:pt x="138430" y="283210"/>
                  </a:lnTo>
                  <a:lnTo>
                    <a:pt x="149860" y="279400"/>
                  </a:lnTo>
                  <a:lnTo>
                    <a:pt x="160020" y="275590"/>
                  </a:lnTo>
                  <a:lnTo>
                    <a:pt x="168910" y="270510"/>
                  </a:lnTo>
                  <a:lnTo>
                    <a:pt x="187960" y="256540"/>
                  </a:lnTo>
                  <a:lnTo>
                    <a:pt x="23622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79770" y="9311640"/>
              <a:ext cx="389891" cy="482601"/>
            </a:xfrm>
            <a:custGeom>
              <a:avLst/>
              <a:gdLst/>
              <a:ahLst/>
              <a:cxnLst/>
              <a:rect l="0" t="0" r="0" b="0"/>
              <a:pathLst>
                <a:path w="389891" h="482601">
                  <a:moveTo>
                    <a:pt x="0" y="208280"/>
                  </a:moveTo>
                  <a:lnTo>
                    <a:pt x="6350" y="224790"/>
                  </a:lnTo>
                  <a:lnTo>
                    <a:pt x="7620" y="234950"/>
                  </a:lnTo>
                  <a:lnTo>
                    <a:pt x="8890" y="245110"/>
                  </a:lnTo>
                  <a:lnTo>
                    <a:pt x="8890" y="257810"/>
                  </a:lnTo>
                  <a:lnTo>
                    <a:pt x="10160" y="283210"/>
                  </a:lnTo>
                  <a:lnTo>
                    <a:pt x="10160" y="297180"/>
                  </a:lnTo>
                  <a:lnTo>
                    <a:pt x="11430" y="313690"/>
                  </a:lnTo>
                  <a:lnTo>
                    <a:pt x="13970" y="334010"/>
                  </a:lnTo>
                  <a:lnTo>
                    <a:pt x="16510" y="355600"/>
                  </a:lnTo>
                  <a:lnTo>
                    <a:pt x="17780" y="374650"/>
                  </a:lnTo>
                  <a:lnTo>
                    <a:pt x="19050" y="391160"/>
                  </a:lnTo>
                  <a:lnTo>
                    <a:pt x="20320" y="407670"/>
                  </a:lnTo>
                  <a:lnTo>
                    <a:pt x="21590" y="415290"/>
                  </a:lnTo>
                  <a:lnTo>
                    <a:pt x="24130" y="416560"/>
                  </a:lnTo>
                  <a:lnTo>
                    <a:pt x="26670" y="414020"/>
                  </a:lnTo>
                  <a:lnTo>
                    <a:pt x="27940" y="405130"/>
                  </a:lnTo>
                  <a:lnTo>
                    <a:pt x="29210" y="392430"/>
                  </a:lnTo>
                  <a:lnTo>
                    <a:pt x="30480" y="375920"/>
                  </a:lnTo>
                  <a:lnTo>
                    <a:pt x="31750" y="346710"/>
                  </a:lnTo>
                  <a:lnTo>
                    <a:pt x="31750" y="331470"/>
                  </a:lnTo>
                  <a:lnTo>
                    <a:pt x="33020" y="316230"/>
                  </a:lnTo>
                  <a:lnTo>
                    <a:pt x="34290" y="299720"/>
                  </a:lnTo>
                  <a:lnTo>
                    <a:pt x="36830" y="283210"/>
                  </a:lnTo>
                  <a:lnTo>
                    <a:pt x="40640" y="269240"/>
                  </a:lnTo>
                  <a:lnTo>
                    <a:pt x="43180" y="255270"/>
                  </a:lnTo>
                  <a:lnTo>
                    <a:pt x="57150" y="203200"/>
                  </a:lnTo>
                  <a:lnTo>
                    <a:pt x="60960" y="191770"/>
                  </a:lnTo>
                  <a:lnTo>
                    <a:pt x="67310" y="179070"/>
                  </a:lnTo>
                  <a:lnTo>
                    <a:pt x="72390" y="167640"/>
                  </a:lnTo>
                  <a:lnTo>
                    <a:pt x="80010" y="157480"/>
                  </a:lnTo>
                  <a:lnTo>
                    <a:pt x="88900" y="148590"/>
                  </a:lnTo>
                  <a:lnTo>
                    <a:pt x="97790" y="140970"/>
                  </a:lnTo>
                  <a:lnTo>
                    <a:pt x="106680" y="132080"/>
                  </a:lnTo>
                  <a:lnTo>
                    <a:pt x="114300" y="121920"/>
                  </a:lnTo>
                  <a:lnTo>
                    <a:pt x="121920" y="111760"/>
                  </a:lnTo>
                  <a:lnTo>
                    <a:pt x="129540" y="102870"/>
                  </a:lnTo>
                  <a:lnTo>
                    <a:pt x="137160" y="95250"/>
                  </a:lnTo>
                  <a:lnTo>
                    <a:pt x="143510" y="87630"/>
                  </a:lnTo>
                  <a:lnTo>
                    <a:pt x="152400" y="80010"/>
                  </a:lnTo>
                  <a:lnTo>
                    <a:pt x="161290" y="72390"/>
                  </a:lnTo>
                  <a:lnTo>
                    <a:pt x="170180" y="64770"/>
                  </a:lnTo>
                  <a:lnTo>
                    <a:pt x="190500" y="50800"/>
                  </a:lnTo>
                  <a:lnTo>
                    <a:pt x="232410" y="22860"/>
                  </a:lnTo>
                  <a:lnTo>
                    <a:pt x="242570" y="16510"/>
                  </a:lnTo>
                  <a:lnTo>
                    <a:pt x="252730" y="11430"/>
                  </a:lnTo>
                  <a:lnTo>
                    <a:pt x="264160" y="6350"/>
                  </a:lnTo>
                  <a:lnTo>
                    <a:pt x="275590" y="3810"/>
                  </a:lnTo>
                  <a:lnTo>
                    <a:pt x="288290" y="1270"/>
                  </a:lnTo>
                  <a:lnTo>
                    <a:pt x="300990" y="0"/>
                  </a:lnTo>
                  <a:lnTo>
                    <a:pt x="312420" y="0"/>
                  </a:lnTo>
                  <a:lnTo>
                    <a:pt x="325120" y="2540"/>
                  </a:lnTo>
                  <a:lnTo>
                    <a:pt x="335280" y="3810"/>
                  </a:lnTo>
                  <a:lnTo>
                    <a:pt x="345440" y="10160"/>
                  </a:lnTo>
                  <a:lnTo>
                    <a:pt x="354330" y="19050"/>
                  </a:lnTo>
                  <a:lnTo>
                    <a:pt x="363220" y="29210"/>
                  </a:lnTo>
                  <a:lnTo>
                    <a:pt x="368300" y="44450"/>
                  </a:lnTo>
                  <a:lnTo>
                    <a:pt x="372110" y="62230"/>
                  </a:lnTo>
                  <a:lnTo>
                    <a:pt x="374650" y="83820"/>
                  </a:lnTo>
                  <a:lnTo>
                    <a:pt x="375920" y="102870"/>
                  </a:lnTo>
                  <a:lnTo>
                    <a:pt x="377190" y="121920"/>
                  </a:lnTo>
                  <a:lnTo>
                    <a:pt x="378460" y="157480"/>
                  </a:lnTo>
                  <a:lnTo>
                    <a:pt x="379730" y="241300"/>
                  </a:lnTo>
                  <a:lnTo>
                    <a:pt x="379730" y="411480"/>
                  </a:lnTo>
                  <a:lnTo>
                    <a:pt x="38989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64250" y="9414510"/>
              <a:ext cx="242571" cy="127001"/>
            </a:xfrm>
            <a:custGeom>
              <a:avLst/>
              <a:gdLst/>
              <a:ahLst/>
              <a:cxnLst/>
              <a:rect l="0" t="0" r="0" b="0"/>
              <a:pathLst>
                <a:path w="242571" h="127001">
                  <a:moveTo>
                    <a:pt x="242570" y="0"/>
                  </a:moveTo>
                  <a:lnTo>
                    <a:pt x="167640" y="25400"/>
                  </a:lnTo>
                  <a:lnTo>
                    <a:pt x="156210" y="30480"/>
                  </a:lnTo>
                  <a:lnTo>
                    <a:pt x="144780" y="38100"/>
                  </a:lnTo>
                  <a:lnTo>
                    <a:pt x="63500" y="91440"/>
                  </a:lnTo>
                  <a:lnTo>
                    <a:pt x="52070" y="97790"/>
                  </a:lnTo>
                  <a:lnTo>
                    <a:pt x="39370" y="10541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370320" y="9467850"/>
              <a:ext cx="167641" cy="304801"/>
            </a:xfrm>
            <a:custGeom>
              <a:avLst/>
              <a:gdLst/>
              <a:ahLst/>
              <a:cxnLst/>
              <a:rect l="0" t="0" r="0" b="0"/>
              <a:pathLst>
                <a:path w="167641" h="304801">
                  <a:moveTo>
                    <a:pt x="0" y="0"/>
                  </a:moveTo>
                  <a:lnTo>
                    <a:pt x="16510" y="16510"/>
                  </a:lnTo>
                  <a:lnTo>
                    <a:pt x="22860" y="26670"/>
                  </a:lnTo>
                  <a:lnTo>
                    <a:pt x="30480" y="39370"/>
                  </a:lnTo>
                  <a:lnTo>
                    <a:pt x="80010" y="139700"/>
                  </a:lnTo>
                  <a:lnTo>
                    <a:pt x="86360" y="153670"/>
                  </a:lnTo>
                  <a:lnTo>
                    <a:pt x="91440" y="167640"/>
                  </a:lnTo>
                  <a:lnTo>
                    <a:pt x="95250" y="181610"/>
                  </a:lnTo>
                  <a:lnTo>
                    <a:pt x="100330" y="195580"/>
                  </a:lnTo>
                  <a:lnTo>
                    <a:pt x="107950" y="223520"/>
                  </a:lnTo>
                  <a:lnTo>
                    <a:pt x="113030" y="237490"/>
                  </a:lnTo>
                  <a:lnTo>
                    <a:pt x="118110" y="251460"/>
                  </a:lnTo>
                  <a:lnTo>
                    <a:pt x="124460" y="266700"/>
                  </a:lnTo>
                  <a:lnTo>
                    <a:pt x="132080" y="276860"/>
                  </a:lnTo>
                  <a:lnTo>
                    <a:pt x="139700" y="284480"/>
                  </a:lnTo>
                  <a:lnTo>
                    <a:pt x="16764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22390" y="9478010"/>
              <a:ext cx="242571" cy="694691"/>
            </a:xfrm>
            <a:custGeom>
              <a:avLst/>
              <a:gdLst/>
              <a:ahLst/>
              <a:cxnLst/>
              <a:rect l="0" t="0" r="0" b="0"/>
              <a:pathLst>
                <a:path w="242571" h="694691">
                  <a:moveTo>
                    <a:pt x="242570" y="0"/>
                  </a:moveTo>
                  <a:lnTo>
                    <a:pt x="236220" y="16510"/>
                  </a:lnTo>
                  <a:lnTo>
                    <a:pt x="231140" y="36830"/>
                  </a:lnTo>
                  <a:lnTo>
                    <a:pt x="227330" y="49530"/>
                  </a:lnTo>
                  <a:lnTo>
                    <a:pt x="223520" y="62230"/>
                  </a:lnTo>
                  <a:lnTo>
                    <a:pt x="217170" y="74930"/>
                  </a:lnTo>
                  <a:lnTo>
                    <a:pt x="212090" y="88900"/>
                  </a:lnTo>
                  <a:lnTo>
                    <a:pt x="205740" y="104140"/>
                  </a:lnTo>
                  <a:lnTo>
                    <a:pt x="191770" y="140970"/>
                  </a:lnTo>
                  <a:lnTo>
                    <a:pt x="184150" y="161290"/>
                  </a:lnTo>
                  <a:lnTo>
                    <a:pt x="175260" y="180340"/>
                  </a:lnTo>
                  <a:lnTo>
                    <a:pt x="156210" y="222250"/>
                  </a:lnTo>
                  <a:lnTo>
                    <a:pt x="135890" y="262890"/>
                  </a:lnTo>
                  <a:lnTo>
                    <a:pt x="127000" y="285750"/>
                  </a:lnTo>
                  <a:lnTo>
                    <a:pt x="118110" y="308610"/>
                  </a:lnTo>
                  <a:lnTo>
                    <a:pt x="110490" y="331470"/>
                  </a:lnTo>
                  <a:lnTo>
                    <a:pt x="101600" y="354330"/>
                  </a:lnTo>
                  <a:lnTo>
                    <a:pt x="92710" y="377190"/>
                  </a:lnTo>
                  <a:lnTo>
                    <a:pt x="82550" y="398780"/>
                  </a:lnTo>
                  <a:lnTo>
                    <a:pt x="73660" y="421640"/>
                  </a:lnTo>
                  <a:lnTo>
                    <a:pt x="66040" y="444500"/>
                  </a:lnTo>
                  <a:lnTo>
                    <a:pt x="57150" y="468630"/>
                  </a:lnTo>
                  <a:lnTo>
                    <a:pt x="50800" y="490220"/>
                  </a:lnTo>
                  <a:lnTo>
                    <a:pt x="45720" y="510540"/>
                  </a:lnTo>
                  <a:lnTo>
                    <a:pt x="36830" y="548640"/>
                  </a:lnTo>
                  <a:lnTo>
                    <a:pt x="21590" y="617220"/>
                  </a:lnTo>
                  <a:lnTo>
                    <a:pt x="17780" y="632460"/>
                  </a:lnTo>
                  <a:lnTo>
                    <a:pt x="13970" y="646430"/>
                  </a:lnTo>
                  <a:lnTo>
                    <a:pt x="0" y="694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59600" y="9340850"/>
              <a:ext cx="273051" cy="463551"/>
            </a:xfrm>
            <a:custGeom>
              <a:avLst/>
              <a:gdLst/>
              <a:ahLst/>
              <a:cxnLst/>
              <a:rect l="0" t="0" r="0" b="0"/>
              <a:pathLst>
                <a:path w="273051" h="463551">
                  <a:moveTo>
                    <a:pt x="20320" y="0"/>
                  </a:moveTo>
                  <a:lnTo>
                    <a:pt x="26670" y="16510"/>
                  </a:lnTo>
                  <a:lnTo>
                    <a:pt x="27940" y="26670"/>
                  </a:lnTo>
                  <a:lnTo>
                    <a:pt x="29210" y="38100"/>
                  </a:lnTo>
                  <a:lnTo>
                    <a:pt x="30480" y="49530"/>
                  </a:lnTo>
                  <a:lnTo>
                    <a:pt x="31750" y="62230"/>
                  </a:lnTo>
                  <a:lnTo>
                    <a:pt x="34290" y="74930"/>
                  </a:lnTo>
                  <a:lnTo>
                    <a:pt x="36830" y="88900"/>
                  </a:lnTo>
                  <a:lnTo>
                    <a:pt x="38100" y="102870"/>
                  </a:lnTo>
                  <a:lnTo>
                    <a:pt x="39370" y="116840"/>
                  </a:lnTo>
                  <a:lnTo>
                    <a:pt x="40640" y="130810"/>
                  </a:lnTo>
                  <a:lnTo>
                    <a:pt x="39370" y="144780"/>
                  </a:lnTo>
                  <a:lnTo>
                    <a:pt x="38100" y="161290"/>
                  </a:lnTo>
                  <a:lnTo>
                    <a:pt x="35560" y="177800"/>
                  </a:lnTo>
                  <a:lnTo>
                    <a:pt x="34290" y="193040"/>
                  </a:lnTo>
                  <a:lnTo>
                    <a:pt x="33020" y="208280"/>
                  </a:lnTo>
                  <a:lnTo>
                    <a:pt x="33020" y="223520"/>
                  </a:lnTo>
                  <a:lnTo>
                    <a:pt x="30480" y="237490"/>
                  </a:lnTo>
                  <a:lnTo>
                    <a:pt x="29210" y="251460"/>
                  </a:lnTo>
                  <a:lnTo>
                    <a:pt x="26670" y="266700"/>
                  </a:lnTo>
                  <a:lnTo>
                    <a:pt x="22860" y="279400"/>
                  </a:lnTo>
                  <a:lnTo>
                    <a:pt x="20320" y="292100"/>
                  </a:lnTo>
                  <a:lnTo>
                    <a:pt x="16510" y="303530"/>
                  </a:lnTo>
                  <a:lnTo>
                    <a:pt x="12700" y="314960"/>
                  </a:lnTo>
                  <a:lnTo>
                    <a:pt x="6350" y="328930"/>
                  </a:lnTo>
                  <a:lnTo>
                    <a:pt x="1270" y="341630"/>
                  </a:lnTo>
                  <a:lnTo>
                    <a:pt x="0" y="347980"/>
                  </a:lnTo>
                  <a:lnTo>
                    <a:pt x="1270" y="350520"/>
                  </a:lnTo>
                  <a:lnTo>
                    <a:pt x="3810" y="349250"/>
                  </a:lnTo>
                  <a:lnTo>
                    <a:pt x="8890" y="346710"/>
                  </a:lnTo>
                  <a:lnTo>
                    <a:pt x="16510" y="341630"/>
                  </a:lnTo>
                  <a:lnTo>
                    <a:pt x="25400" y="336550"/>
                  </a:lnTo>
                  <a:lnTo>
                    <a:pt x="35560" y="334010"/>
                  </a:lnTo>
                  <a:lnTo>
                    <a:pt x="46990" y="334010"/>
                  </a:lnTo>
                  <a:lnTo>
                    <a:pt x="59690" y="335280"/>
                  </a:lnTo>
                  <a:lnTo>
                    <a:pt x="71120" y="336550"/>
                  </a:lnTo>
                  <a:lnTo>
                    <a:pt x="82550" y="339090"/>
                  </a:lnTo>
                  <a:lnTo>
                    <a:pt x="93980" y="341630"/>
                  </a:lnTo>
                  <a:lnTo>
                    <a:pt x="105410" y="346710"/>
                  </a:lnTo>
                  <a:lnTo>
                    <a:pt x="118110" y="351790"/>
                  </a:lnTo>
                  <a:lnTo>
                    <a:pt x="130810" y="356870"/>
                  </a:lnTo>
                  <a:lnTo>
                    <a:pt x="142240" y="363220"/>
                  </a:lnTo>
                  <a:lnTo>
                    <a:pt x="152400" y="369570"/>
                  </a:lnTo>
                  <a:lnTo>
                    <a:pt x="161290" y="375920"/>
                  </a:lnTo>
                  <a:lnTo>
                    <a:pt x="168910" y="383540"/>
                  </a:lnTo>
                  <a:lnTo>
                    <a:pt x="176530" y="389890"/>
                  </a:lnTo>
                  <a:lnTo>
                    <a:pt x="184150" y="396240"/>
                  </a:lnTo>
                  <a:lnTo>
                    <a:pt x="199390" y="410210"/>
                  </a:lnTo>
                  <a:lnTo>
                    <a:pt x="223520" y="434340"/>
                  </a:lnTo>
                  <a:lnTo>
                    <a:pt x="273050" y="463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97420" y="9455150"/>
              <a:ext cx="261621" cy="326391"/>
            </a:xfrm>
            <a:custGeom>
              <a:avLst/>
              <a:gdLst/>
              <a:ahLst/>
              <a:cxnLst/>
              <a:rect l="0" t="0" r="0" b="0"/>
              <a:pathLst>
                <a:path w="261621" h="326391">
                  <a:moveTo>
                    <a:pt x="146050" y="12700"/>
                  </a:moveTo>
                  <a:lnTo>
                    <a:pt x="134620" y="1270"/>
                  </a:lnTo>
                  <a:lnTo>
                    <a:pt x="129540" y="0"/>
                  </a:lnTo>
                  <a:lnTo>
                    <a:pt x="123190" y="1270"/>
                  </a:lnTo>
                  <a:lnTo>
                    <a:pt x="116840" y="5080"/>
                  </a:lnTo>
                  <a:lnTo>
                    <a:pt x="110490" y="10160"/>
                  </a:lnTo>
                  <a:lnTo>
                    <a:pt x="104140" y="15240"/>
                  </a:lnTo>
                  <a:lnTo>
                    <a:pt x="96520" y="21590"/>
                  </a:lnTo>
                  <a:lnTo>
                    <a:pt x="90170" y="29210"/>
                  </a:lnTo>
                  <a:lnTo>
                    <a:pt x="82550" y="36830"/>
                  </a:lnTo>
                  <a:lnTo>
                    <a:pt x="76200" y="46990"/>
                  </a:lnTo>
                  <a:lnTo>
                    <a:pt x="68580" y="57150"/>
                  </a:lnTo>
                  <a:lnTo>
                    <a:pt x="62230" y="68580"/>
                  </a:lnTo>
                  <a:lnTo>
                    <a:pt x="54610" y="81280"/>
                  </a:lnTo>
                  <a:lnTo>
                    <a:pt x="49530" y="95250"/>
                  </a:lnTo>
                  <a:lnTo>
                    <a:pt x="44450" y="107950"/>
                  </a:lnTo>
                  <a:lnTo>
                    <a:pt x="39370" y="121920"/>
                  </a:lnTo>
                  <a:lnTo>
                    <a:pt x="34290" y="135890"/>
                  </a:lnTo>
                  <a:lnTo>
                    <a:pt x="27940" y="149860"/>
                  </a:lnTo>
                  <a:lnTo>
                    <a:pt x="21590" y="163830"/>
                  </a:lnTo>
                  <a:lnTo>
                    <a:pt x="16510" y="177800"/>
                  </a:lnTo>
                  <a:lnTo>
                    <a:pt x="11430" y="194310"/>
                  </a:lnTo>
                  <a:lnTo>
                    <a:pt x="7620" y="210820"/>
                  </a:lnTo>
                  <a:lnTo>
                    <a:pt x="5080" y="226060"/>
                  </a:lnTo>
                  <a:lnTo>
                    <a:pt x="2540" y="241300"/>
                  </a:lnTo>
                  <a:lnTo>
                    <a:pt x="1270" y="256540"/>
                  </a:lnTo>
                  <a:lnTo>
                    <a:pt x="0" y="270510"/>
                  </a:lnTo>
                  <a:lnTo>
                    <a:pt x="0" y="299720"/>
                  </a:lnTo>
                  <a:lnTo>
                    <a:pt x="2540" y="309880"/>
                  </a:lnTo>
                  <a:lnTo>
                    <a:pt x="8890" y="318770"/>
                  </a:lnTo>
                  <a:lnTo>
                    <a:pt x="15240" y="325120"/>
                  </a:lnTo>
                  <a:lnTo>
                    <a:pt x="24130" y="326390"/>
                  </a:lnTo>
                  <a:lnTo>
                    <a:pt x="33020" y="322580"/>
                  </a:lnTo>
                  <a:lnTo>
                    <a:pt x="43180" y="317500"/>
                  </a:lnTo>
                  <a:lnTo>
                    <a:pt x="52070" y="311150"/>
                  </a:lnTo>
                  <a:lnTo>
                    <a:pt x="59690" y="306070"/>
                  </a:lnTo>
                  <a:lnTo>
                    <a:pt x="67310" y="298450"/>
                  </a:lnTo>
                  <a:lnTo>
                    <a:pt x="73660" y="290830"/>
                  </a:lnTo>
                  <a:lnTo>
                    <a:pt x="78740" y="281940"/>
                  </a:lnTo>
                  <a:lnTo>
                    <a:pt x="83820" y="273050"/>
                  </a:lnTo>
                  <a:lnTo>
                    <a:pt x="88900" y="262890"/>
                  </a:lnTo>
                  <a:lnTo>
                    <a:pt x="92710" y="252730"/>
                  </a:lnTo>
                  <a:lnTo>
                    <a:pt x="96520" y="242570"/>
                  </a:lnTo>
                  <a:lnTo>
                    <a:pt x="100330" y="231140"/>
                  </a:lnTo>
                  <a:lnTo>
                    <a:pt x="104140" y="219710"/>
                  </a:lnTo>
                  <a:lnTo>
                    <a:pt x="110490" y="194310"/>
                  </a:lnTo>
                  <a:lnTo>
                    <a:pt x="118110" y="171450"/>
                  </a:lnTo>
                  <a:lnTo>
                    <a:pt x="125730" y="146050"/>
                  </a:lnTo>
                  <a:lnTo>
                    <a:pt x="128270" y="133350"/>
                  </a:lnTo>
                  <a:lnTo>
                    <a:pt x="135890" y="109220"/>
                  </a:lnTo>
                  <a:lnTo>
                    <a:pt x="146050" y="76200"/>
                  </a:lnTo>
                  <a:lnTo>
                    <a:pt x="149860" y="64770"/>
                  </a:lnTo>
                  <a:lnTo>
                    <a:pt x="152400" y="64770"/>
                  </a:lnTo>
                  <a:lnTo>
                    <a:pt x="153670" y="72390"/>
                  </a:lnTo>
                  <a:lnTo>
                    <a:pt x="154940" y="83820"/>
                  </a:lnTo>
                  <a:lnTo>
                    <a:pt x="158750" y="118110"/>
                  </a:lnTo>
                  <a:lnTo>
                    <a:pt x="161290" y="139700"/>
                  </a:lnTo>
                  <a:lnTo>
                    <a:pt x="165100" y="157480"/>
                  </a:lnTo>
                  <a:lnTo>
                    <a:pt x="167640" y="173990"/>
                  </a:lnTo>
                  <a:lnTo>
                    <a:pt x="181610" y="241300"/>
                  </a:lnTo>
                  <a:lnTo>
                    <a:pt x="186690" y="255270"/>
                  </a:lnTo>
                  <a:lnTo>
                    <a:pt x="191770" y="266700"/>
                  </a:lnTo>
                  <a:lnTo>
                    <a:pt x="196850" y="276860"/>
                  </a:lnTo>
                  <a:lnTo>
                    <a:pt x="204470" y="280670"/>
                  </a:lnTo>
                  <a:lnTo>
                    <a:pt x="213360" y="280670"/>
                  </a:lnTo>
                  <a:lnTo>
                    <a:pt x="222250" y="279400"/>
                  </a:lnTo>
                  <a:lnTo>
                    <a:pt x="231140" y="275590"/>
                  </a:lnTo>
                  <a:lnTo>
                    <a:pt x="238760" y="270510"/>
                  </a:lnTo>
                  <a:lnTo>
                    <a:pt x="26162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86040" y="9509760"/>
              <a:ext cx="410211" cy="299721"/>
            </a:xfrm>
            <a:custGeom>
              <a:avLst/>
              <a:gdLst/>
              <a:ahLst/>
              <a:cxnLst/>
              <a:rect l="0" t="0" r="0" b="0"/>
              <a:pathLst>
                <a:path w="410211" h="299721">
                  <a:moveTo>
                    <a:pt x="0" y="20320"/>
                  </a:moveTo>
                  <a:lnTo>
                    <a:pt x="5080" y="36830"/>
                  </a:lnTo>
                  <a:lnTo>
                    <a:pt x="7620" y="48260"/>
                  </a:lnTo>
                  <a:lnTo>
                    <a:pt x="13970" y="76200"/>
                  </a:lnTo>
                  <a:lnTo>
                    <a:pt x="16510" y="90170"/>
                  </a:lnTo>
                  <a:lnTo>
                    <a:pt x="17780" y="104140"/>
                  </a:lnTo>
                  <a:lnTo>
                    <a:pt x="19050" y="118110"/>
                  </a:lnTo>
                  <a:lnTo>
                    <a:pt x="20320" y="133350"/>
                  </a:lnTo>
                  <a:lnTo>
                    <a:pt x="22860" y="147320"/>
                  </a:lnTo>
                  <a:lnTo>
                    <a:pt x="25400" y="161290"/>
                  </a:lnTo>
                  <a:lnTo>
                    <a:pt x="31750" y="189230"/>
                  </a:lnTo>
                  <a:lnTo>
                    <a:pt x="35560" y="203200"/>
                  </a:lnTo>
                  <a:lnTo>
                    <a:pt x="38100" y="219710"/>
                  </a:lnTo>
                  <a:lnTo>
                    <a:pt x="45720" y="256540"/>
                  </a:lnTo>
                  <a:lnTo>
                    <a:pt x="49530" y="271780"/>
                  </a:lnTo>
                  <a:lnTo>
                    <a:pt x="55880" y="283210"/>
                  </a:lnTo>
                  <a:lnTo>
                    <a:pt x="60960" y="294640"/>
                  </a:lnTo>
                  <a:lnTo>
                    <a:pt x="68580" y="298450"/>
                  </a:lnTo>
                  <a:lnTo>
                    <a:pt x="77470" y="299720"/>
                  </a:lnTo>
                  <a:lnTo>
                    <a:pt x="86360" y="298450"/>
                  </a:lnTo>
                  <a:lnTo>
                    <a:pt x="95250" y="294640"/>
                  </a:lnTo>
                  <a:lnTo>
                    <a:pt x="102870" y="289560"/>
                  </a:lnTo>
                  <a:lnTo>
                    <a:pt x="110490" y="284480"/>
                  </a:lnTo>
                  <a:lnTo>
                    <a:pt x="116840" y="276860"/>
                  </a:lnTo>
                  <a:lnTo>
                    <a:pt x="121920" y="269240"/>
                  </a:lnTo>
                  <a:lnTo>
                    <a:pt x="127000" y="260350"/>
                  </a:lnTo>
                  <a:lnTo>
                    <a:pt x="132080" y="250190"/>
                  </a:lnTo>
                  <a:lnTo>
                    <a:pt x="135890" y="240030"/>
                  </a:lnTo>
                  <a:lnTo>
                    <a:pt x="139700" y="229870"/>
                  </a:lnTo>
                  <a:lnTo>
                    <a:pt x="143510" y="218440"/>
                  </a:lnTo>
                  <a:lnTo>
                    <a:pt x="147320" y="207010"/>
                  </a:lnTo>
                  <a:lnTo>
                    <a:pt x="153670" y="180340"/>
                  </a:lnTo>
                  <a:lnTo>
                    <a:pt x="161290" y="153670"/>
                  </a:lnTo>
                  <a:lnTo>
                    <a:pt x="165100" y="140970"/>
                  </a:lnTo>
                  <a:lnTo>
                    <a:pt x="171450" y="116840"/>
                  </a:lnTo>
                  <a:lnTo>
                    <a:pt x="176530" y="105410"/>
                  </a:lnTo>
                  <a:lnTo>
                    <a:pt x="181610" y="91440"/>
                  </a:lnTo>
                  <a:lnTo>
                    <a:pt x="187960" y="78740"/>
                  </a:lnTo>
                  <a:lnTo>
                    <a:pt x="194310" y="72390"/>
                  </a:lnTo>
                  <a:lnTo>
                    <a:pt x="200660" y="69850"/>
                  </a:lnTo>
                  <a:lnTo>
                    <a:pt x="207010" y="71120"/>
                  </a:lnTo>
                  <a:lnTo>
                    <a:pt x="214630" y="77470"/>
                  </a:lnTo>
                  <a:lnTo>
                    <a:pt x="220980" y="87630"/>
                  </a:lnTo>
                  <a:lnTo>
                    <a:pt x="228600" y="100330"/>
                  </a:lnTo>
                  <a:lnTo>
                    <a:pt x="233680" y="113030"/>
                  </a:lnTo>
                  <a:lnTo>
                    <a:pt x="238760" y="124460"/>
                  </a:lnTo>
                  <a:lnTo>
                    <a:pt x="243840" y="134620"/>
                  </a:lnTo>
                  <a:lnTo>
                    <a:pt x="251460" y="157480"/>
                  </a:lnTo>
                  <a:lnTo>
                    <a:pt x="266700" y="199390"/>
                  </a:lnTo>
                  <a:lnTo>
                    <a:pt x="276860" y="231140"/>
                  </a:lnTo>
                  <a:lnTo>
                    <a:pt x="281940" y="240030"/>
                  </a:lnTo>
                  <a:lnTo>
                    <a:pt x="287020" y="248920"/>
                  </a:lnTo>
                  <a:lnTo>
                    <a:pt x="293370" y="257810"/>
                  </a:lnTo>
                  <a:lnTo>
                    <a:pt x="300990" y="264160"/>
                  </a:lnTo>
                  <a:lnTo>
                    <a:pt x="308610" y="269240"/>
                  </a:lnTo>
                  <a:lnTo>
                    <a:pt x="318770" y="274320"/>
                  </a:lnTo>
                  <a:lnTo>
                    <a:pt x="327660" y="275590"/>
                  </a:lnTo>
                  <a:lnTo>
                    <a:pt x="337820" y="273050"/>
                  </a:lnTo>
                  <a:lnTo>
                    <a:pt x="347980" y="269240"/>
                  </a:lnTo>
                  <a:lnTo>
                    <a:pt x="356870" y="261620"/>
                  </a:lnTo>
                  <a:lnTo>
                    <a:pt x="365760" y="250190"/>
                  </a:lnTo>
                  <a:lnTo>
                    <a:pt x="373380" y="237490"/>
                  </a:lnTo>
                  <a:lnTo>
                    <a:pt x="379730" y="224790"/>
                  </a:lnTo>
                  <a:lnTo>
                    <a:pt x="384810" y="212090"/>
                  </a:lnTo>
                  <a:lnTo>
                    <a:pt x="389890" y="201930"/>
                  </a:lnTo>
                  <a:lnTo>
                    <a:pt x="393700" y="185420"/>
                  </a:lnTo>
                  <a:lnTo>
                    <a:pt x="394970" y="166370"/>
                  </a:lnTo>
                  <a:lnTo>
                    <a:pt x="397510" y="146050"/>
                  </a:lnTo>
                  <a:lnTo>
                    <a:pt x="398780" y="128270"/>
                  </a:lnTo>
                  <a:lnTo>
                    <a:pt x="401320" y="114300"/>
                  </a:lnTo>
                  <a:lnTo>
                    <a:pt x="405130" y="100330"/>
                  </a:lnTo>
                  <a:lnTo>
                    <a:pt x="406400" y="85090"/>
                  </a:lnTo>
                  <a:lnTo>
                    <a:pt x="407670" y="69850"/>
                  </a:lnTo>
                  <a:lnTo>
                    <a:pt x="4102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242300" y="9456420"/>
              <a:ext cx="171451" cy="379731"/>
            </a:xfrm>
            <a:custGeom>
              <a:avLst/>
              <a:gdLst/>
              <a:ahLst/>
              <a:cxnLst/>
              <a:rect l="0" t="0" r="0" b="0"/>
              <a:pathLst>
                <a:path w="171451" h="379731">
                  <a:moveTo>
                    <a:pt x="86360" y="0"/>
                  </a:moveTo>
                  <a:lnTo>
                    <a:pt x="68580" y="11430"/>
                  </a:lnTo>
                  <a:lnTo>
                    <a:pt x="62230" y="16510"/>
                  </a:lnTo>
                  <a:lnTo>
                    <a:pt x="54610" y="22860"/>
                  </a:lnTo>
                  <a:lnTo>
                    <a:pt x="46990" y="29210"/>
                  </a:lnTo>
                  <a:lnTo>
                    <a:pt x="30480" y="45720"/>
                  </a:lnTo>
                  <a:lnTo>
                    <a:pt x="20320" y="55880"/>
                  </a:lnTo>
                  <a:lnTo>
                    <a:pt x="12700" y="64770"/>
                  </a:lnTo>
                  <a:lnTo>
                    <a:pt x="6350" y="74930"/>
                  </a:lnTo>
                  <a:lnTo>
                    <a:pt x="1270" y="85090"/>
                  </a:lnTo>
                  <a:lnTo>
                    <a:pt x="0" y="95250"/>
                  </a:lnTo>
                  <a:lnTo>
                    <a:pt x="2540" y="105410"/>
                  </a:lnTo>
                  <a:lnTo>
                    <a:pt x="5080" y="116840"/>
                  </a:lnTo>
                  <a:lnTo>
                    <a:pt x="12700" y="127000"/>
                  </a:lnTo>
                  <a:lnTo>
                    <a:pt x="21590" y="137160"/>
                  </a:lnTo>
                  <a:lnTo>
                    <a:pt x="33020" y="147320"/>
                  </a:lnTo>
                  <a:lnTo>
                    <a:pt x="45720" y="157480"/>
                  </a:lnTo>
                  <a:lnTo>
                    <a:pt x="59690" y="165100"/>
                  </a:lnTo>
                  <a:lnTo>
                    <a:pt x="76200" y="173990"/>
                  </a:lnTo>
                  <a:lnTo>
                    <a:pt x="90170" y="182880"/>
                  </a:lnTo>
                  <a:lnTo>
                    <a:pt x="105410" y="191770"/>
                  </a:lnTo>
                  <a:lnTo>
                    <a:pt x="119380" y="201930"/>
                  </a:lnTo>
                  <a:lnTo>
                    <a:pt x="132080" y="210820"/>
                  </a:lnTo>
                  <a:lnTo>
                    <a:pt x="142240" y="218440"/>
                  </a:lnTo>
                  <a:lnTo>
                    <a:pt x="151130" y="227330"/>
                  </a:lnTo>
                  <a:lnTo>
                    <a:pt x="158750" y="234950"/>
                  </a:lnTo>
                  <a:lnTo>
                    <a:pt x="165100" y="245110"/>
                  </a:lnTo>
                  <a:lnTo>
                    <a:pt x="170180" y="254000"/>
                  </a:lnTo>
                  <a:lnTo>
                    <a:pt x="171450" y="265430"/>
                  </a:lnTo>
                  <a:lnTo>
                    <a:pt x="170180" y="278130"/>
                  </a:lnTo>
                  <a:lnTo>
                    <a:pt x="166370" y="290830"/>
                  </a:lnTo>
                  <a:lnTo>
                    <a:pt x="160020" y="302260"/>
                  </a:lnTo>
                  <a:lnTo>
                    <a:pt x="153670" y="313690"/>
                  </a:lnTo>
                  <a:lnTo>
                    <a:pt x="144780" y="325120"/>
                  </a:lnTo>
                  <a:lnTo>
                    <a:pt x="137160" y="335280"/>
                  </a:lnTo>
                  <a:lnTo>
                    <a:pt x="129540" y="344170"/>
                  </a:lnTo>
                  <a:lnTo>
                    <a:pt x="121920" y="351790"/>
                  </a:lnTo>
                  <a:lnTo>
                    <a:pt x="113030" y="359410"/>
                  </a:lnTo>
                  <a:lnTo>
                    <a:pt x="104140" y="364490"/>
                  </a:lnTo>
                  <a:lnTo>
                    <a:pt x="93980" y="369570"/>
                  </a:lnTo>
                  <a:lnTo>
                    <a:pt x="83820" y="373380"/>
                  </a:lnTo>
                  <a:lnTo>
                    <a:pt x="71120" y="374650"/>
                  </a:lnTo>
                  <a:lnTo>
                    <a:pt x="33020" y="379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49640" y="9498330"/>
              <a:ext cx="431801" cy="58421"/>
            </a:xfrm>
            <a:custGeom>
              <a:avLst/>
              <a:gdLst/>
              <a:ahLst/>
              <a:cxnLst/>
              <a:rect l="0" t="0" r="0" b="0"/>
              <a:pathLst>
                <a:path w="431801" h="58421">
                  <a:moveTo>
                    <a:pt x="0" y="11430"/>
                  </a:moveTo>
                  <a:lnTo>
                    <a:pt x="58420" y="25400"/>
                  </a:lnTo>
                  <a:lnTo>
                    <a:pt x="74930" y="29210"/>
                  </a:lnTo>
                  <a:lnTo>
                    <a:pt x="134620" y="39370"/>
                  </a:lnTo>
                  <a:lnTo>
                    <a:pt x="167640" y="45720"/>
                  </a:lnTo>
                  <a:lnTo>
                    <a:pt x="186690" y="49530"/>
                  </a:lnTo>
                  <a:lnTo>
                    <a:pt x="228600" y="57150"/>
                  </a:lnTo>
                  <a:lnTo>
                    <a:pt x="251460" y="58420"/>
                  </a:lnTo>
                  <a:lnTo>
                    <a:pt x="271780" y="57150"/>
                  </a:lnTo>
                  <a:lnTo>
                    <a:pt x="293370" y="55880"/>
                  </a:lnTo>
                  <a:lnTo>
                    <a:pt x="314960" y="53340"/>
                  </a:lnTo>
                  <a:lnTo>
                    <a:pt x="336550" y="50800"/>
                  </a:lnTo>
                  <a:lnTo>
                    <a:pt x="356870" y="48260"/>
                  </a:lnTo>
                  <a:lnTo>
                    <a:pt x="374650" y="45720"/>
                  </a:lnTo>
                  <a:lnTo>
                    <a:pt x="389890" y="4191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845550" y="9377680"/>
              <a:ext cx="187961" cy="289561"/>
            </a:xfrm>
            <a:custGeom>
              <a:avLst/>
              <a:gdLst/>
              <a:ahLst/>
              <a:cxnLst/>
              <a:rect l="0" t="0" r="0" b="0"/>
              <a:pathLst>
                <a:path w="187961" h="289561">
                  <a:moveTo>
                    <a:pt x="19050" y="5080"/>
                  </a:moveTo>
                  <a:lnTo>
                    <a:pt x="2540" y="0"/>
                  </a:lnTo>
                  <a:lnTo>
                    <a:pt x="0" y="0"/>
                  </a:lnTo>
                  <a:lnTo>
                    <a:pt x="1270" y="3810"/>
                  </a:lnTo>
                  <a:lnTo>
                    <a:pt x="3810" y="7620"/>
                  </a:lnTo>
                  <a:lnTo>
                    <a:pt x="8890" y="12700"/>
                  </a:lnTo>
                  <a:lnTo>
                    <a:pt x="15240" y="17780"/>
                  </a:lnTo>
                  <a:lnTo>
                    <a:pt x="24130" y="24130"/>
                  </a:lnTo>
                  <a:lnTo>
                    <a:pt x="33020" y="29210"/>
                  </a:lnTo>
                  <a:lnTo>
                    <a:pt x="43180" y="34290"/>
                  </a:lnTo>
                  <a:lnTo>
                    <a:pt x="52070" y="39370"/>
                  </a:lnTo>
                  <a:lnTo>
                    <a:pt x="60960" y="44450"/>
                  </a:lnTo>
                  <a:lnTo>
                    <a:pt x="69850" y="49530"/>
                  </a:lnTo>
                  <a:lnTo>
                    <a:pt x="77470" y="55880"/>
                  </a:lnTo>
                  <a:lnTo>
                    <a:pt x="85090" y="62230"/>
                  </a:lnTo>
                  <a:lnTo>
                    <a:pt x="92710" y="68580"/>
                  </a:lnTo>
                  <a:lnTo>
                    <a:pt x="99060" y="76200"/>
                  </a:lnTo>
                  <a:lnTo>
                    <a:pt x="107950" y="81280"/>
                  </a:lnTo>
                  <a:lnTo>
                    <a:pt x="116840" y="86360"/>
                  </a:lnTo>
                  <a:lnTo>
                    <a:pt x="127000" y="91440"/>
                  </a:lnTo>
                  <a:lnTo>
                    <a:pt x="137160" y="99060"/>
                  </a:lnTo>
                  <a:lnTo>
                    <a:pt x="146050" y="107950"/>
                  </a:lnTo>
                  <a:lnTo>
                    <a:pt x="157480" y="119380"/>
                  </a:lnTo>
                  <a:lnTo>
                    <a:pt x="166370" y="130810"/>
                  </a:lnTo>
                  <a:lnTo>
                    <a:pt x="173990" y="140970"/>
                  </a:lnTo>
                  <a:lnTo>
                    <a:pt x="182880" y="152400"/>
                  </a:lnTo>
                  <a:lnTo>
                    <a:pt x="186690" y="163830"/>
                  </a:lnTo>
                  <a:lnTo>
                    <a:pt x="187960" y="176530"/>
                  </a:lnTo>
                  <a:lnTo>
                    <a:pt x="187960" y="189230"/>
                  </a:lnTo>
                  <a:lnTo>
                    <a:pt x="185420" y="200660"/>
                  </a:lnTo>
                  <a:lnTo>
                    <a:pt x="181610" y="210820"/>
                  </a:lnTo>
                  <a:lnTo>
                    <a:pt x="176530" y="219710"/>
                  </a:lnTo>
                  <a:lnTo>
                    <a:pt x="167640" y="228600"/>
                  </a:lnTo>
                  <a:lnTo>
                    <a:pt x="156210" y="238760"/>
                  </a:lnTo>
                  <a:lnTo>
                    <a:pt x="142240" y="248920"/>
                  </a:lnTo>
                  <a:lnTo>
                    <a:pt x="127000" y="257810"/>
                  </a:lnTo>
                  <a:lnTo>
                    <a:pt x="110490" y="265430"/>
                  </a:lnTo>
                  <a:lnTo>
                    <a:pt x="60960" y="2895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369060" y="10414000"/>
              <a:ext cx="189231" cy="279401"/>
            </a:xfrm>
            <a:custGeom>
              <a:avLst/>
              <a:gdLst/>
              <a:ahLst/>
              <a:cxnLst/>
              <a:rect l="0" t="0" r="0" b="0"/>
              <a:pathLst>
                <a:path w="189231" h="279401">
                  <a:moveTo>
                    <a:pt x="31750" y="21590"/>
                  </a:moveTo>
                  <a:lnTo>
                    <a:pt x="20320" y="44450"/>
                  </a:lnTo>
                  <a:lnTo>
                    <a:pt x="16510" y="55880"/>
                  </a:lnTo>
                  <a:lnTo>
                    <a:pt x="13970" y="67310"/>
                  </a:lnTo>
                  <a:lnTo>
                    <a:pt x="12700" y="80010"/>
                  </a:lnTo>
                  <a:lnTo>
                    <a:pt x="12700" y="93980"/>
                  </a:lnTo>
                  <a:lnTo>
                    <a:pt x="11430" y="106680"/>
                  </a:lnTo>
                  <a:lnTo>
                    <a:pt x="11430" y="120650"/>
                  </a:lnTo>
                  <a:lnTo>
                    <a:pt x="11430" y="134620"/>
                  </a:lnTo>
                  <a:lnTo>
                    <a:pt x="13970" y="148590"/>
                  </a:lnTo>
                  <a:lnTo>
                    <a:pt x="16510" y="162560"/>
                  </a:lnTo>
                  <a:lnTo>
                    <a:pt x="16510" y="180340"/>
                  </a:lnTo>
                  <a:lnTo>
                    <a:pt x="15240" y="199390"/>
                  </a:lnTo>
                  <a:lnTo>
                    <a:pt x="13970" y="220980"/>
                  </a:lnTo>
                  <a:lnTo>
                    <a:pt x="12700" y="240030"/>
                  </a:lnTo>
                  <a:lnTo>
                    <a:pt x="11430" y="273050"/>
                  </a:lnTo>
                  <a:lnTo>
                    <a:pt x="10160" y="279400"/>
                  </a:lnTo>
                  <a:lnTo>
                    <a:pt x="7620" y="279400"/>
                  </a:lnTo>
                  <a:lnTo>
                    <a:pt x="5080" y="274320"/>
                  </a:lnTo>
                  <a:lnTo>
                    <a:pt x="2540" y="266700"/>
                  </a:lnTo>
                  <a:lnTo>
                    <a:pt x="2540" y="256540"/>
                  </a:lnTo>
                  <a:lnTo>
                    <a:pt x="1270" y="245110"/>
                  </a:lnTo>
                  <a:lnTo>
                    <a:pt x="1270" y="232410"/>
                  </a:lnTo>
                  <a:lnTo>
                    <a:pt x="0" y="205740"/>
                  </a:lnTo>
                  <a:lnTo>
                    <a:pt x="0" y="165100"/>
                  </a:lnTo>
                  <a:lnTo>
                    <a:pt x="1270" y="151130"/>
                  </a:lnTo>
                  <a:lnTo>
                    <a:pt x="2540" y="137160"/>
                  </a:lnTo>
                  <a:lnTo>
                    <a:pt x="5080" y="123190"/>
                  </a:lnTo>
                  <a:lnTo>
                    <a:pt x="7620" y="110490"/>
                  </a:lnTo>
                  <a:lnTo>
                    <a:pt x="11430" y="99060"/>
                  </a:lnTo>
                  <a:lnTo>
                    <a:pt x="13970" y="87630"/>
                  </a:lnTo>
                  <a:lnTo>
                    <a:pt x="21590" y="64770"/>
                  </a:lnTo>
                  <a:lnTo>
                    <a:pt x="24130" y="54610"/>
                  </a:lnTo>
                  <a:lnTo>
                    <a:pt x="29210" y="44450"/>
                  </a:lnTo>
                  <a:lnTo>
                    <a:pt x="34290" y="35560"/>
                  </a:lnTo>
                  <a:lnTo>
                    <a:pt x="40640" y="27940"/>
                  </a:lnTo>
                  <a:lnTo>
                    <a:pt x="49530" y="20320"/>
                  </a:lnTo>
                  <a:lnTo>
                    <a:pt x="59690" y="12700"/>
                  </a:lnTo>
                  <a:lnTo>
                    <a:pt x="71120" y="5080"/>
                  </a:lnTo>
                  <a:lnTo>
                    <a:pt x="83820" y="1270"/>
                  </a:lnTo>
                  <a:lnTo>
                    <a:pt x="96520" y="0"/>
                  </a:lnTo>
                  <a:lnTo>
                    <a:pt x="110490" y="0"/>
                  </a:lnTo>
                  <a:lnTo>
                    <a:pt x="119380" y="3810"/>
                  </a:lnTo>
                  <a:lnTo>
                    <a:pt x="128270" y="10160"/>
                  </a:lnTo>
                  <a:lnTo>
                    <a:pt x="134620" y="17780"/>
                  </a:lnTo>
                  <a:lnTo>
                    <a:pt x="140970" y="24130"/>
                  </a:lnTo>
                  <a:lnTo>
                    <a:pt x="154940" y="39370"/>
                  </a:lnTo>
                  <a:lnTo>
                    <a:pt x="160020" y="46990"/>
                  </a:lnTo>
                  <a:lnTo>
                    <a:pt x="165100" y="55880"/>
                  </a:lnTo>
                  <a:lnTo>
                    <a:pt x="170180" y="66040"/>
                  </a:lnTo>
                  <a:lnTo>
                    <a:pt x="173990" y="76200"/>
                  </a:lnTo>
                  <a:lnTo>
                    <a:pt x="177800" y="86360"/>
                  </a:lnTo>
                  <a:lnTo>
                    <a:pt x="181610" y="96520"/>
                  </a:lnTo>
                  <a:lnTo>
                    <a:pt x="184150" y="107950"/>
                  </a:lnTo>
                  <a:lnTo>
                    <a:pt x="185420" y="119380"/>
                  </a:lnTo>
                  <a:lnTo>
                    <a:pt x="186690" y="133350"/>
                  </a:lnTo>
                  <a:lnTo>
                    <a:pt x="187960" y="148590"/>
                  </a:lnTo>
                  <a:lnTo>
                    <a:pt x="187960" y="184150"/>
                  </a:lnTo>
                  <a:lnTo>
                    <a:pt x="189230" y="264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73860" y="10347960"/>
              <a:ext cx="262891" cy="316231"/>
            </a:xfrm>
            <a:custGeom>
              <a:avLst/>
              <a:gdLst/>
              <a:ahLst/>
              <a:cxnLst/>
              <a:rect l="0" t="0" r="0" b="0"/>
              <a:pathLst>
                <a:path w="262891" h="316231">
                  <a:moveTo>
                    <a:pt x="0" y="55880"/>
                  </a:moveTo>
                  <a:lnTo>
                    <a:pt x="15240" y="100330"/>
                  </a:lnTo>
                  <a:lnTo>
                    <a:pt x="16510" y="111760"/>
                  </a:lnTo>
                  <a:lnTo>
                    <a:pt x="17780" y="123190"/>
                  </a:lnTo>
                  <a:lnTo>
                    <a:pt x="19050" y="135890"/>
                  </a:lnTo>
                  <a:lnTo>
                    <a:pt x="20320" y="149860"/>
                  </a:lnTo>
                  <a:lnTo>
                    <a:pt x="20320" y="176530"/>
                  </a:lnTo>
                  <a:lnTo>
                    <a:pt x="21590" y="260350"/>
                  </a:lnTo>
                  <a:lnTo>
                    <a:pt x="24130" y="274320"/>
                  </a:lnTo>
                  <a:lnTo>
                    <a:pt x="27940" y="288290"/>
                  </a:lnTo>
                  <a:lnTo>
                    <a:pt x="33020" y="302260"/>
                  </a:lnTo>
                  <a:lnTo>
                    <a:pt x="39370" y="309880"/>
                  </a:lnTo>
                  <a:lnTo>
                    <a:pt x="46990" y="314960"/>
                  </a:lnTo>
                  <a:lnTo>
                    <a:pt x="55880" y="316230"/>
                  </a:lnTo>
                  <a:lnTo>
                    <a:pt x="64770" y="312420"/>
                  </a:lnTo>
                  <a:lnTo>
                    <a:pt x="72390" y="306070"/>
                  </a:lnTo>
                  <a:lnTo>
                    <a:pt x="80010" y="295910"/>
                  </a:lnTo>
                  <a:lnTo>
                    <a:pt x="86360" y="287020"/>
                  </a:lnTo>
                  <a:lnTo>
                    <a:pt x="91440" y="276860"/>
                  </a:lnTo>
                  <a:lnTo>
                    <a:pt x="96520" y="266700"/>
                  </a:lnTo>
                  <a:lnTo>
                    <a:pt x="100330" y="255270"/>
                  </a:lnTo>
                  <a:lnTo>
                    <a:pt x="104140" y="245110"/>
                  </a:lnTo>
                  <a:lnTo>
                    <a:pt x="107950" y="234950"/>
                  </a:lnTo>
                  <a:lnTo>
                    <a:pt x="113030" y="223520"/>
                  </a:lnTo>
                  <a:lnTo>
                    <a:pt x="119380" y="210820"/>
                  </a:lnTo>
                  <a:lnTo>
                    <a:pt x="124460" y="198120"/>
                  </a:lnTo>
                  <a:lnTo>
                    <a:pt x="129540" y="184150"/>
                  </a:lnTo>
                  <a:lnTo>
                    <a:pt x="134620" y="171450"/>
                  </a:lnTo>
                  <a:lnTo>
                    <a:pt x="138430" y="157480"/>
                  </a:lnTo>
                  <a:lnTo>
                    <a:pt x="144780" y="142240"/>
                  </a:lnTo>
                  <a:lnTo>
                    <a:pt x="170180" y="69850"/>
                  </a:lnTo>
                  <a:lnTo>
                    <a:pt x="193040" y="3810"/>
                  </a:lnTo>
                  <a:lnTo>
                    <a:pt x="196850" y="0"/>
                  </a:lnTo>
                  <a:lnTo>
                    <a:pt x="200660" y="1270"/>
                  </a:lnTo>
                  <a:lnTo>
                    <a:pt x="203200" y="5080"/>
                  </a:lnTo>
                  <a:lnTo>
                    <a:pt x="204470" y="16510"/>
                  </a:lnTo>
                  <a:lnTo>
                    <a:pt x="204470" y="31750"/>
                  </a:lnTo>
                  <a:lnTo>
                    <a:pt x="203200" y="50800"/>
                  </a:lnTo>
                  <a:lnTo>
                    <a:pt x="201930" y="67310"/>
                  </a:lnTo>
                  <a:lnTo>
                    <a:pt x="200660" y="99060"/>
                  </a:lnTo>
                  <a:lnTo>
                    <a:pt x="200660" y="143510"/>
                  </a:lnTo>
                  <a:lnTo>
                    <a:pt x="200660" y="203200"/>
                  </a:lnTo>
                  <a:lnTo>
                    <a:pt x="201930" y="222250"/>
                  </a:lnTo>
                  <a:lnTo>
                    <a:pt x="203200" y="238760"/>
                  </a:lnTo>
                  <a:lnTo>
                    <a:pt x="205740" y="255270"/>
                  </a:lnTo>
                  <a:lnTo>
                    <a:pt x="210820" y="265430"/>
                  </a:lnTo>
                  <a:lnTo>
                    <a:pt x="218440" y="270510"/>
                  </a:lnTo>
                  <a:lnTo>
                    <a:pt x="226060" y="273050"/>
                  </a:lnTo>
                  <a:lnTo>
                    <a:pt x="233680" y="271780"/>
                  </a:lnTo>
                  <a:lnTo>
                    <a:pt x="241300" y="269240"/>
                  </a:lnTo>
                  <a:lnTo>
                    <a:pt x="262890" y="246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78990" y="10162540"/>
              <a:ext cx="36831" cy="462281"/>
            </a:xfrm>
            <a:custGeom>
              <a:avLst/>
              <a:gdLst/>
              <a:ahLst/>
              <a:cxnLst/>
              <a:rect l="0" t="0" r="0" b="0"/>
              <a:pathLst>
                <a:path w="36831" h="462281">
                  <a:moveTo>
                    <a:pt x="36830" y="0"/>
                  </a:moveTo>
                  <a:lnTo>
                    <a:pt x="31750" y="16510"/>
                  </a:lnTo>
                  <a:lnTo>
                    <a:pt x="30480" y="25400"/>
                  </a:lnTo>
                  <a:lnTo>
                    <a:pt x="29210" y="36830"/>
                  </a:lnTo>
                  <a:lnTo>
                    <a:pt x="27940" y="49530"/>
                  </a:lnTo>
                  <a:lnTo>
                    <a:pt x="27940" y="74930"/>
                  </a:lnTo>
                  <a:lnTo>
                    <a:pt x="26670" y="88900"/>
                  </a:lnTo>
                  <a:lnTo>
                    <a:pt x="25400" y="102870"/>
                  </a:lnTo>
                  <a:lnTo>
                    <a:pt x="24130" y="119380"/>
                  </a:lnTo>
                  <a:lnTo>
                    <a:pt x="21590" y="135890"/>
                  </a:lnTo>
                  <a:lnTo>
                    <a:pt x="19050" y="153670"/>
                  </a:lnTo>
                  <a:lnTo>
                    <a:pt x="19050" y="172720"/>
                  </a:lnTo>
                  <a:lnTo>
                    <a:pt x="17780" y="191770"/>
                  </a:lnTo>
                  <a:lnTo>
                    <a:pt x="16510" y="210820"/>
                  </a:lnTo>
                  <a:lnTo>
                    <a:pt x="13970" y="229870"/>
                  </a:lnTo>
                  <a:lnTo>
                    <a:pt x="11430" y="247650"/>
                  </a:lnTo>
                  <a:lnTo>
                    <a:pt x="8890" y="266700"/>
                  </a:lnTo>
                  <a:lnTo>
                    <a:pt x="7620" y="287020"/>
                  </a:lnTo>
                  <a:lnTo>
                    <a:pt x="6350" y="325120"/>
                  </a:lnTo>
                  <a:lnTo>
                    <a:pt x="6350" y="356870"/>
                  </a:lnTo>
                  <a:lnTo>
                    <a:pt x="5080" y="372110"/>
                  </a:lnTo>
                  <a:lnTo>
                    <a:pt x="2540" y="387350"/>
                  </a:lnTo>
                  <a:lnTo>
                    <a:pt x="0" y="402590"/>
                  </a:lnTo>
                  <a:lnTo>
                    <a:pt x="0" y="415290"/>
                  </a:lnTo>
                  <a:lnTo>
                    <a:pt x="0" y="427990"/>
                  </a:lnTo>
                  <a:lnTo>
                    <a:pt x="5080" y="462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84730" y="10119360"/>
              <a:ext cx="21591" cy="463551"/>
            </a:xfrm>
            <a:custGeom>
              <a:avLst/>
              <a:gdLst/>
              <a:ahLst/>
              <a:cxnLst/>
              <a:rect l="0" t="0" r="0" b="0"/>
              <a:pathLst>
                <a:path w="21591" h="463551">
                  <a:moveTo>
                    <a:pt x="21590" y="0"/>
                  </a:moveTo>
                  <a:lnTo>
                    <a:pt x="21590" y="99060"/>
                  </a:lnTo>
                  <a:lnTo>
                    <a:pt x="20320" y="114300"/>
                  </a:lnTo>
                  <a:lnTo>
                    <a:pt x="17780" y="130810"/>
                  </a:lnTo>
                  <a:lnTo>
                    <a:pt x="15240" y="147320"/>
                  </a:lnTo>
                  <a:lnTo>
                    <a:pt x="13970" y="163830"/>
                  </a:lnTo>
                  <a:lnTo>
                    <a:pt x="12700" y="180340"/>
                  </a:lnTo>
                  <a:lnTo>
                    <a:pt x="11430" y="198120"/>
                  </a:lnTo>
                  <a:lnTo>
                    <a:pt x="11430" y="232410"/>
                  </a:lnTo>
                  <a:lnTo>
                    <a:pt x="11430" y="250190"/>
                  </a:lnTo>
                  <a:lnTo>
                    <a:pt x="10160" y="267970"/>
                  </a:lnTo>
                  <a:lnTo>
                    <a:pt x="7620" y="284480"/>
                  </a:lnTo>
                  <a:lnTo>
                    <a:pt x="5080" y="302260"/>
                  </a:lnTo>
                  <a:lnTo>
                    <a:pt x="3810" y="320040"/>
                  </a:lnTo>
                  <a:lnTo>
                    <a:pt x="2540" y="337820"/>
                  </a:lnTo>
                  <a:lnTo>
                    <a:pt x="1270" y="355600"/>
                  </a:lnTo>
                  <a:lnTo>
                    <a:pt x="0" y="389890"/>
                  </a:lnTo>
                  <a:lnTo>
                    <a:pt x="10160" y="463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73960" y="10309860"/>
              <a:ext cx="21591" cy="273051"/>
            </a:xfrm>
            <a:custGeom>
              <a:avLst/>
              <a:gdLst/>
              <a:ahLst/>
              <a:cxnLst/>
              <a:rect l="0" t="0" r="0" b="0"/>
              <a:pathLst>
                <a:path w="21591" h="273051">
                  <a:moveTo>
                    <a:pt x="10160" y="0"/>
                  </a:moveTo>
                  <a:lnTo>
                    <a:pt x="10160" y="21590"/>
                  </a:lnTo>
                  <a:lnTo>
                    <a:pt x="10160" y="33020"/>
                  </a:lnTo>
                  <a:lnTo>
                    <a:pt x="7620" y="45720"/>
                  </a:lnTo>
                  <a:lnTo>
                    <a:pt x="5080" y="58420"/>
                  </a:lnTo>
                  <a:lnTo>
                    <a:pt x="3810" y="71120"/>
                  </a:lnTo>
                  <a:lnTo>
                    <a:pt x="2540" y="85090"/>
                  </a:lnTo>
                  <a:lnTo>
                    <a:pt x="1270" y="99060"/>
                  </a:lnTo>
                  <a:lnTo>
                    <a:pt x="1270" y="125730"/>
                  </a:lnTo>
                  <a:lnTo>
                    <a:pt x="0" y="181610"/>
                  </a:lnTo>
                  <a:lnTo>
                    <a:pt x="1270" y="196850"/>
                  </a:lnTo>
                  <a:lnTo>
                    <a:pt x="3810" y="213360"/>
                  </a:lnTo>
                  <a:lnTo>
                    <a:pt x="21590" y="273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569210" y="1010920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0" y="0"/>
                  </a:moveTo>
                  <a:lnTo>
                    <a:pt x="10160" y="21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74620" y="10052050"/>
              <a:ext cx="179071" cy="572771"/>
            </a:xfrm>
            <a:custGeom>
              <a:avLst/>
              <a:gdLst/>
              <a:ahLst/>
              <a:cxnLst/>
              <a:rect l="0" t="0" r="0" b="0"/>
              <a:pathLst>
                <a:path w="179071" h="572771">
                  <a:moveTo>
                    <a:pt x="179070" y="57150"/>
                  </a:moveTo>
                  <a:lnTo>
                    <a:pt x="172720" y="40640"/>
                  </a:lnTo>
                  <a:lnTo>
                    <a:pt x="168910" y="31750"/>
                  </a:lnTo>
                  <a:lnTo>
                    <a:pt x="163830" y="22860"/>
                  </a:lnTo>
                  <a:lnTo>
                    <a:pt x="158750" y="13970"/>
                  </a:lnTo>
                  <a:lnTo>
                    <a:pt x="149860" y="7620"/>
                  </a:lnTo>
                  <a:lnTo>
                    <a:pt x="139700" y="2540"/>
                  </a:lnTo>
                  <a:lnTo>
                    <a:pt x="128270" y="0"/>
                  </a:lnTo>
                  <a:lnTo>
                    <a:pt x="116840" y="1270"/>
                  </a:lnTo>
                  <a:lnTo>
                    <a:pt x="105410" y="6350"/>
                  </a:lnTo>
                  <a:lnTo>
                    <a:pt x="95250" y="12700"/>
                  </a:lnTo>
                  <a:lnTo>
                    <a:pt x="85090" y="19050"/>
                  </a:lnTo>
                  <a:lnTo>
                    <a:pt x="76200" y="26670"/>
                  </a:lnTo>
                  <a:lnTo>
                    <a:pt x="68580" y="33020"/>
                  </a:lnTo>
                  <a:lnTo>
                    <a:pt x="62230" y="40640"/>
                  </a:lnTo>
                  <a:lnTo>
                    <a:pt x="55880" y="49530"/>
                  </a:lnTo>
                  <a:lnTo>
                    <a:pt x="52070" y="59690"/>
                  </a:lnTo>
                  <a:lnTo>
                    <a:pt x="46990" y="69850"/>
                  </a:lnTo>
                  <a:lnTo>
                    <a:pt x="43180" y="80010"/>
                  </a:lnTo>
                  <a:lnTo>
                    <a:pt x="39370" y="90170"/>
                  </a:lnTo>
                  <a:lnTo>
                    <a:pt x="35560" y="104140"/>
                  </a:lnTo>
                  <a:lnTo>
                    <a:pt x="31750" y="123190"/>
                  </a:lnTo>
                  <a:lnTo>
                    <a:pt x="27940" y="143510"/>
                  </a:lnTo>
                  <a:lnTo>
                    <a:pt x="25400" y="161290"/>
                  </a:lnTo>
                  <a:lnTo>
                    <a:pt x="24130" y="177800"/>
                  </a:lnTo>
                  <a:lnTo>
                    <a:pt x="22860" y="194310"/>
                  </a:lnTo>
                  <a:lnTo>
                    <a:pt x="22860" y="209550"/>
                  </a:lnTo>
                  <a:lnTo>
                    <a:pt x="24130" y="224790"/>
                  </a:lnTo>
                  <a:lnTo>
                    <a:pt x="26670" y="238760"/>
                  </a:lnTo>
                  <a:lnTo>
                    <a:pt x="27940" y="252730"/>
                  </a:lnTo>
                  <a:lnTo>
                    <a:pt x="29210" y="267970"/>
                  </a:lnTo>
                  <a:lnTo>
                    <a:pt x="30480" y="281940"/>
                  </a:lnTo>
                  <a:lnTo>
                    <a:pt x="30480" y="313690"/>
                  </a:lnTo>
                  <a:lnTo>
                    <a:pt x="31750" y="445770"/>
                  </a:lnTo>
                  <a:lnTo>
                    <a:pt x="30480" y="462280"/>
                  </a:lnTo>
                  <a:lnTo>
                    <a:pt x="27940" y="480060"/>
                  </a:lnTo>
                  <a:lnTo>
                    <a:pt x="25400" y="496570"/>
                  </a:lnTo>
                  <a:lnTo>
                    <a:pt x="22860" y="511810"/>
                  </a:lnTo>
                  <a:lnTo>
                    <a:pt x="20320" y="525780"/>
                  </a:lnTo>
                  <a:lnTo>
                    <a:pt x="0" y="572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53030" y="10356850"/>
              <a:ext cx="302261" cy="257811"/>
            </a:xfrm>
            <a:custGeom>
              <a:avLst/>
              <a:gdLst/>
              <a:ahLst/>
              <a:cxnLst/>
              <a:rect l="0" t="0" r="0" b="0"/>
              <a:pathLst>
                <a:path w="302261" h="257811">
                  <a:moveTo>
                    <a:pt x="0" y="15240"/>
                  </a:moveTo>
                  <a:lnTo>
                    <a:pt x="22860" y="15240"/>
                  </a:lnTo>
                  <a:lnTo>
                    <a:pt x="35560" y="15240"/>
                  </a:lnTo>
                  <a:lnTo>
                    <a:pt x="49530" y="12700"/>
                  </a:lnTo>
                  <a:lnTo>
                    <a:pt x="119380" y="1270"/>
                  </a:lnTo>
                  <a:lnTo>
                    <a:pt x="139700" y="0"/>
                  </a:lnTo>
                  <a:lnTo>
                    <a:pt x="160020" y="1270"/>
                  </a:lnTo>
                  <a:lnTo>
                    <a:pt x="180340" y="2540"/>
                  </a:lnTo>
                  <a:lnTo>
                    <a:pt x="199390" y="3810"/>
                  </a:lnTo>
                  <a:lnTo>
                    <a:pt x="218440" y="7620"/>
                  </a:lnTo>
                  <a:lnTo>
                    <a:pt x="237490" y="10160"/>
                  </a:lnTo>
                  <a:lnTo>
                    <a:pt x="251460" y="16510"/>
                  </a:lnTo>
                  <a:lnTo>
                    <a:pt x="264160" y="25400"/>
                  </a:lnTo>
                  <a:lnTo>
                    <a:pt x="274320" y="36830"/>
                  </a:lnTo>
                  <a:lnTo>
                    <a:pt x="281940" y="49530"/>
                  </a:lnTo>
                  <a:lnTo>
                    <a:pt x="288290" y="63500"/>
                  </a:lnTo>
                  <a:lnTo>
                    <a:pt x="294640" y="80010"/>
                  </a:lnTo>
                  <a:lnTo>
                    <a:pt x="298450" y="96520"/>
                  </a:lnTo>
                  <a:lnTo>
                    <a:pt x="300990" y="115570"/>
                  </a:lnTo>
                  <a:lnTo>
                    <a:pt x="302260" y="134620"/>
                  </a:lnTo>
                  <a:lnTo>
                    <a:pt x="302260" y="151130"/>
                  </a:lnTo>
                  <a:lnTo>
                    <a:pt x="300990" y="166370"/>
                  </a:lnTo>
                  <a:lnTo>
                    <a:pt x="298450" y="179070"/>
                  </a:lnTo>
                  <a:lnTo>
                    <a:pt x="297180" y="193040"/>
                  </a:lnTo>
                  <a:lnTo>
                    <a:pt x="297180" y="205740"/>
                  </a:lnTo>
                  <a:lnTo>
                    <a:pt x="294640" y="2578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74670" y="10289540"/>
              <a:ext cx="262891" cy="325121"/>
            </a:xfrm>
            <a:custGeom>
              <a:avLst/>
              <a:gdLst/>
              <a:ahLst/>
              <a:cxnLst/>
              <a:rect l="0" t="0" r="0" b="0"/>
              <a:pathLst>
                <a:path w="262891" h="325121">
                  <a:moveTo>
                    <a:pt x="0" y="114300"/>
                  </a:moveTo>
                  <a:lnTo>
                    <a:pt x="16510" y="137160"/>
                  </a:lnTo>
                  <a:lnTo>
                    <a:pt x="25400" y="144780"/>
                  </a:lnTo>
                  <a:lnTo>
                    <a:pt x="34290" y="151130"/>
                  </a:lnTo>
                  <a:lnTo>
                    <a:pt x="43180" y="156210"/>
                  </a:lnTo>
                  <a:lnTo>
                    <a:pt x="55880" y="158750"/>
                  </a:lnTo>
                  <a:lnTo>
                    <a:pt x="69850" y="160020"/>
                  </a:lnTo>
                  <a:lnTo>
                    <a:pt x="85090" y="158750"/>
                  </a:lnTo>
                  <a:lnTo>
                    <a:pt x="100330" y="156210"/>
                  </a:lnTo>
                  <a:lnTo>
                    <a:pt x="114300" y="151130"/>
                  </a:lnTo>
                  <a:lnTo>
                    <a:pt x="128270" y="146050"/>
                  </a:lnTo>
                  <a:lnTo>
                    <a:pt x="140970" y="140970"/>
                  </a:lnTo>
                  <a:lnTo>
                    <a:pt x="151130" y="134620"/>
                  </a:lnTo>
                  <a:lnTo>
                    <a:pt x="160020" y="128270"/>
                  </a:lnTo>
                  <a:lnTo>
                    <a:pt x="168910" y="118110"/>
                  </a:lnTo>
                  <a:lnTo>
                    <a:pt x="176530" y="107950"/>
                  </a:lnTo>
                  <a:lnTo>
                    <a:pt x="184150" y="96520"/>
                  </a:lnTo>
                  <a:lnTo>
                    <a:pt x="190500" y="83820"/>
                  </a:lnTo>
                  <a:lnTo>
                    <a:pt x="195580" y="71120"/>
                  </a:lnTo>
                  <a:lnTo>
                    <a:pt x="200660" y="57150"/>
                  </a:lnTo>
                  <a:lnTo>
                    <a:pt x="203200" y="44450"/>
                  </a:lnTo>
                  <a:lnTo>
                    <a:pt x="203200" y="33020"/>
                  </a:lnTo>
                  <a:lnTo>
                    <a:pt x="201930" y="21590"/>
                  </a:lnTo>
                  <a:lnTo>
                    <a:pt x="198120" y="12700"/>
                  </a:lnTo>
                  <a:lnTo>
                    <a:pt x="191770" y="6350"/>
                  </a:lnTo>
                  <a:lnTo>
                    <a:pt x="184150" y="0"/>
                  </a:lnTo>
                  <a:lnTo>
                    <a:pt x="173990" y="0"/>
                  </a:lnTo>
                  <a:lnTo>
                    <a:pt x="162560" y="2540"/>
                  </a:lnTo>
                  <a:lnTo>
                    <a:pt x="149860" y="8890"/>
                  </a:lnTo>
                  <a:lnTo>
                    <a:pt x="138430" y="16510"/>
                  </a:lnTo>
                  <a:lnTo>
                    <a:pt x="127000" y="24130"/>
                  </a:lnTo>
                  <a:lnTo>
                    <a:pt x="116840" y="33020"/>
                  </a:lnTo>
                  <a:lnTo>
                    <a:pt x="106680" y="43180"/>
                  </a:lnTo>
                  <a:lnTo>
                    <a:pt x="97790" y="53340"/>
                  </a:lnTo>
                  <a:lnTo>
                    <a:pt x="90170" y="63500"/>
                  </a:lnTo>
                  <a:lnTo>
                    <a:pt x="82550" y="74930"/>
                  </a:lnTo>
                  <a:lnTo>
                    <a:pt x="74930" y="86360"/>
                  </a:lnTo>
                  <a:lnTo>
                    <a:pt x="67310" y="99060"/>
                  </a:lnTo>
                  <a:lnTo>
                    <a:pt x="60960" y="113030"/>
                  </a:lnTo>
                  <a:lnTo>
                    <a:pt x="55880" y="125730"/>
                  </a:lnTo>
                  <a:lnTo>
                    <a:pt x="50800" y="139700"/>
                  </a:lnTo>
                  <a:lnTo>
                    <a:pt x="46990" y="153670"/>
                  </a:lnTo>
                  <a:lnTo>
                    <a:pt x="39370" y="181610"/>
                  </a:lnTo>
                  <a:lnTo>
                    <a:pt x="36830" y="195580"/>
                  </a:lnTo>
                  <a:lnTo>
                    <a:pt x="34290" y="209550"/>
                  </a:lnTo>
                  <a:lnTo>
                    <a:pt x="33020" y="223520"/>
                  </a:lnTo>
                  <a:lnTo>
                    <a:pt x="36830" y="238760"/>
                  </a:lnTo>
                  <a:lnTo>
                    <a:pt x="41910" y="255270"/>
                  </a:lnTo>
                  <a:lnTo>
                    <a:pt x="48260" y="271780"/>
                  </a:lnTo>
                  <a:lnTo>
                    <a:pt x="58420" y="284480"/>
                  </a:lnTo>
                  <a:lnTo>
                    <a:pt x="68580" y="295910"/>
                  </a:lnTo>
                  <a:lnTo>
                    <a:pt x="81280" y="306070"/>
                  </a:lnTo>
                  <a:lnTo>
                    <a:pt x="92710" y="313690"/>
                  </a:lnTo>
                  <a:lnTo>
                    <a:pt x="104140" y="320040"/>
                  </a:lnTo>
                  <a:lnTo>
                    <a:pt x="114300" y="325120"/>
                  </a:lnTo>
                  <a:lnTo>
                    <a:pt x="128270" y="325120"/>
                  </a:lnTo>
                  <a:lnTo>
                    <a:pt x="142240" y="321310"/>
                  </a:lnTo>
                  <a:lnTo>
                    <a:pt x="157480" y="316230"/>
                  </a:lnTo>
                  <a:lnTo>
                    <a:pt x="171450" y="308610"/>
                  </a:lnTo>
                  <a:lnTo>
                    <a:pt x="184150" y="299720"/>
                  </a:lnTo>
                  <a:lnTo>
                    <a:pt x="196850" y="290830"/>
                  </a:lnTo>
                  <a:lnTo>
                    <a:pt x="207010" y="281940"/>
                  </a:lnTo>
                  <a:lnTo>
                    <a:pt x="215900" y="274320"/>
                  </a:lnTo>
                  <a:lnTo>
                    <a:pt x="224790" y="266700"/>
                  </a:lnTo>
                  <a:lnTo>
                    <a:pt x="240030" y="252730"/>
                  </a:lnTo>
                  <a:lnTo>
                    <a:pt x="262890" y="23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19170" y="10035540"/>
              <a:ext cx="208281" cy="500381"/>
            </a:xfrm>
            <a:custGeom>
              <a:avLst/>
              <a:gdLst/>
              <a:ahLst/>
              <a:cxnLst/>
              <a:rect l="0" t="0" r="0" b="0"/>
              <a:pathLst>
                <a:path w="208281" h="500381">
                  <a:moveTo>
                    <a:pt x="186690" y="0"/>
                  </a:moveTo>
                  <a:lnTo>
                    <a:pt x="186690" y="22860"/>
                  </a:lnTo>
                  <a:lnTo>
                    <a:pt x="187960" y="33020"/>
                  </a:lnTo>
                  <a:lnTo>
                    <a:pt x="190500" y="43180"/>
                  </a:lnTo>
                  <a:lnTo>
                    <a:pt x="193040" y="53340"/>
                  </a:lnTo>
                  <a:lnTo>
                    <a:pt x="194310" y="64770"/>
                  </a:lnTo>
                  <a:lnTo>
                    <a:pt x="195580" y="77470"/>
                  </a:lnTo>
                  <a:lnTo>
                    <a:pt x="195580" y="90170"/>
                  </a:lnTo>
                  <a:lnTo>
                    <a:pt x="196850" y="120650"/>
                  </a:lnTo>
                  <a:lnTo>
                    <a:pt x="196850" y="392430"/>
                  </a:lnTo>
                  <a:lnTo>
                    <a:pt x="198120" y="405130"/>
                  </a:lnTo>
                  <a:lnTo>
                    <a:pt x="200660" y="417830"/>
                  </a:lnTo>
                  <a:lnTo>
                    <a:pt x="203200" y="429260"/>
                  </a:lnTo>
                  <a:lnTo>
                    <a:pt x="203200" y="434340"/>
                  </a:lnTo>
                  <a:lnTo>
                    <a:pt x="203200" y="433070"/>
                  </a:lnTo>
                  <a:lnTo>
                    <a:pt x="198120" y="422910"/>
                  </a:lnTo>
                  <a:lnTo>
                    <a:pt x="193040" y="406400"/>
                  </a:lnTo>
                  <a:lnTo>
                    <a:pt x="182880" y="382270"/>
                  </a:lnTo>
                  <a:lnTo>
                    <a:pt x="177800" y="367030"/>
                  </a:lnTo>
                  <a:lnTo>
                    <a:pt x="171450" y="354330"/>
                  </a:lnTo>
                  <a:lnTo>
                    <a:pt x="165100" y="344170"/>
                  </a:lnTo>
                  <a:lnTo>
                    <a:pt x="157480" y="335280"/>
                  </a:lnTo>
                  <a:lnTo>
                    <a:pt x="149860" y="326390"/>
                  </a:lnTo>
                  <a:lnTo>
                    <a:pt x="140970" y="318770"/>
                  </a:lnTo>
                  <a:lnTo>
                    <a:pt x="132080" y="309880"/>
                  </a:lnTo>
                  <a:lnTo>
                    <a:pt x="119380" y="307340"/>
                  </a:lnTo>
                  <a:lnTo>
                    <a:pt x="105410" y="308610"/>
                  </a:lnTo>
                  <a:lnTo>
                    <a:pt x="90170" y="311150"/>
                  </a:lnTo>
                  <a:lnTo>
                    <a:pt x="78740" y="314960"/>
                  </a:lnTo>
                  <a:lnTo>
                    <a:pt x="67310" y="320040"/>
                  </a:lnTo>
                  <a:lnTo>
                    <a:pt x="58420" y="325120"/>
                  </a:lnTo>
                  <a:lnTo>
                    <a:pt x="49530" y="332740"/>
                  </a:lnTo>
                  <a:lnTo>
                    <a:pt x="41910" y="341630"/>
                  </a:lnTo>
                  <a:lnTo>
                    <a:pt x="34290" y="350520"/>
                  </a:lnTo>
                  <a:lnTo>
                    <a:pt x="27940" y="360680"/>
                  </a:lnTo>
                  <a:lnTo>
                    <a:pt x="21590" y="369570"/>
                  </a:lnTo>
                  <a:lnTo>
                    <a:pt x="17780" y="379730"/>
                  </a:lnTo>
                  <a:lnTo>
                    <a:pt x="12700" y="389890"/>
                  </a:lnTo>
                  <a:lnTo>
                    <a:pt x="8890" y="400050"/>
                  </a:lnTo>
                  <a:lnTo>
                    <a:pt x="5080" y="411480"/>
                  </a:lnTo>
                  <a:lnTo>
                    <a:pt x="2540" y="422910"/>
                  </a:lnTo>
                  <a:lnTo>
                    <a:pt x="1270" y="435610"/>
                  </a:lnTo>
                  <a:lnTo>
                    <a:pt x="0" y="448310"/>
                  </a:lnTo>
                  <a:lnTo>
                    <a:pt x="1270" y="459740"/>
                  </a:lnTo>
                  <a:lnTo>
                    <a:pt x="5080" y="472440"/>
                  </a:lnTo>
                  <a:lnTo>
                    <a:pt x="8890" y="482600"/>
                  </a:lnTo>
                  <a:lnTo>
                    <a:pt x="16510" y="490220"/>
                  </a:lnTo>
                  <a:lnTo>
                    <a:pt x="26670" y="495300"/>
                  </a:lnTo>
                  <a:lnTo>
                    <a:pt x="38100" y="499110"/>
                  </a:lnTo>
                  <a:lnTo>
                    <a:pt x="49530" y="500380"/>
                  </a:lnTo>
                  <a:lnTo>
                    <a:pt x="59690" y="499110"/>
                  </a:lnTo>
                  <a:lnTo>
                    <a:pt x="71120" y="497840"/>
                  </a:lnTo>
                  <a:lnTo>
                    <a:pt x="81280" y="494030"/>
                  </a:lnTo>
                  <a:lnTo>
                    <a:pt x="91440" y="486410"/>
                  </a:lnTo>
                  <a:lnTo>
                    <a:pt x="102870" y="478790"/>
                  </a:lnTo>
                  <a:lnTo>
                    <a:pt x="123190" y="464820"/>
                  </a:lnTo>
                  <a:lnTo>
                    <a:pt x="134620" y="457200"/>
                  </a:lnTo>
                  <a:lnTo>
                    <a:pt x="144780" y="448310"/>
                  </a:lnTo>
                  <a:lnTo>
                    <a:pt x="154940" y="439420"/>
                  </a:lnTo>
                  <a:lnTo>
                    <a:pt x="20828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37660" y="10130790"/>
              <a:ext cx="21591" cy="378461"/>
            </a:xfrm>
            <a:custGeom>
              <a:avLst/>
              <a:gdLst/>
              <a:ahLst/>
              <a:cxnLst/>
              <a:rect l="0" t="0" r="0" b="0"/>
              <a:pathLst>
                <a:path w="21591" h="378461">
                  <a:moveTo>
                    <a:pt x="0" y="0"/>
                  </a:moveTo>
                  <a:lnTo>
                    <a:pt x="5080" y="2159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78740"/>
                  </a:lnTo>
                  <a:lnTo>
                    <a:pt x="12700" y="93980"/>
                  </a:lnTo>
                  <a:lnTo>
                    <a:pt x="15240" y="107950"/>
                  </a:lnTo>
                  <a:lnTo>
                    <a:pt x="17780" y="123190"/>
                  </a:lnTo>
                  <a:lnTo>
                    <a:pt x="19050" y="139700"/>
                  </a:lnTo>
                  <a:lnTo>
                    <a:pt x="19050" y="156210"/>
                  </a:lnTo>
                  <a:lnTo>
                    <a:pt x="20320" y="190500"/>
                  </a:lnTo>
                  <a:lnTo>
                    <a:pt x="21590" y="335280"/>
                  </a:lnTo>
                  <a:lnTo>
                    <a:pt x="1016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95750" y="10046970"/>
              <a:ext cx="358141" cy="41911"/>
            </a:xfrm>
            <a:custGeom>
              <a:avLst/>
              <a:gdLst/>
              <a:ahLst/>
              <a:cxnLst/>
              <a:rect l="0" t="0" r="0" b="0"/>
              <a:pathLst>
                <a:path w="358141" h="41911">
                  <a:moveTo>
                    <a:pt x="0" y="41910"/>
                  </a:moveTo>
                  <a:lnTo>
                    <a:pt x="16510" y="35560"/>
                  </a:lnTo>
                  <a:lnTo>
                    <a:pt x="26670" y="33020"/>
                  </a:lnTo>
                  <a:lnTo>
                    <a:pt x="49530" y="26670"/>
                  </a:lnTo>
                  <a:lnTo>
                    <a:pt x="64770" y="22860"/>
                  </a:lnTo>
                  <a:lnTo>
                    <a:pt x="100330" y="16510"/>
                  </a:lnTo>
                  <a:lnTo>
                    <a:pt x="116840" y="13970"/>
                  </a:lnTo>
                  <a:lnTo>
                    <a:pt x="133350" y="12700"/>
                  </a:lnTo>
                  <a:lnTo>
                    <a:pt x="148590" y="11430"/>
                  </a:lnTo>
                  <a:lnTo>
                    <a:pt x="161290" y="10160"/>
                  </a:lnTo>
                  <a:lnTo>
                    <a:pt x="173990" y="7620"/>
                  </a:lnTo>
                  <a:lnTo>
                    <a:pt x="186690" y="5080"/>
                  </a:lnTo>
                  <a:lnTo>
                    <a:pt x="199390" y="2540"/>
                  </a:lnTo>
                  <a:lnTo>
                    <a:pt x="212090" y="1270"/>
                  </a:lnTo>
                  <a:lnTo>
                    <a:pt x="226060" y="1270"/>
                  </a:lnTo>
                  <a:lnTo>
                    <a:pt x="256540" y="0"/>
                  </a:lnTo>
                  <a:lnTo>
                    <a:pt x="303530" y="0"/>
                  </a:lnTo>
                  <a:lnTo>
                    <a:pt x="35814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159250" y="10204450"/>
              <a:ext cx="420371" cy="298451"/>
            </a:xfrm>
            <a:custGeom>
              <a:avLst/>
              <a:gdLst/>
              <a:ahLst/>
              <a:cxnLst/>
              <a:rect l="0" t="0" r="0" b="0"/>
              <a:pathLst>
                <a:path w="420371" h="298451">
                  <a:moveTo>
                    <a:pt x="0" y="83820"/>
                  </a:moveTo>
                  <a:lnTo>
                    <a:pt x="16510" y="78740"/>
                  </a:lnTo>
                  <a:lnTo>
                    <a:pt x="25400" y="74930"/>
                  </a:lnTo>
                  <a:lnTo>
                    <a:pt x="36830" y="69850"/>
                  </a:lnTo>
                  <a:lnTo>
                    <a:pt x="49530" y="63500"/>
                  </a:lnTo>
                  <a:lnTo>
                    <a:pt x="63500" y="58420"/>
                  </a:lnTo>
                  <a:lnTo>
                    <a:pt x="81280" y="54610"/>
                  </a:lnTo>
                  <a:lnTo>
                    <a:pt x="99060" y="50800"/>
                  </a:lnTo>
                  <a:lnTo>
                    <a:pt x="115570" y="45720"/>
                  </a:lnTo>
                  <a:lnTo>
                    <a:pt x="129540" y="41910"/>
                  </a:lnTo>
                  <a:lnTo>
                    <a:pt x="142240" y="39370"/>
                  </a:lnTo>
                  <a:lnTo>
                    <a:pt x="157480" y="36830"/>
                  </a:lnTo>
                  <a:lnTo>
                    <a:pt x="175260" y="38100"/>
                  </a:lnTo>
                  <a:lnTo>
                    <a:pt x="194310" y="39370"/>
                  </a:lnTo>
                  <a:lnTo>
                    <a:pt x="210820" y="43180"/>
                  </a:lnTo>
                  <a:lnTo>
                    <a:pt x="227330" y="49530"/>
                  </a:lnTo>
                  <a:lnTo>
                    <a:pt x="242570" y="58420"/>
                  </a:lnTo>
                  <a:lnTo>
                    <a:pt x="254000" y="68580"/>
                  </a:lnTo>
                  <a:lnTo>
                    <a:pt x="262890" y="82550"/>
                  </a:lnTo>
                  <a:lnTo>
                    <a:pt x="269240" y="96520"/>
                  </a:lnTo>
                  <a:lnTo>
                    <a:pt x="275590" y="111760"/>
                  </a:lnTo>
                  <a:lnTo>
                    <a:pt x="280670" y="125730"/>
                  </a:lnTo>
                  <a:lnTo>
                    <a:pt x="285750" y="139700"/>
                  </a:lnTo>
                  <a:lnTo>
                    <a:pt x="288290" y="156210"/>
                  </a:lnTo>
                  <a:lnTo>
                    <a:pt x="290830" y="173990"/>
                  </a:lnTo>
                  <a:lnTo>
                    <a:pt x="292100" y="193040"/>
                  </a:lnTo>
                  <a:lnTo>
                    <a:pt x="292100" y="212090"/>
                  </a:lnTo>
                  <a:lnTo>
                    <a:pt x="293370" y="247650"/>
                  </a:lnTo>
                  <a:lnTo>
                    <a:pt x="294640" y="264160"/>
                  </a:lnTo>
                  <a:lnTo>
                    <a:pt x="297180" y="276860"/>
                  </a:lnTo>
                  <a:lnTo>
                    <a:pt x="299720" y="289560"/>
                  </a:lnTo>
                  <a:lnTo>
                    <a:pt x="304800" y="295910"/>
                  </a:lnTo>
                  <a:lnTo>
                    <a:pt x="312420" y="298450"/>
                  </a:lnTo>
                  <a:lnTo>
                    <a:pt x="320040" y="297180"/>
                  </a:lnTo>
                  <a:lnTo>
                    <a:pt x="328930" y="290830"/>
                  </a:lnTo>
                  <a:lnTo>
                    <a:pt x="339090" y="279400"/>
                  </a:lnTo>
                  <a:lnTo>
                    <a:pt x="347980" y="266700"/>
                  </a:lnTo>
                  <a:lnTo>
                    <a:pt x="355600" y="255270"/>
                  </a:lnTo>
                  <a:lnTo>
                    <a:pt x="361950" y="243840"/>
                  </a:lnTo>
                  <a:lnTo>
                    <a:pt x="368300" y="232410"/>
                  </a:lnTo>
                  <a:lnTo>
                    <a:pt x="372110" y="222250"/>
                  </a:lnTo>
                  <a:lnTo>
                    <a:pt x="377190" y="210820"/>
                  </a:lnTo>
                  <a:lnTo>
                    <a:pt x="381000" y="200660"/>
                  </a:lnTo>
                  <a:lnTo>
                    <a:pt x="384810" y="187960"/>
                  </a:lnTo>
                  <a:lnTo>
                    <a:pt x="388620" y="175260"/>
                  </a:lnTo>
                  <a:lnTo>
                    <a:pt x="396240" y="151130"/>
                  </a:lnTo>
                  <a:lnTo>
                    <a:pt x="406400" y="116840"/>
                  </a:lnTo>
                  <a:lnTo>
                    <a:pt x="414020" y="95250"/>
                  </a:lnTo>
                  <a:lnTo>
                    <a:pt x="416560" y="82550"/>
                  </a:lnTo>
                  <a:lnTo>
                    <a:pt x="417830" y="67310"/>
                  </a:lnTo>
                  <a:lnTo>
                    <a:pt x="4203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77410" y="10229850"/>
              <a:ext cx="176531" cy="543561"/>
            </a:xfrm>
            <a:custGeom>
              <a:avLst/>
              <a:gdLst/>
              <a:ahLst/>
              <a:cxnLst/>
              <a:rect l="0" t="0" r="0" b="0"/>
              <a:pathLst>
                <a:path w="176531" h="543561">
                  <a:moveTo>
                    <a:pt x="113030" y="80010"/>
                  </a:moveTo>
                  <a:lnTo>
                    <a:pt x="118110" y="63500"/>
                  </a:lnTo>
                  <a:lnTo>
                    <a:pt x="119380" y="54610"/>
                  </a:lnTo>
                  <a:lnTo>
                    <a:pt x="118110" y="45720"/>
                  </a:lnTo>
                  <a:lnTo>
                    <a:pt x="116840" y="35560"/>
                  </a:lnTo>
                  <a:lnTo>
                    <a:pt x="113030" y="26670"/>
                  </a:lnTo>
                  <a:lnTo>
                    <a:pt x="107950" y="19050"/>
                  </a:lnTo>
                  <a:lnTo>
                    <a:pt x="102870" y="11430"/>
                  </a:lnTo>
                  <a:lnTo>
                    <a:pt x="93980" y="6350"/>
                  </a:lnTo>
                  <a:lnTo>
                    <a:pt x="83820" y="2540"/>
                  </a:lnTo>
                  <a:lnTo>
                    <a:pt x="72390" y="0"/>
                  </a:lnTo>
                  <a:lnTo>
                    <a:pt x="62230" y="3810"/>
                  </a:lnTo>
                  <a:lnTo>
                    <a:pt x="50800" y="10160"/>
                  </a:lnTo>
                  <a:lnTo>
                    <a:pt x="39370" y="19050"/>
                  </a:lnTo>
                  <a:lnTo>
                    <a:pt x="31750" y="29210"/>
                  </a:lnTo>
                  <a:lnTo>
                    <a:pt x="25400" y="38100"/>
                  </a:lnTo>
                  <a:lnTo>
                    <a:pt x="19050" y="48260"/>
                  </a:lnTo>
                  <a:lnTo>
                    <a:pt x="13970" y="59690"/>
                  </a:lnTo>
                  <a:lnTo>
                    <a:pt x="10160" y="69850"/>
                  </a:lnTo>
                  <a:lnTo>
                    <a:pt x="5080" y="80010"/>
                  </a:lnTo>
                  <a:lnTo>
                    <a:pt x="2540" y="93980"/>
                  </a:lnTo>
                  <a:lnTo>
                    <a:pt x="1270" y="110490"/>
                  </a:lnTo>
                  <a:lnTo>
                    <a:pt x="0" y="128270"/>
                  </a:lnTo>
                  <a:lnTo>
                    <a:pt x="1270" y="144780"/>
                  </a:lnTo>
                  <a:lnTo>
                    <a:pt x="5080" y="160020"/>
                  </a:lnTo>
                  <a:lnTo>
                    <a:pt x="8890" y="175260"/>
                  </a:lnTo>
                  <a:lnTo>
                    <a:pt x="13970" y="189230"/>
                  </a:lnTo>
                  <a:lnTo>
                    <a:pt x="20320" y="201930"/>
                  </a:lnTo>
                  <a:lnTo>
                    <a:pt x="26670" y="213360"/>
                  </a:lnTo>
                  <a:lnTo>
                    <a:pt x="35560" y="222250"/>
                  </a:lnTo>
                  <a:lnTo>
                    <a:pt x="45720" y="227330"/>
                  </a:lnTo>
                  <a:lnTo>
                    <a:pt x="58420" y="231140"/>
                  </a:lnTo>
                  <a:lnTo>
                    <a:pt x="69850" y="231140"/>
                  </a:lnTo>
                  <a:lnTo>
                    <a:pt x="80010" y="228600"/>
                  </a:lnTo>
                  <a:lnTo>
                    <a:pt x="91440" y="224790"/>
                  </a:lnTo>
                  <a:lnTo>
                    <a:pt x="100330" y="217170"/>
                  </a:lnTo>
                  <a:lnTo>
                    <a:pt x="109220" y="207010"/>
                  </a:lnTo>
                  <a:lnTo>
                    <a:pt x="118110" y="196850"/>
                  </a:lnTo>
                  <a:lnTo>
                    <a:pt x="124460" y="182880"/>
                  </a:lnTo>
                  <a:lnTo>
                    <a:pt x="129540" y="168910"/>
                  </a:lnTo>
                  <a:lnTo>
                    <a:pt x="151130" y="102870"/>
                  </a:lnTo>
                  <a:lnTo>
                    <a:pt x="158750" y="80010"/>
                  </a:lnTo>
                  <a:lnTo>
                    <a:pt x="161290" y="78740"/>
                  </a:lnTo>
                  <a:lnTo>
                    <a:pt x="162560" y="83820"/>
                  </a:lnTo>
                  <a:lnTo>
                    <a:pt x="163830" y="92710"/>
                  </a:lnTo>
                  <a:lnTo>
                    <a:pt x="167640" y="121920"/>
                  </a:lnTo>
                  <a:lnTo>
                    <a:pt x="170180" y="139700"/>
                  </a:lnTo>
                  <a:lnTo>
                    <a:pt x="172720" y="156210"/>
                  </a:lnTo>
                  <a:lnTo>
                    <a:pt x="173990" y="171450"/>
                  </a:lnTo>
                  <a:lnTo>
                    <a:pt x="173990" y="186690"/>
                  </a:lnTo>
                  <a:lnTo>
                    <a:pt x="175260" y="215900"/>
                  </a:lnTo>
                  <a:lnTo>
                    <a:pt x="176530" y="293370"/>
                  </a:lnTo>
                  <a:lnTo>
                    <a:pt x="176530" y="367030"/>
                  </a:lnTo>
                  <a:lnTo>
                    <a:pt x="175260" y="379730"/>
                  </a:lnTo>
                  <a:lnTo>
                    <a:pt x="172720" y="392430"/>
                  </a:lnTo>
                  <a:lnTo>
                    <a:pt x="167640" y="416560"/>
                  </a:lnTo>
                  <a:lnTo>
                    <a:pt x="161290" y="441960"/>
                  </a:lnTo>
                  <a:lnTo>
                    <a:pt x="157480" y="457200"/>
                  </a:lnTo>
                  <a:lnTo>
                    <a:pt x="152400" y="472440"/>
                  </a:lnTo>
                  <a:lnTo>
                    <a:pt x="146050" y="488950"/>
                  </a:lnTo>
                  <a:lnTo>
                    <a:pt x="139700" y="502920"/>
                  </a:lnTo>
                  <a:lnTo>
                    <a:pt x="133350" y="513080"/>
                  </a:lnTo>
                  <a:lnTo>
                    <a:pt x="127000" y="523240"/>
                  </a:lnTo>
                  <a:lnTo>
                    <a:pt x="118110" y="530860"/>
                  </a:lnTo>
                  <a:lnTo>
                    <a:pt x="109220" y="537210"/>
                  </a:lnTo>
                  <a:lnTo>
                    <a:pt x="100330" y="542290"/>
                  </a:lnTo>
                  <a:lnTo>
                    <a:pt x="91440" y="543560"/>
                  </a:lnTo>
                  <a:lnTo>
                    <a:pt x="83820" y="542290"/>
                  </a:lnTo>
                  <a:lnTo>
                    <a:pt x="49530" y="5219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43170" y="1044575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52720" y="9983470"/>
              <a:ext cx="200661" cy="420371"/>
            </a:xfrm>
            <a:custGeom>
              <a:avLst/>
              <a:gdLst/>
              <a:ahLst/>
              <a:cxnLst/>
              <a:rect l="0" t="0" r="0" b="0"/>
              <a:pathLst>
                <a:path w="200661" h="420371">
                  <a:moveTo>
                    <a:pt x="158750" y="31750"/>
                  </a:moveTo>
                  <a:lnTo>
                    <a:pt x="147320" y="20320"/>
                  </a:lnTo>
                  <a:lnTo>
                    <a:pt x="140970" y="13970"/>
                  </a:lnTo>
                  <a:lnTo>
                    <a:pt x="133350" y="8890"/>
                  </a:lnTo>
                  <a:lnTo>
                    <a:pt x="124460" y="2540"/>
                  </a:lnTo>
                  <a:lnTo>
                    <a:pt x="113030" y="0"/>
                  </a:lnTo>
                  <a:lnTo>
                    <a:pt x="101600" y="1270"/>
                  </a:lnTo>
                  <a:lnTo>
                    <a:pt x="88900" y="3810"/>
                  </a:lnTo>
                  <a:lnTo>
                    <a:pt x="76200" y="8890"/>
                  </a:lnTo>
                  <a:lnTo>
                    <a:pt x="62230" y="13970"/>
                  </a:lnTo>
                  <a:lnTo>
                    <a:pt x="49530" y="19050"/>
                  </a:lnTo>
                  <a:lnTo>
                    <a:pt x="38100" y="25400"/>
                  </a:lnTo>
                  <a:lnTo>
                    <a:pt x="27940" y="31750"/>
                  </a:lnTo>
                  <a:lnTo>
                    <a:pt x="19050" y="39370"/>
                  </a:lnTo>
                  <a:lnTo>
                    <a:pt x="11430" y="46990"/>
                  </a:lnTo>
                  <a:lnTo>
                    <a:pt x="6350" y="55880"/>
                  </a:lnTo>
                  <a:lnTo>
                    <a:pt x="1270" y="64770"/>
                  </a:lnTo>
                  <a:lnTo>
                    <a:pt x="0" y="74930"/>
                  </a:lnTo>
                  <a:lnTo>
                    <a:pt x="1270" y="85090"/>
                  </a:lnTo>
                  <a:lnTo>
                    <a:pt x="5080" y="95250"/>
                  </a:lnTo>
                  <a:lnTo>
                    <a:pt x="10160" y="104140"/>
                  </a:lnTo>
                  <a:lnTo>
                    <a:pt x="17780" y="113030"/>
                  </a:lnTo>
                  <a:lnTo>
                    <a:pt x="26670" y="120650"/>
                  </a:lnTo>
                  <a:lnTo>
                    <a:pt x="38100" y="129540"/>
                  </a:lnTo>
                  <a:lnTo>
                    <a:pt x="50800" y="138430"/>
                  </a:lnTo>
                  <a:lnTo>
                    <a:pt x="66040" y="148590"/>
                  </a:lnTo>
                  <a:lnTo>
                    <a:pt x="97790" y="168910"/>
                  </a:lnTo>
                  <a:lnTo>
                    <a:pt x="114300" y="179070"/>
                  </a:lnTo>
                  <a:lnTo>
                    <a:pt x="130810" y="189230"/>
                  </a:lnTo>
                  <a:lnTo>
                    <a:pt x="161290" y="210820"/>
                  </a:lnTo>
                  <a:lnTo>
                    <a:pt x="172720" y="222250"/>
                  </a:lnTo>
                  <a:lnTo>
                    <a:pt x="184150" y="234950"/>
                  </a:lnTo>
                  <a:lnTo>
                    <a:pt x="193040" y="247650"/>
                  </a:lnTo>
                  <a:lnTo>
                    <a:pt x="198120" y="260350"/>
                  </a:lnTo>
                  <a:lnTo>
                    <a:pt x="200660" y="274320"/>
                  </a:lnTo>
                  <a:lnTo>
                    <a:pt x="200660" y="288290"/>
                  </a:lnTo>
                  <a:lnTo>
                    <a:pt x="196850" y="303530"/>
                  </a:lnTo>
                  <a:lnTo>
                    <a:pt x="191770" y="318770"/>
                  </a:lnTo>
                  <a:lnTo>
                    <a:pt x="184150" y="335280"/>
                  </a:lnTo>
                  <a:lnTo>
                    <a:pt x="173990" y="349250"/>
                  </a:lnTo>
                  <a:lnTo>
                    <a:pt x="163830" y="363220"/>
                  </a:lnTo>
                  <a:lnTo>
                    <a:pt x="151130" y="374650"/>
                  </a:lnTo>
                  <a:lnTo>
                    <a:pt x="139700" y="384810"/>
                  </a:lnTo>
                  <a:lnTo>
                    <a:pt x="128270" y="392430"/>
                  </a:lnTo>
                  <a:lnTo>
                    <a:pt x="118110" y="397510"/>
                  </a:lnTo>
                  <a:lnTo>
                    <a:pt x="106680" y="403860"/>
                  </a:lnTo>
                  <a:lnTo>
                    <a:pt x="96520" y="407670"/>
                  </a:lnTo>
                  <a:lnTo>
                    <a:pt x="64770" y="420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80380" y="9972040"/>
              <a:ext cx="105411" cy="443231"/>
            </a:xfrm>
            <a:custGeom>
              <a:avLst/>
              <a:gdLst/>
              <a:ahLst/>
              <a:cxnLst/>
              <a:rect l="0" t="0" r="0" b="0"/>
              <a:pathLst>
                <a:path w="105411" h="443231">
                  <a:moveTo>
                    <a:pt x="0" y="0"/>
                  </a:moveTo>
                  <a:lnTo>
                    <a:pt x="5080" y="27940"/>
                  </a:lnTo>
                  <a:lnTo>
                    <a:pt x="6350" y="43180"/>
                  </a:lnTo>
                  <a:lnTo>
                    <a:pt x="7620" y="60960"/>
                  </a:lnTo>
                  <a:lnTo>
                    <a:pt x="8890" y="97790"/>
                  </a:lnTo>
                  <a:lnTo>
                    <a:pt x="10160" y="168910"/>
                  </a:lnTo>
                  <a:lnTo>
                    <a:pt x="10160" y="349250"/>
                  </a:lnTo>
                  <a:lnTo>
                    <a:pt x="11430" y="363220"/>
                  </a:lnTo>
                  <a:lnTo>
                    <a:pt x="13970" y="375920"/>
                  </a:lnTo>
                  <a:lnTo>
                    <a:pt x="15240" y="387350"/>
                  </a:lnTo>
                  <a:lnTo>
                    <a:pt x="19050" y="398780"/>
                  </a:lnTo>
                  <a:lnTo>
                    <a:pt x="21590" y="410210"/>
                  </a:lnTo>
                  <a:lnTo>
                    <a:pt x="25400" y="420370"/>
                  </a:lnTo>
                  <a:lnTo>
                    <a:pt x="30480" y="429260"/>
                  </a:lnTo>
                  <a:lnTo>
                    <a:pt x="38100" y="435610"/>
                  </a:lnTo>
                  <a:lnTo>
                    <a:pt x="45720" y="441960"/>
                  </a:lnTo>
                  <a:lnTo>
                    <a:pt x="55880" y="443230"/>
                  </a:lnTo>
                  <a:lnTo>
                    <a:pt x="64770" y="441960"/>
                  </a:lnTo>
                  <a:lnTo>
                    <a:pt x="105410" y="421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50560" y="10118090"/>
              <a:ext cx="250191" cy="240031"/>
            </a:xfrm>
            <a:custGeom>
              <a:avLst/>
              <a:gdLst/>
              <a:ahLst/>
              <a:cxnLst/>
              <a:rect l="0" t="0" r="0" b="0"/>
              <a:pathLst>
                <a:path w="250191" h="240031">
                  <a:moveTo>
                    <a:pt x="144780" y="22860"/>
                  </a:moveTo>
                  <a:lnTo>
                    <a:pt x="134620" y="11430"/>
                  </a:lnTo>
                  <a:lnTo>
                    <a:pt x="127000" y="10160"/>
                  </a:lnTo>
                  <a:lnTo>
                    <a:pt x="119380" y="8890"/>
                  </a:lnTo>
                  <a:lnTo>
                    <a:pt x="110490" y="10160"/>
                  </a:lnTo>
                  <a:lnTo>
                    <a:pt x="101600" y="16510"/>
                  </a:lnTo>
                  <a:lnTo>
                    <a:pt x="91440" y="26670"/>
                  </a:lnTo>
                  <a:lnTo>
                    <a:pt x="81280" y="39370"/>
                  </a:lnTo>
                  <a:lnTo>
                    <a:pt x="72390" y="52070"/>
                  </a:lnTo>
                  <a:lnTo>
                    <a:pt x="55880" y="74930"/>
                  </a:lnTo>
                  <a:lnTo>
                    <a:pt x="33020" y="106680"/>
                  </a:lnTo>
                  <a:lnTo>
                    <a:pt x="27940" y="116840"/>
                  </a:lnTo>
                  <a:lnTo>
                    <a:pt x="22860" y="128270"/>
                  </a:lnTo>
                  <a:lnTo>
                    <a:pt x="17780" y="138430"/>
                  </a:lnTo>
                  <a:lnTo>
                    <a:pt x="13970" y="149860"/>
                  </a:lnTo>
                  <a:lnTo>
                    <a:pt x="5080" y="170180"/>
                  </a:lnTo>
                  <a:lnTo>
                    <a:pt x="2540" y="181610"/>
                  </a:lnTo>
                  <a:lnTo>
                    <a:pt x="1270" y="194310"/>
                  </a:lnTo>
                  <a:lnTo>
                    <a:pt x="0" y="207010"/>
                  </a:lnTo>
                  <a:lnTo>
                    <a:pt x="2540" y="218440"/>
                  </a:lnTo>
                  <a:lnTo>
                    <a:pt x="8890" y="228600"/>
                  </a:lnTo>
                  <a:lnTo>
                    <a:pt x="15240" y="237490"/>
                  </a:lnTo>
                  <a:lnTo>
                    <a:pt x="24130" y="240030"/>
                  </a:lnTo>
                  <a:lnTo>
                    <a:pt x="33020" y="240030"/>
                  </a:lnTo>
                  <a:lnTo>
                    <a:pt x="41910" y="238760"/>
                  </a:lnTo>
                  <a:lnTo>
                    <a:pt x="50800" y="232410"/>
                  </a:lnTo>
                  <a:lnTo>
                    <a:pt x="58420" y="223520"/>
                  </a:lnTo>
                  <a:lnTo>
                    <a:pt x="67310" y="212090"/>
                  </a:lnTo>
                  <a:lnTo>
                    <a:pt x="73660" y="203200"/>
                  </a:lnTo>
                  <a:lnTo>
                    <a:pt x="81280" y="194310"/>
                  </a:lnTo>
                  <a:lnTo>
                    <a:pt x="88900" y="186690"/>
                  </a:lnTo>
                  <a:lnTo>
                    <a:pt x="95250" y="177800"/>
                  </a:lnTo>
                  <a:lnTo>
                    <a:pt x="100330" y="167640"/>
                  </a:lnTo>
                  <a:lnTo>
                    <a:pt x="104140" y="158750"/>
                  </a:lnTo>
                  <a:lnTo>
                    <a:pt x="109220" y="148590"/>
                  </a:lnTo>
                  <a:lnTo>
                    <a:pt x="113030" y="138430"/>
                  </a:lnTo>
                  <a:lnTo>
                    <a:pt x="120650" y="116840"/>
                  </a:lnTo>
                  <a:lnTo>
                    <a:pt x="144780" y="44450"/>
                  </a:lnTo>
                  <a:lnTo>
                    <a:pt x="160020" y="1270"/>
                  </a:lnTo>
                  <a:lnTo>
                    <a:pt x="161290" y="0"/>
                  </a:lnTo>
                  <a:lnTo>
                    <a:pt x="163830" y="2540"/>
                  </a:lnTo>
                  <a:lnTo>
                    <a:pt x="163830" y="8890"/>
                  </a:lnTo>
                  <a:lnTo>
                    <a:pt x="165100" y="21590"/>
                  </a:lnTo>
                  <a:lnTo>
                    <a:pt x="166370" y="52070"/>
                  </a:lnTo>
                  <a:lnTo>
                    <a:pt x="166370" y="99060"/>
                  </a:lnTo>
                  <a:lnTo>
                    <a:pt x="167640" y="115570"/>
                  </a:lnTo>
                  <a:lnTo>
                    <a:pt x="168910" y="133350"/>
                  </a:lnTo>
                  <a:lnTo>
                    <a:pt x="171450" y="152400"/>
                  </a:lnTo>
                  <a:lnTo>
                    <a:pt x="175260" y="170180"/>
                  </a:lnTo>
                  <a:lnTo>
                    <a:pt x="177800" y="186690"/>
                  </a:lnTo>
                  <a:lnTo>
                    <a:pt x="181610" y="201930"/>
                  </a:lnTo>
                  <a:lnTo>
                    <a:pt x="186690" y="213360"/>
                  </a:lnTo>
                  <a:lnTo>
                    <a:pt x="194310" y="222250"/>
                  </a:lnTo>
                  <a:lnTo>
                    <a:pt x="201930" y="229870"/>
                  </a:lnTo>
                  <a:lnTo>
                    <a:pt x="212090" y="232410"/>
                  </a:lnTo>
                  <a:lnTo>
                    <a:pt x="220980" y="231140"/>
                  </a:lnTo>
                  <a:lnTo>
                    <a:pt x="250190" y="223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96000" y="10119360"/>
              <a:ext cx="147321" cy="203201"/>
            </a:xfrm>
            <a:custGeom>
              <a:avLst/>
              <a:gdLst/>
              <a:ahLst/>
              <a:cxnLst/>
              <a:rect l="0" t="0" r="0" b="0"/>
              <a:pathLst>
                <a:path w="147321" h="203201">
                  <a:moveTo>
                    <a:pt x="0" y="0"/>
                  </a:moveTo>
                  <a:lnTo>
                    <a:pt x="0" y="34290"/>
                  </a:lnTo>
                  <a:lnTo>
                    <a:pt x="1270" y="50800"/>
                  </a:lnTo>
                  <a:lnTo>
                    <a:pt x="2540" y="69850"/>
                  </a:lnTo>
                  <a:lnTo>
                    <a:pt x="5080" y="88900"/>
                  </a:lnTo>
                  <a:lnTo>
                    <a:pt x="8890" y="106680"/>
                  </a:lnTo>
                  <a:lnTo>
                    <a:pt x="15240" y="143510"/>
                  </a:lnTo>
                  <a:lnTo>
                    <a:pt x="19050" y="158750"/>
                  </a:lnTo>
                  <a:lnTo>
                    <a:pt x="24130" y="172720"/>
                  </a:lnTo>
                  <a:lnTo>
                    <a:pt x="30480" y="185420"/>
                  </a:lnTo>
                  <a:lnTo>
                    <a:pt x="39370" y="194310"/>
                  </a:lnTo>
                  <a:lnTo>
                    <a:pt x="49530" y="199390"/>
                  </a:lnTo>
                  <a:lnTo>
                    <a:pt x="60960" y="203200"/>
                  </a:lnTo>
                  <a:lnTo>
                    <a:pt x="71120" y="203200"/>
                  </a:lnTo>
                  <a:lnTo>
                    <a:pt x="80010" y="198120"/>
                  </a:lnTo>
                  <a:lnTo>
                    <a:pt x="88900" y="191770"/>
                  </a:lnTo>
                  <a:lnTo>
                    <a:pt x="96520" y="181610"/>
                  </a:lnTo>
                  <a:lnTo>
                    <a:pt x="104140" y="170180"/>
                  </a:lnTo>
                  <a:lnTo>
                    <a:pt x="111760" y="154940"/>
                  </a:lnTo>
                  <a:lnTo>
                    <a:pt x="119380" y="139700"/>
                  </a:lnTo>
                  <a:lnTo>
                    <a:pt x="125730" y="124460"/>
                  </a:lnTo>
                  <a:lnTo>
                    <a:pt x="14732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64910" y="10077450"/>
              <a:ext cx="226061" cy="294641"/>
            </a:xfrm>
            <a:custGeom>
              <a:avLst/>
              <a:gdLst/>
              <a:ahLst/>
              <a:cxnLst/>
              <a:rect l="0" t="0" r="0" b="0"/>
              <a:pathLst>
                <a:path w="226061" h="29464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2540" y="45720"/>
                  </a:lnTo>
                  <a:lnTo>
                    <a:pt x="5080" y="58420"/>
                  </a:lnTo>
                  <a:lnTo>
                    <a:pt x="8890" y="72390"/>
                  </a:lnTo>
                  <a:lnTo>
                    <a:pt x="13970" y="86360"/>
                  </a:lnTo>
                  <a:lnTo>
                    <a:pt x="20320" y="99060"/>
                  </a:lnTo>
                  <a:lnTo>
                    <a:pt x="26670" y="110490"/>
                  </a:lnTo>
                  <a:lnTo>
                    <a:pt x="35560" y="120650"/>
                  </a:lnTo>
                  <a:lnTo>
                    <a:pt x="44450" y="129540"/>
                  </a:lnTo>
                  <a:lnTo>
                    <a:pt x="55880" y="137160"/>
                  </a:lnTo>
                  <a:lnTo>
                    <a:pt x="67310" y="143510"/>
                  </a:lnTo>
                  <a:lnTo>
                    <a:pt x="80010" y="148590"/>
                  </a:lnTo>
                  <a:lnTo>
                    <a:pt x="92710" y="148590"/>
                  </a:lnTo>
                  <a:lnTo>
                    <a:pt x="106680" y="147320"/>
                  </a:lnTo>
                  <a:lnTo>
                    <a:pt x="119380" y="143510"/>
                  </a:lnTo>
                  <a:lnTo>
                    <a:pt x="133350" y="139700"/>
                  </a:lnTo>
                  <a:lnTo>
                    <a:pt x="147320" y="134620"/>
                  </a:lnTo>
                  <a:lnTo>
                    <a:pt x="161290" y="128270"/>
                  </a:lnTo>
                  <a:lnTo>
                    <a:pt x="172720" y="121920"/>
                  </a:lnTo>
                  <a:lnTo>
                    <a:pt x="182880" y="115570"/>
                  </a:lnTo>
                  <a:lnTo>
                    <a:pt x="191770" y="109220"/>
                  </a:lnTo>
                  <a:lnTo>
                    <a:pt x="200660" y="99060"/>
                  </a:lnTo>
                  <a:lnTo>
                    <a:pt x="208280" y="88900"/>
                  </a:lnTo>
                  <a:lnTo>
                    <a:pt x="215900" y="76200"/>
                  </a:lnTo>
                  <a:lnTo>
                    <a:pt x="220980" y="64770"/>
                  </a:lnTo>
                  <a:lnTo>
                    <a:pt x="224790" y="50800"/>
                  </a:lnTo>
                  <a:lnTo>
                    <a:pt x="226060" y="38100"/>
                  </a:lnTo>
                  <a:lnTo>
                    <a:pt x="226060" y="26670"/>
                  </a:lnTo>
                  <a:lnTo>
                    <a:pt x="223520" y="16510"/>
                  </a:lnTo>
                  <a:lnTo>
                    <a:pt x="218440" y="7620"/>
                  </a:lnTo>
                  <a:lnTo>
                    <a:pt x="212090" y="3810"/>
                  </a:lnTo>
                  <a:lnTo>
                    <a:pt x="204470" y="3810"/>
                  </a:lnTo>
                  <a:lnTo>
                    <a:pt x="195580" y="6350"/>
                  </a:lnTo>
                  <a:lnTo>
                    <a:pt x="187960" y="10160"/>
                  </a:lnTo>
                  <a:lnTo>
                    <a:pt x="180340" y="15240"/>
                  </a:lnTo>
                  <a:lnTo>
                    <a:pt x="172720" y="20320"/>
                  </a:lnTo>
                  <a:lnTo>
                    <a:pt x="165100" y="27940"/>
                  </a:lnTo>
                  <a:lnTo>
                    <a:pt x="157480" y="36830"/>
                  </a:lnTo>
                  <a:lnTo>
                    <a:pt x="151130" y="45720"/>
                  </a:lnTo>
                  <a:lnTo>
                    <a:pt x="143510" y="54610"/>
                  </a:lnTo>
                  <a:lnTo>
                    <a:pt x="129540" y="74930"/>
                  </a:lnTo>
                  <a:lnTo>
                    <a:pt x="123190" y="86360"/>
                  </a:lnTo>
                  <a:lnTo>
                    <a:pt x="118110" y="99060"/>
                  </a:lnTo>
                  <a:lnTo>
                    <a:pt x="101600" y="146050"/>
                  </a:lnTo>
                  <a:lnTo>
                    <a:pt x="91440" y="179070"/>
                  </a:lnTo>
                  <a:lnTo>
                    <a:pt x="90170" y="189230"/>
                  </a:lnTo>
                  <a:lnTo>
                    <a:pt x="90170" y="200660"/>
                  </a:lnTo>
                  <a:lnTo>
                    <a:pt x="91440" y="210820"/>
                  </a:lnTo>
                  <a:lnTo>
                    <a:pt x="95250" y="222250"/>
                  </a:lnTo>
                  <a:lnTo>
                    <a:pt x="99060" y="234950"/>
                  </a:lnTo>
                  <a:lnTo>
                    <a:pt x="104140" y="247650"/>
                  </a:lnTo>
                  <a:lnTo>
                    <a:pt x="110490" y="259080"/>
                  </a:lnTo>
                  <a:lnTo>
                    <a:pt x="116840" y="269240"/>
                  </a:lnTo>
                  <a:lnTo>
                    <a:pt x="135890" y="2946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706870" y="9922510"/>
              <a:ext cx="318771" cy="449581"/>
            </a:xfrm>
            <a:custGeom>
              <a:avLst/>
              <a:gdLst/>
              <a:ahLst/>
              <a:cxnLst/>
              <a:rect l="0" t="0" r="0" b="0"/>
              <a:pathLst>
                <a:path w="318771" h="449581">
                  <a:moveTo>
                    <a:pt x="0" y="449580"/>
                  </a:moveTo>
                  <a:lnTo>
                    <a:pt x="11430" y="439420"/>
                  </a:lnTo>
                  <a:lnTo>
                    <a:pt x="16510" y="431800"/>
                  </a:lnTo>
                  <a:lnTo>
                    <a:pt x="22860" y="424180"/>
                  </a:lnTo>
                  <a:lnTo>
                    <a:pt x="29210" y="415290"/>
                  </a:lnTo>
                  <a:lnTo>
                    <a:pt x="34290" y="406400"/>
                  </a:lnTo>
                  <a:lnTo>
                    <a:pt x="39370" y="396240"/>
                  </a:lnTo>
                  <a:lnTo>
                    <a:pt x="43180" y="386080"/>
                  </a:lnTo>
                  <a:lnTo>
                    <a:pt x="54610" y="361950"/>
                  </a:lnTo>
                  <a:lnTo>
                    <a:pt x="60960" y="349250"/>
                  </a:lnTo>
                  <a:lnTo>
                    <a:pt x="67310" y="337820"/>
                  </a:lnTo>
                  <a:lnTo>
                    <a:pt x="73660" y="326390"/>
                  </a:lnTo>
                  <a:lnTo>
                    <a:pt x="81280" y="314960"/>
                  </a:lnTo>
                  <a:lnTo>
                    <a:pt x="87630" y="302260"/>
                  </a:lnTo>
                  <a:lnTo>
                    <a:pt x="101600" y="276860"/>
                  </a:lnTo>
                  <a:lnTo>
                    <a:pt x="123190" y="236220"/>
                  </a:lnTo>
                  <a:lnTo>
                    <a:pt x="129540" y="220980"/>
                  </a:lnTo>
                  <a:lnTo>
                    <a:pt x="143510" y="187960"/>
                  </a:lnTo>
                  <a:lnTo>
                    <a:pt x="149860" y="172720"/>
                  </a:lnTo>
                  <a:lnTo>
                    <a:pt x="154940" y="157480"/>
                  </a:lnTo>
                  <a:lnTo>
                    <a:pt x="158750" y="142240"/>
                  </a:lnTo>
                  <a:lnTo>
                    <a:pt x="165100" y="128270"/>
                  </a:lnTo>
                  <a:lnTo>
                    <a:pt x="170180" y="114300"/>
                  </a:lnTo>
                  <a:lnTo>
                    <a:pt x="176530" y="99060"/>
                  </a:lnTo>
                  <a:lnTo>
                    <a:pt x="182880" y="86360"/>
                  </a:lnTo>
                  <a:lnTo>
                    <a:pt x="190500" y="74930"/>
                  </a:lnTo>
                  <a:lnTo>
                    <a:pt x="196850" y="62230"/>
                  </a:lnTo>
                  <a:lnTo>
                    <a:pt x="204470" y="50800"/>
                  </a:lnTo>
                  <a:lnTo>
                    <a:pt x="213360" y="36830"/>
                  </a:lnTo>
                  <a:lnTo>
                    <a:pt x="223520" y="24130"/>
                  </a:lnTo>
                  <a:lnTo>
                    <a:pt x="232410" y="13970"/>
                  </a:lnTo>
                  <a:lnTo>
                    <a:pt x="242570" y="6350"/>
                  </a:lnTo>
                  <a:lnTo>
                    <a:pt x="252730" y="0"/>
                  </a:lnTo>
                  <a:lnTo>
                    <a:pt x="261620" y="2540"/>
                  </a:lnTo>
                  <a:lnTo>
                    <a:pt x="267970" y="11430"/>
                  </a:lnTo>
                  <a:lnTo>
                    <a:pt x="273050" y="24130"/>
                  </a:lnTo>
                  <a:lnTo>
                    <a:pt x="276860" y="40640"/>
                  </a:lnTo>
                  <a:lnTo>
                    <a:pt x="279400" y="60960"/>
                  </a:lnTo>
                  <a:lnTo>
                    <a:pt x="280670" y="81280"/>
                  </a:lnTo>
                  <a:lnTo>
                    <a:pt x="281940" y="100330"/>
                  </a:lnTo>
                  <a:lnTo>
                    <a:pt x="283210" y="133350"/>
                  </a:lnTo>
                  <a:lnTo>
                    <a:pt x="284480" y="148590"/>
                  </a:lnTo>
                  <a:lnTo>
                    <a:pt x="287020" y="163830"/>
                  </a:lnTo>
                  <a:lnTo>
                    <a:pt x="289560" y="179070"/>
                  </a:lnTo>
                  <a:lnTo>
                    <a:pt x="290830" y="193040"/>
                  </a:lnTo>
                  <a:lnTo>
                    <a:pt x="292100" y="207010"/>
                  </a:lnTo>
                  <a:lnTo>
                    <a:pt x="293370" y="222250"/>
                  </a:lnTo>
                  <a:lnTo>
                    <a:pt x="294640" y="236220"/>
                  </a:lnTo>
                  <a:lnTo>
                    <a:pt x="297180" y="250190"/>
                  </a:lnTo>
                  <a:lnTo>
                    <a:pt x="308610" y="312420"/>
                  </a:lnTo>
                  <a:lnTo>
                    <a:pt x="312420" y="326390"/>
                  </a:lnTo>
                  <a:lnTo>
                    <a:pt x="316230" y="339090"/>
                  </a:lnTo>
                  <a:lnTo>
                    <a:pt x="318770" y="351790"/>
                  </a:lnTo>
                  <a:lnTo>
                    <a:pt x="317500" y="356870"/>
                  </a:lnTo>
                  <a:lnTo>
                    <a:pt x="313690" y="355600"/>
                  </a:lnTo>
                  <a:lnTo>
                    <a:pt x="307340" y="351790"/>
                  </a:lnTo>
                  <a:lnTo>
                    <a:pt x="298450" y="346710"/>
                  </a:lnTo>
                  <a:lnTo>
                    <a:pt x="275590" y="330200"/>
                  </a:lnTo>
                  <a:lnTo>
                    <a:pt x="237490" y="300990"/>
                  </a:lnTo>
                  <a:lnTo>
                    <a:pt x="226060" y="292100"/>
                  </a:lnTo>
                  <a:lnTo>
                    <a:pt x="215900" y="284480"/>
                  </a:lnTo>
                  <a:lnTo>
                    <a:pt x="207010" y="276860"/>
                  </a:lnTo>
                  <a:lnTo>
                    <a:pt x="196850" y="270510"/>
                  </a:lnTo>
                  <a:lnTo>
                    <a:pt x="184150" y="264160"/>
                  </a:lnTo>
                  <a:lnTo>
                    <a:pt x="172720" y="260350"/>
                  </a:lnTo>
                  <a:lnTo>
                    <a:pt x="158750" y="256540"/>
                  </a:lnTo>
                  <a:lnTo>
                    <a:pt x="146050" y="254000"/>
                  </a:lnTo>
                  <a:lnTo>
                    <a:pt x="93980" y="250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37400" y="10111740"/>
              <a:ext cx="212091" cy="219711"/>
            </a:xfrm>
            <a:custGeom>
              <a:avLst/>
              <a:gdLst/>
              <a:ahLst/>
              <a:cxnLst/>
              <a:rect l="0" t="0" r="0" b="0"/>
              <a:pathLst>
                <a:path w="212091" h="219711">
                  <a:moveTo>
                    <a:pt x="95250" y="19050"/>
                  </a:moveTo>
                  <a:lnTo>
                    <a:pt x="85090" y="2540"/>
                  </a:lnTo>
                  <a:lnTo>
                    <a:pt x="76200" y="0"/>
                  </a:lnTo>
                  <a:lnTo>
                    <a:pt x="66040" y="0"/>
                  </a:lnTo>
                  <a:lnTo>
                    <a:pt x="54610" y="2540"/>
                  </a:lnTo>
                  <a:lnTo>
                    <a:pt x="45720" y="8890"/>
                  </a:lnTo>
                  <a:lnTo>
                    <a:pt x="36830" y="17780"/>
                  </a:lnTo>
                  <a:lnTo>
                    <a:pt x="27940" y="29210"/>
                  </a:lnTo>
                  <a:lnTo>
                    <a:pt x="20320" y="41910"/>
                  </a:lnTo>
                  <a:lnTo>
                    <a:pt x="12700" y="55880"/>
                  </a:lnTo>
                  <a:lnTo>
                    <a:pt x="5080" y="72390"/>
                  </a:lnTo>
                  <a:lnTo>
                    <a:pt x="1270" y="87630"/>
                  </a:lnTo>
                  <a:lnTo>
                    <a:pt x="0" y="105410"/>
                  </a:lnTo>
                  <a:lnTo>
                    <a:pt x="0" y="121920"/>
                  </a:lnTo>
                  <a:lnTo>
                    <a:pt x="2540" y="137160"/>
                  </a:lnTo>
                  <a:lnTo>
                    <a:pt x="6350" y="153670"/>
                  </a:lnTo>
                  <a:lnTo>
                    <a:pt x="11430" y="167640"/>
                  </a:lnTo>
                  <a:lnTo>
                    <a:pt x="20320" y="180340"/>
                  </a:lnTo>
                  <a:lnTo>
                    <a:pt x="30480" y="190500"/>
                  </a:lnTo>
                  <a:lnTo>
                    <a:pt x="41910" y="200660"/>
                  </a:lnTo>
                  <a:lnTo>
                    <a:pt x="53340" y="207010"/>
                  </a:lnTo>
                  <a:lnTo>
                    <a:pt x="66040" y="213360"/>
                  </a:lnTo>
                  <a:lnTo>
                    <a:pt x="80010" y="218440"/>
                  </a:lnTo>
                  <a:lnTo>
                    <a:pt x="92710" y="219710"/>
                  </a:lnTo>
                  <a:lnTo>
                    <a:pt x="106680" y="218440"/>
                  </a:lnTo>
                  <a:lnTo>
                    <a:pt x="120650" y="214630"/>
                  </a:lnTo>
                  <a:lnTo>
                    <a:pt x="132080" y="210820"/>
                  </a:lnTo>
                  <a:lnTo>
                    <a:pt x="142240" y="204470"/>
                  </a:lnTo>
                  <a:lnTo>
                    <a:pt x="151130" y="199390"/>
                  </a:lnTo>
                  <a:lnTo>
                    <a:pt x="173990" y="182880"/>
                  </a:lnTo>
                  <a:lnTo>
                    <a:pt x="212090" y="156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96810" y="9930130"/>
              <a:ext cx="41911" cy="368301"/>
            </a:xfrm>
            <a:custGeom>
              <a:avLst/>
              <a:gdLst/>
              <a:ahLst/>
              <a:cxnLst/>
              <a:rect l="0" t="0" r="0" b="0"/>
              <a:pathLst>
                <a:path w="41911" h="368301">
                  <a:moveTo>
                    <a:pt x="0" y="0"/>
                  </a:moveTo>
                  <a:lnTo>
                    <a:pt x="5080" y="16510"/>
                  </a:lnTo>
                  <a:lnTo>
                    <a:pt x="7620" y="26670"/>
                  </a:lnTo>
                  <a:lnTo>
                    <a:pt x="13970" y="49530"/>
                  </a:lnTo>
                  <a:lnTo>
                    <a:pt x="16510" y="62230"/>
                  </a:lnTo>
                  <a:lnTo>
                    <a:pt x="17780" y="76200"/>
                  </a:lnTo>
                  <a:lnTo>
                    <a:pt x="19050" y="88900"/>
                  </a:lnTo>
                  <a:lnTo>
                    <a:pt x="20320" y="102870"/>
                  </a:lnTo>
                  <a:lnTo>
                    <a:pt x="22860" y="116840"/>
                  </a:lnTo>
                  <a:lnTo>
                    <a:pt x="25400" y="130810"/>
                  </a:lnTo>
                  <a:lnTo>
                    <a:pt x="27940" y="144780"/>
                  </a:lnTo>
                  <a:lnTo>
                    <a:pt x="29210" y="158750"/>
                  </a:lnTo>
                  <a:lnTo>
                    <a:pt x="29210" y="172720"/>
                  </a:lnTo>
                  <a:lnTo>
                    <a:pt x="31750" y="185420"/>
                  </a:lnTo>
                  <a:lnTo>
                    <a:pt x="33020" y="196850"/>
                  </a:lnTo>
                  <a:lnTo>
                    <a:pt x="35560" y="208280"/>
                  </a:lnTo>
                  <a:lnTo>
                    <a:pt x="38100" y="220980"/>
                  </a:lnTo>
                  <a:lnTo>
                    <a:pt x="39370" y="233680"/>
                  </a:lnTo>
                  <a:lnTo>
                    <a:pt x="39370" y="247650"/>
                  </a:lnTo>
                  <a:lnTo>
                    <a:pt x="40640" y="278130"/>
                  </a:lnTo>
                  <a:lnTo>
                    <a:pt x="4191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01560" y="10025380"/>
              <a:ext cx="220981" cy="83821"/>
            </a:xfrm>
            <a:custGeom>
              <a:avLst/>
              <a:gdLst/>
              <a:ahLst/>
              <a:cxnLst/>
              <a:rect l="0" t="0" r="0" b="0"/>
              <a:pathLst>
                <a:path w="220981" h="83821">
                  <a:moveTo>
                    <a:pt x="220980" y="0"/>
                  </a:moveTo>
                  <a:lnTo>
                    <a:pt x="193040" y="0"/>
                  </a:lnTo>
                  <a:lnTo>
                    <a:pt x="181610" y="1270"/>
                  </a:lnTo>
                  <a:lnTo>
                    <a:pt x="170180" y="2540"/>
                  </a:lnTo>
                  <a:lnTo>
                    <a:pt x="158750" y="5080"/>
                  </a:lnTo>
                  <a:lnTo>
                    <a:pt x="148590" y="8890"/>
                  </a:lnTo>
                  <a:lnTo>
                    <a:pt x="137160" y="13970"/>
                  </a:lnTo>
                  <a:lnTo>
                    <a:pt x="114300" y="2667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938770" y="9961880"/>
            <a:ext cx="210821" cy="274321"/>
            <a:chOff x="7938770" y="9961880"/>
            <a:chExt cx="210821" cy="274321"/>
          </a:xfrm>
        </p:grpSpPr>
        <p:sp>
          <p:nvSpPr>
            <p:cNvPr id="59" name="Freeform 58"/>
            <p:cNvSpPr/>
            <p:nvPr/>
          </p:nvSpPr>
          <p:spPr>
            <a:xfrm>
              <a:off x="7938770" y="10025380"/>
              <a:ext cx="210821" cy="31751"/>
            </a:xfrm>
            <a:custGeom>
              <a:avLst/>
              <a:gdLst/>
              <a:ahLst/>
              <a:cxnLst/>
              <a:rect l="0" t="0" r="0" b="0"/>
              <a:pathLst>
                <a:path w="210821" h="31751">
                  <a:moveTo>
                    <a:pt x="0" y="0"/>
                  </a:moveTo>
                  <a:lnTo>
                    <a:pt x="27940" y="5080"/>
                  </a:lnTo>
                  <a:lnTo>
                    <a:pt x="40640" y="7620"/>
                  </a:lnTo>
                  <a:lnTo>
                    <a:pt x="53340" y="7620"/>
                  </a:lnTo>
                  <a:lnTo>
                    <a:pt x="67310" y="8890"/>
                  </a:lnTo>
                  <a:lnTo>
                    <a:pt x="97790" y="10160"/>
                  </a:lnTo>
                  <a:lnTo>
                    <a:pt x="114300" y="10160"/>
                  </a:lnTo>
                  <a:lnTo>
                    <a:pt x="128270" y="11430"/>
                  </a:lnTo>
                  <a:lnTo>
                    <a:pt x="142240" y="12700"/>
                  </a:lnTo>
                  <a:lnTo>
                    <a:pt x="153670" y="15240"/>
                  </a:lnTo>
                  <a:lnTo>
                    <a:pt x="166370" y="19050"/>
                  </a:lnTo>
                  <a:lnTo>
                    <a:pt x="177800" y="21590"/>
                  </a:lnTo>
                  <a:lnTo>
                    <a:pt x="210820" y="31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064500" y="9961880"/>
              <a:ext cx="16511" cy="274321"/>
            </a:xfrm>
            <a:custGeom>
              <a:avLst/>
              <a:gdLst/>
              <a:ahLst/>
              <a:cxnLst/>
              <a:rect l="0" t="0" r="0" b="0"/>
              <a:pathLst>
                <a:path w="16511" h="274321">
                  <a:moveTo>
                    <a:pt x="0" y="0"/>
                  </a:moveTo>
                  <a:lnTo>
                    <a:pt x="6350" y="3429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8890" y="77470"/>
                  </a:lnTo>
                  <a:lnTo>
                    <a:pt x="11430" y="93980"/>
                  </a:lnTo>
                  <a:lnTo>
                    <a:pt x="12700" y="111760"/>
                  </a:lnTo>
                  <a:lnTo>
                    <a:pt x="16510" y="130810"/>
                  </a:lnTo>
                  <a:lnTo>
                    <a:pt x="16510" y="148590"/>
                  </a:lnTo>
                  <a:lnTo>
                    <a:pt x="16510" y="167640"/>
                  </a:lnTo>
                  <a:lnTo>
                    <a:pt x="13970" y="185420"/>
                  </a:lnTo>
                  <a:lnTo>
                    <a:pt x="12700" y="201930"/>
                  </a:lnTo>
                  <a:lnTo>
                    <a:pt x="12700" y="217170"/>
                  </a:lnTo>
                  <a:lnTo>
                    <a:pt x="11430" y="274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391920" y="10383520"/>
            <a:ext cx="7759701" cy="1121411"/>
            <a:chOff x="1391920" y="10383520"/>
            <a:chExt cx="7759701" cy="1121411"/>
          </a:xfrm>
        </p:grpSpPr>
        <p:sp>
          <p:nvSpPr>
            <p:cNvPr id="62" name="Freeform 61"/>
            <p:cNvSpPr/>
            <p:nvPr/>
          </p:nvSpPr>
          <p:spPr>
            <a:xfrm>
              <a:off x="1391920" y="10941050"/>
              <a:ext cx="281941" cy="307341"/>
            </a:xfrm>
            <a:custGeom>
              <a:avLst/>
              <a:gdLst/>
              <a:ahLst/>
              <a:cxnLst/>
              <a:rect l="0" t="0" r="0" b="0"/>
              <a:pathLst>
                <a:path w="281941" h="307341">
                  <a:moveTo>
                    <a:pt x="240030" y="0"/>
                  </a:moveTo>
                  <a:lnTo>
                    <a:pt x="175260" y="0"/>
                  </a:lnTo>
                  <a:lnTo>
                    <a:pt x="160020" y="2540"/>
                  </a:lnTo>
                  <a:lnTo>
                    <a:pt x="143510" y="6350"/>
                  </a:lnTo>
                  <a:lnTo>
                    <a:pt x="125730" y="11430"/>
                  </a:lnTo>
                  <a:lnTo>
                    <a:pt x="113030" y="16510"/>
                  </a:lnTo>
                  <a:lnTo>
                    <a:pt x="101600" y="22860"/>
                  </a:lnTo>
                  <a:lnTo>
                    <a:pt x="91440" y="29210"/>
                  </a:lnTo>
                  <a:lnTo>
                    <a:pt x="81280" y="38100"/>
                  </a:lnTo>
                  <a:lnTo>
                    <a:pt x="71120" y="49530"/>
                  </a:lnTo>
                  <a:lnTo>
                    <a:pt x="60960" y="60960"/>
                  </a:lnTo>
                  <a:lnTo>
                    <a:pt x="50800" y="72390"/>
                  </a:lnTo>
                  <a:lnTo>
                    <a:pt x="43180" y="83820"/>
                  </a:lnTo>
                  <a:lnTo>
                    <a:pt x="34290" y="93980"/>
                  </a:lnTo>
                  <a:lnTo>
                    <a:pt x="27940" y="107950"/>
                  </a:lnTo>
                  <a:lnTo>
                    <a:pt x="22860" y="124460"/>
                  </a:lnTo>
                  <a:lnTo>
                    <a:pt x="13970" y="158750"/>
                  </a:lnTo>
                  <a:lnTo>
                    <a:pt x="5080" y="185420"/>
                  </a:lnTo>
                  <a:lnTo>
                    <a:pt x="2540" y="200660"/>
                  </a:lnTo>
                  <a:lnTo>
                    <a:pt x="1270" y="218440"/>
                  </a:lnTo>
                  <a:lnTo>
                    <a:pt x="0" y="236220"/>
                  </a:lnTo>
                  <a:lnTo>
                    <a:pt x="1270" y="254000"/>
                  </a:lnTo>
                  <a:lnTo>
                    <a:pt x="5080" y="269240"/>
                  </a:lnTo>
                  <a:lnTo>
                    <a:pt x="10160" y="285750"/>
                  </a:lnTo>
                  <a:lnTo>
                    <a:pt x="17780" y="295910"/>
                  </a:lnTo>
                  <a:lnTo>
                    <a:pt x="26670" y="302260"/>
                  </a:lnTo>
                  <a:lnTo>
                    <a:pt x="38100" y="307340"/>
                  </a:lnTo>
                  <a:lnTo>
                    <a:pt x="49530" y="304800"/>
                  </a:lnTo>
                  <a:lnTo>
                    <a:pt x="60960" y="299720"/>
                  </a:lnTo>
                  <a:lnTo>
                    <a:pt x="71120" y="290830"/>
                  </a:lnTo>
                  <a:lnTo>
                    <a:pt x="80010" y="283210"/>
                  </a:lnTo>
                  <a:lnTo>
                    <a:pt x="88900" y="275590"/>
                  </a:lnTo>
                  <a:lnTo>
                    <a:pt x="97790" y="267970"/>
                  </a:lnTo>
                  <a:lnTo>
                    <a:pt x="106680" y="256540"/>
                  </a:lnTo>
                  <a:lnTo>
                    <a:pt x="115570" y="243840"/>
                  </a:lnTo>
                  <a:lnTo>
                    <a:pt x="172720" y="158750"/>
                  </a:lnTo>
                  <a:lnTo>
                    <a:pt x="179070" y="148590"/>
                  </a:lnTo>
                  <a:lnTo>
                    <a:pt x="184150" y="137160"/>
                  </a:lnTo>
                  <a:lnTo>
                    <a:pt x="189230" y="127000"/>
                  </a:lnTo>
                  <a:lnTo>
                    <a:pt x="199390" y="102870"/>
                  </a:lnTo>
                  <a:lnTo>
                    <a:pt x="205740" y="88900"/>
                  </a:lnTo>
                  <a:lnTo>
                    <a:pt x="212090" y="76200"/>
                  </a:lnTo>
                  <a:lnTo>
                    <a:pt x="215900" y="62230"/>
                  </a:lnTo>
                  <a:lnTo>
                    <a:pt x="220980" y="48260"/>
                  </a:lnTo>
                  <a:lnTo>
                    <a:pt x="222250" y="44450"/>
                  </a:lnTo>
                  <a:lnTo>
                    <a:pt x="222250" y="45720"/>
                  </a:lnTo>
                  <a:lnTo>
                    <a:pt x="220980" y="52070"/>
                  </a:lnTo>
                  <a:lnTo>
                    <a:pt x="214630" y="82550"/>
                  </a:lnTo>
                  <a:lnTo>
                    <a:pt x="212090" y="96520"/>
                  </a:lnTo>
                  <a:lnTo>
                    <a:pt x="210820" y="114300"/>
                  </a:lnTo>
                  <a:lnTo>
                    <a:pt x="209550" y="132080"/>
                  </a:lnTo>
                  <a:lnTo>
                    <a:pt x="210820" y="147320"/>
                  </a:lnTo>
                  <a:lnTo>
                    <a:pt x="212090" y="161290"/>
                  </a:lnTo>
                  <a:lnTo>
                    <a:pt x="214630" y="173990"/>
                  </a:lnTo>
                  <a:lnTo>
                    <a:pt x="218440" y="186690"/>
                  </a:lnTo>
                  <a:lnTo>
                    <a:pt x="223520" y="198120"/>
                  </a:lnTo>
                  <a:lnTo>
                    <a:pt x="228600" y="209550"/>
                  </a:lnTo>
                  <a:lnTo>
                    <a:pt x="236220" y="218440"/>
                  </a:lnTo>
                  <a:lnTo>
                    <a:pt x="243840" y="224790"/>
                  </a:lnTo>
                  <a:lnTo>
                    <a:pt x="281940" y="242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832610" y="10825480"/>
              <a:ext cx="30481" cy="368301"/>
            </a:xfrm>
            <a:custGeom>
              <a:avLst/>
              <a:gdLst/>
              <a:ahLst/>
              <a:cxnLst/>
              <a:rect l="0" t="0" r="0" b="0"/>
              <a:pathLst>
                <a:path w="30481" h="368301">
                  <a:moveTo>
                    <a:pt x="10160" y="0"/>
                  </a:moveTo>
                  <a:lnTo>
                    <a:pt x="10160" y="27940"/>
                  </a:lnTo>
                  <a:lnTo>
                    <a:pt x="8890" y="41910"/>
                  </a:lnTo>
                  <a:lnTo>
                    <a:pt x="6350" y="57150"/>
                  </a:lnTo>
                  <a:lnTo>
                    <a:pt x="3810" y="73660"/>
                  </a:lnTo>
                  <a:lnTo>
                    <a:pt x="2540" y="90170"/>
                  </a:lnTo>
                  <a:lnTo>
                    <a:pt x="1270" y="106680"/>
                  </a:lnTo>
                  <a:lnTo>
                    <a:pt x="1270" y="123190"/>
                  </a:lnTo>
                  <a:lnTo>
                    <a:pt x="0" y="158750"/>
                  </a:lnTo>
                  <a:lnTo>
                    <a:pt x="0" y="228600"/>
                  </a:lnTo>
                  <a:lnTo>
                    <a:pt x="0" y="243840"/>
                  </a:lnTo>
                  <a:lnTo>
                    <a:pt x="2540" y="260350"/>
                  </a:lnTo>
                  <a:lnTo>
                    <a:pt x="7620" y="290830"/>
                  </a:lnTo>
                  <a:lnTo>
                    <a:pt x="11430" y="307340"/>
                  </a:lnTo>
                  <a:lnTo>
                    <a:pt x="3048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81200" y="10783570"/>
              <a:ext cx="29211" cy="431801"/>
            </a:xfrm>
            <a:custGeom>
              <a:avLst/>
              <a:gdLst/>
              <a:ahLst/>
              <a:cxnLst/>
              <a:rect l="0" t="0" r="0" b="0"/>
              <a:pathLst>
                <a:path w="29211" h="431801">
                  <a:moveTo>
                    <a:pt x="29210" y="0"/>
                  </a:moveTo>
                  <a:lnTo>
                    <a:pt x="19050" y="33020"/>
                  </a:lnTo>
                  <a:lnTo>
                    <a:pt x="15240" y="49530"/>
                  </a:lnTo>
                  <a:lnTo>
                    <a:pt x="12700" y="68580"/>
                  </a:lnTo>
                  <a:lnTo>
                    <a:pt x="11430" y="87630"/>
                  </a:lnTo>
                  <a:lnTo>
                    <a:pt x="10160" y="107950"/>
                  </a:lnTo>
                  <a:lnTo>
                    <a:pt x="10160" y="148590"/>
                  </a:lnTo>
                  <a:lnTo>
                    <a:pt x="7620" y="167640"/>
                  </a:lnTo>
                  <a:lnTo>
                    <a:pt x="6350" y="186690"/>
                  </a:lnTo>
                  <a:lnTo>
                    <a:pt x="3810" y="204470"/>
                  </a:lnTo>
                  <a:lnTo>
                    <a:pt x="1270" y="223520"/>
                  </a:lnTo>
                  <a:lnTo>
                    <a:pt x="0" y="241300"/>
                  </a:lnTo>
                  <a:lnTo>
                    <a:pt x="0" y="259080"/>
                  </a:lnTo>
                  <a:lnTo>
                    <a:pt x="0" y="276860"/>
                  </a:lnTo>
                  <a:lnTo>
                    <a:pt x="2540" y="294640"/>
                  </a:lnTo>
                  <a:lnTo>
                    <a:pt x="3810" y="312420"/>
                  </a:lnTo>
                  <a:lnTo>
                    <a:pt x="5080" y="328930"/>
                  </a:lnTo>
                  <a:lnTo>
                    <a:pt x="6350" y="344170"/>
                  </a:lnTo>
                  <a:lnTo>
                    <a:pt x="7620" y="359410"/>
                  </a:lnTo>
                  <a:lnTo>
                    <a:pt x="8890" y="372110"/>
                  </a:lnTo>
                  <a:lnTo>
                    <a:pt x="1905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127250" y="10981690"/>
              <a:ext cx="144781" cy="212091"/>
            </a:xfrm>
            <a:custGeom>
              <a:avLst/>
              <a:gdLst/>
              <a:ahLst/>
              <a:cxnLst/>
              <a:rect l="0" t="0" r="0" b="0"/>
              <a:pathLst>
                <a:path w="144781" h="212091">
                  <a:moveTo>
                    <a:pt x="20320" y="12700"/>
                  </a:moveTo>
                  <a:lnTo>
                    <a:pt x="20320" y="85090"/>
                  </a:lnTo>
                  <a:lnTo>
                    <a:pt x="21590" y="102870"/>
                  </a:lnTo>
                  <a:lnTo>
                    <a:pt x="24130" y="121920"/>
                  </a:lnTo>
                  <a:lnTo>
                    <a:pt x="26670" y="140970"/>
                  </a:lnTo>
                  <a:lnTo>
                    <a:pt x="30480" y="157480"/>
                  </a:lnTo>
                  <a:lnTo>
                    <a:pt x="35560" y="172720"/>
                  </a:lnTo>
                  <a:lnTo>
                    <a:pt x="40640" y="185420"/>
                  </a:lnTo>
                  <a:lnTo>
                    <a:pt x="48260" y="195580"/>
                  </a:lnTo>
                  <a:lnTo>
                    <a:pt x="55880" y="203200"/>
                  </a:lnTo>
                  <a:lnTo>
                    <a:pt x="66040" y="209550"/>
                  </a:lnTo>
                  <a:lnTo>
                    <a:pt x="73660" y="212090"/>
                  </a:lnTo>
                  <a:lnTo>
                    <a:pt x="81280" y="210820"/>
                  </a:lnTo>
                  <a:lnTo>
                    <a:pt x="88900" y="208280"/>
                  </a:lnTo>
                  <a:lnTo>
                    <a:pt x="96520" y="200660"/>
                  </a:lnTo>
                  <a:lnTo>
                    <a:pt x="104140" y="191770"/>
                  </a:lnTo>
                  <a:lnTo>
                    <a:pt x="111760" y="181610"/>
                  </a:lnTo>
                  <a:lnTo>
                    <a:pt x="116840" y="170180"/>
                  </a:lnTo>
                  <a:lnTo>
                    <a:pt x="123190" y="160020"/>
                  </a:lnTo>
                  <a:lnTo>
                    <a:pt x="127000" y="148590"/>
                  </a:lnTo>
                  <a:lnTo>
                    <a:pt x="130810" y="138430"/>
                  </a:lnTo>
                  <a:lnTo>
                    <a:pt x="139700" y="118110"/>
                  </a:lnTo>
                  <a:lnTo>
                    <a:pt x="142240" y="102870"/>
                  </a:lnTo>
                  <a:lnTo>
                    <a:pt x="143510" y="87630"/>
                  </a:lnTo>
                  <a:lnTo>
                    <a:pt x="144780" y="68580"/>
                  </a:lnTo>
                  <a:lnTo>
                    <a:pt x="143510" y="53340"/>
                  </a:lnTo>
                  <a:lnTo>
                    <a:pt x="139700" y="39370"/>
                  </a:lnTo>
                  <a:lnTo>
                    <a:pt x="134620" y="26670"/>
                  </a:lnTo>
                  <a:lnTo>
                    <a:pt x="128270" y="17780"/>
                  </a:lnTo>
                  <a:lnTo>
                    <a:pt x="120650" y="10160"/>
                  </a:lnTo>
                  <a:lnTo>
                    <a:pt x="111760" y="3810"/>
                  </a:lnTo>
                  <a:lnTo>
                    <a:pt x="101600" y="0"/>
                  </a:lnTo>
                  <a:lnTo>
                    <a:pt x="90170" y="0"/>
                  </a:lnTo>
                  <a:lnTo>
                    <a:pt x="77470" y="0"/>
                  </a:lnTo>
                  <a:lnTo>
                    <a:pt x="66040" y="2540"/>
                  </a:lnTo>
                  <a:lnTo>
                    <a:pt x="57150" y="7620"/>
                  </a:lnTo>
                  <a:lnTo>
                    <a:pt x="48260" y="12700"/>
                  </a:lnTo>
                  <a:lnTo>
                    <a:pt x="40640" y="17780"/>
                  </a:lnTo>
                  <a:lnTo>
                    <a:pt x="33020" y="24130"/>
                  </a:lnTo>
                  <a:lnTo>
                    <a:pt x="0" y="54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36800" y="10786110"/>
              <a:ext cx="652781" cy="392431"/>
            </a:xfrm>
            <a:custGeom>
              <a:avLst/>
              <a:gdLst/>
              <a:ahLst/>
              <a:cxnLst/>
              <a:rect l="0" t="0" r="0" b="0"/>
              <a:pathLst>
                <a:path w="652781" h="392431">
                  <a:moveTo>
                    <a:pt x="0" y="134620"/>
                  </a:moveTo>
                  <a:lnTo>
                    <a:pt x="11430" y="156210"/>
                  </a:lnTo>
                  <a:lnTo>
                    <a:pt x="16510" y="168910"/>
                  </a:lnTo>
                  <a:lnTo>
                    <a:pt x="20320" y="182880"/>
                  </a:lnTo>
                  <a:lnTo>
                    <a:pt x="24130" y="198120"/>
                  </a:lnTo>
                  <a:lnTo>
                    <a:pt x="31750" y="231140"/>
                  </a:lnTo>
                  <a:lnTo>
                    <a:pt x="35560" y="247650"/>
                  </a:lnTo>
                  <a:lnTo>
                    <a:pt x="38100" y="264160"/>
                  </a:lnTo>
                  <a:lnTo>
                    <a:pt x="39370" y="279400"/>
                  </a:lnTo>
                  <a:lnTo>
                    <a:pt x="40640" y="293370"/>
                  </a:lnTo>
                  <a:lnTo>
                    <a:pt x="41910" y="307340"/>
                  </a:lnTo>
                  <a:lnTo>
                    <a:pt x="44450" y="320040"/>
                  </a:lnTo>
                  <a:lnTo>
                    <a:pt x="46990" y="331470"/>
                  </a:lnTo>
                  <a:lnTo>
                    <a:pt x="57150" y="375920"/>
                  </a:lnTo>
                  <a:lnTo>
                    <a:pt x="62230" y="386080"/>
                  </a:lnTo>
                  <a:lnTo>
                    <a:pt x="69850" y="391160"/>
                  </a:lnTo>
                  <a:lnTo>
                    <a:pt x="78740" y="392430"/>
                  </a:lnTo>
                  <a:lnTo>
                    <a:pt x="86360" y="389890"/>
                  </a:lnTo>
                  <a:lnTo>
                    <a:pt x="93980" y="382270"/>
                  </a:lnTo>
                  <a:lnTo>
                    <a:pt x="101600" y="373380"/>
                  </a:lnTo>
                  <a:lnTo>
                    <a:pt x="109220" y="361950"/>
                  </a:lnTo>
                  <a:lnTo>
                    <a:pt x="115570" y="347980"/>
                  </a:lnTo>
                  <a:lnTo>
                    <a:pt x="123190" y="332740"/>
                  </a:lnTo>
                  <a:lnTo>
                    <a:pt x="130810" y="320040"/>
                  </a:lnTo>
                  <a:lnTo>
                    <a:pt x="137160" y="309880"/>
                  </a:lnTo>
                  <a:lnTo>
                    <a:pt x="144780" y="299720"/>
                  </a:lnTo>
                  <a:lnTo>
                    <a:pt x="149860" y="289560"/>
                  </a:lnTo>
                  <a:lnTo>
                    <a:pt x="154940" y="276860"/>
                  </a:lnTo>
                  <a:lnTo>
                    <a:pt x="160020" y="264160"/>
                  </a:lnTo>
                  <a:lnTo>
                    <a:pt x="165100" y="254000"/>
                  </a:lnTo>
                  <a:lnTo>
                    <a:pt x="171450" y="243840"/>
                  </a:lnTo>
                  <a:lnTo>
                    <a:pt x="177800" y="236220"/>
                  </a:lnTo>
                  <a:lnTo>
                    <a:pt x="182880" y="234950"/>
                  </a:lnTo>
                  <a:lnTo>
                    <a:pt x="187960" y="238760"/>
                  </a:lnTo>
                  <a:lnTo>
                    <a:pt x="191770" y="246380"/>
                  </a:lnTo>
                  <a:lnTo>
                    <a:pt x="195580" y="255270"/>
                  </a:lnTo>
                  <a:lnTo>
                    <a:pt x="199390" y="266700"/>
                  </a:lnTo>
                  <a:lnTo>
                    <a:pt x="203200" y="278130"/>
                  </a:lnTo>
                  <a:lnTo>
                    <a:pt x="208280" y="290830"/>
                  </a:lnTo>
                  <a:lnTo>
                    <a:pt x="214630" y="304800"/>
                  </a:lnTo>
                  <a:lnTo>
                    <a:pt x="219710" y="317500"/>
                  </a:lnTo>
                  <a:lnTo>
                    <a:pt x="227330" y="330200"/>
                  </a:lnTo>
                  <a:lnTo>
                    <a:pt x="236220" y="341630"/>
                  </a:lnTo>
                  <a:lnTo>
                    <a:pt x="245110" y="353060"/>
                  </a:lnTo>
                  <a:lnTo>
                    <a:pt x="256540" y="359410"/>
                  </a:lnTo>
                  <a:lnTo>
                    <a:pt x="267970" y="363220"/>
                  </a:lnTo>
                  <a:lnTo>
                    <a:pt x="280670" y="364490"/>
                  </a:lnTo>
                  <a:lnTo>
                    <a:pt x="292100" y="360680"/>
                  </a:lnTo>
                  <a:lnTo>
                    <a:pt x="303530" y="355600"/>
                  </a:lnTo>
                  <a:lnTo>
                    <a:pt x="314960" y="347980"/>
                  </a:lnTo>
                  <a:lnTo>
                    <a:pt x="325120" y="340360"/>
                  </a:lnTo>
                  <a:lnTo>
                    <a:pt x="334010" y="331470"/>
                  </a:lnTo>
                  <a:lnTo>
                    <a:pt x="341630" y="321310"/>
                  </a:lnTo>
                  <a:lnTo>
                    <a:pt x="349250" y="309880"/>
                  </a:lnTo>
                  <a:lnTo>
                    <a:pt x="354330" y="295910"/>
                  </a:lnTo>
                  <a:lnTo>
                    <a:pt x="359410" y="280670"/>
                  </a:lnTo>
                  <a:lnTo>
                    <a:pt x="363220" y="264160"/>
                  </a:lnTo>
                  <a:lnTo>
                    <a:pt x="368300" y="247650"/>
                  </a:lnTo>
                  <a:lnTo>
                    <a:pt x="372110" y="231140"/>
                  </a:lnTo>
                  <a:lnTo>
                    <a:pt x="373380" y="214630"/>
                  </a:lnTo>
                  <a:lnTo>
                    <a:pt x="373380" y="199390"/>
                  </a:lnTo>
                  <a:lnTo>
                    <a:pt x="372110" y="185420"/>
                  </a:lnTo>
                  <a:lnTo>
                    <a:pt x="372110" y="179070"/>
                  </a:lnTo>
                  <a:lnTo>
                    <a:pt x="373380" y="177800"/>
                  </a:lnTo>
                  <a:lnTo>
                    <a:pt x="375920" y="180340"/>
                  </a:lnTo>
                  <a:lnTo>
                    <a:pt x="387350" y="186690"/>
                  </a:lnTo>
                  <a:lnTo>
                    <a:pt x="394970" y="190500"/>
                  </a:lnTo>
                  <a:lnTo>
                    <a:pt x="405130" y="193040"/>
                  </a:lnTo>
                  <a:lnTo>
                    <a:pt x="416560" y="194310"/>
                  </a:lnTo>
                  <a:lnTo>
                    <a:pt x="429260" y="195580"/>
                  </a:lnTo>
                  <a:lnTo>
                    <a:pt x="443230" y="191770"/>
                  </a:lnTo>
                  <a:lnTo>
                    <a:pt x="458470" y="186690"/>
                  </a:lnTo>
                  <a:lnTo>
                    <a:pt x="473710" y="180340"/>
                  </a:lnTo>
                  <a:lnTo>
                    <a:pt x="486410" y="172720"/>
                  </a:lnTo>
                  <a:lnTo>
                    <a:pt x="497840" y="165100"/>
                  </a:lnTo>
                  <a:lnTo>
                    <a:pt x="508000" y="158750"/>
                  </a:lnTo>
                  <a:lnTo>
                    <a:pt x="516890" y="151130"/>
                  </a:lnTo>
                  <a:lnTo>
                    <a:pt x="524510" y="144780"/>
                  </a:lnTo>
                  <a:lnTo>
                    <a:pt x="532130" y="137160"/>
                  </a:lnTo>
                  <a:lnTo>
                    <a:pt x="547370" y="123190"/>
                  </a:lnTo>
                  <a:lnTo>
                    <a:pt x="554990" y="116840"/>
                  </a:lnTo>
                  <a:lnTo>
                    <a:pt x="561340" y="107950"/>
                  </a:lnTo>
                  <a:lnTo>
                    <a:pt x="568960" y="99060"/>
                  </a:lnTo>
                  <a:lnTo>
                    <a:pt x="576580" y="90170"/>
                  </a:lnTo>
                  <a:lnTo>
                    <a:pt x="590550" y="69850"/>
                  </a:lnTo>
                  <a:lnTo>
                    <a:pt x="596900" y="59690"/>
                  </a:lnTo>
                  <a:lnTo>
                    <a:pt x="603250" y="49530"/>
                  </a:lnTo>
                  <a:lnTo>
                    <a:pt x="608330" y="39370"/>
                  </a:lnTo>
                  <a:lnTo>
                    <a:pt x="612140" y="29210"/>
                  </a:lnTo>
                  <a:lnTo>
                    <a:pt x="613410" y="19050"/>
                  </a:lnTo>
                  <a:lnTo>
                    <a:pt x="610870" y="10160"/>
                  </a:lnTo>
                  <a:lnTo>
                    <a:pt x="608330" y="2540"/>
                  </a:lnTo>
                  <a:lnTo>
                    <a:pt x="603250" y="0"/>
                  </a:lnTo>
                  <a:lnTo>
                    <a:pt x="598170" y="0"/>
                  </a:lnTo>
                  <a:lnTo>
                    <a:pt x="591820" y="2540"/>
                  </a:lnTo>
                  <a:lnTo>
                    <a:pt x="584200" y="8890"/>
                  </a:lnTo>
                  <a:lnTo>
                    <a:pt x="575310" y="17780"/>
                  </a:lnTo>
                  <a:lnTo>
                    <a:pt x="566420" y="27940"/>
                  </a:lnTo>
                  <a:lnTo>
                    <a:pt x="558800" y="39370"/>
                  </a:lnTo>
                  <a:lnTo>
                    <a:pt x="552450" y="49530"/>
                  </a:lnTo>
                  <a:lnTo>
                    <a:pt x="547370" y="59690"/>
                  </a:lnTo>
                  <a:lnTo>
                    <a:pt x="543560" y="71120"/>
                  </a:lnTo>
                  <a:lnTo>
                    <a:pt x="538480" y="81280"/>
                  </a:lnTo>
                  <a:lnTo>
                    <a:pt x="534670" y="91440"/>
                  </a:lnTo>
                  <a:lnTo>
                    <a:pt x="532130" y="104140"/>
                  </a:lnTo>
                  <a:lnTo>
                    <a:pt x="530860" y="115570"/>
                  </a:lnTo>
                  <a:lnTo>
                    <a:pt x="529590" y="129540"/>
                  </a:lnTo>
                  <a:lnTo>
                    <a:pt x="528320" y="142240"/>
                  </a:lnTo>
                  <a:lnTo>
                    <a:pt x="527050" y="170180"/>
                  </a:lnTo>
                  <a:lnTo>
                    <a:pt x="527050" y="217170"/>
                  </a:lnTo>
                  <a:lnTo>
                    <a:pt x="529590" y="229870"/>
                  </a:lnTo>
                  <a:lnTo>
                    <a:pt x="533400" y="241300"/>
                  </a:lnTo>
                  <a:lnTo>
                    <a:pt x="538480" y="251460"/>
                  </a:lnTo>
                  <a:lnTo>
                    <a:pt x="544830" y="259080"/>
                  </a:lnTo>
                  <a:lnTo>
                    <a:pt x="561340" y="270510"/>
                  </a:lnTo>
                  <a:lnTo>
                    <a:pt x="571500" y="273050"/>
                  </a:lnTo>
                  <a:lnTo>
                    <a:pt x="590550" y="273050"/>
                  </a:lnTo>
                  <a:lnTo>
                    <a:pt x="600710" y="269240"/>
                  </a:lnTo>
                  <a:lnTo>
                    <a:pt x="615950" y="260350"/>
                  </a:lnTo>
                  <a:lnTo>
                    <a:pt x="623570" y="252730"/>
                  </a:lnTo>
                  <a:lnTo>
                    <a:pt x="631190" y="242570"/>
                  </a:lnTo>
                  <a:lnTo>
                    <a:pt x="652780" y="2082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19120" y="10624820"/>
              <a:ext cx="163831" cy="431801"/>
            </a:xfrm>
            <a:custGeom>
              <a:avLst/>
              <a:gdLst/>
              <a:ahLst/>
              <a:cxnLst/>
              <a:rect l="0" t="0" r="0" b="0"/>
              <a:pathLst>
                <a:path w="163831" h="431801">
                  <a:moveTo>
                    <a:pt x="144780" y="0"/>
                  </a:moveTo>
                  <a:lnTo>
                    <a:pt x="149860" y="22860"/>
                  </a:lnTo>
                  <a:lnTo>
                    <a:pt x="152400" y="35560"/>
                  </a:lnTo>
                  <a:lnTo>
                    <a:pt x="153670" y="49530"/>
                  </a:lnTo>
                  <a:lnTo>
                    <a:pt x="153670" y="64770"/>
                  </a:lnTo>
                  <a:lnTo>
                    <a:pt x="154940" y="93980"/>
                  </a:lnTo>
                  <a:lnTo>
                    <a:pt x="154940" y="199390"/>
                  </a:lnTo>
                  <a:lnTo>
                    <a:pt x="154940" y="288290"/>
                  </a:lnTo>
                  <a:lnTo>
                    <a:pt x="156210" y="302260"/>
                  </a:lnTo>
                  <a:lnTo>
                    <a:pt x="158750" y="316230"/>
                  </a:lnTo>
                  <a:lnTo>
                    <a:pt x="161290" y="330200"/>
                  </a:lnTo>
                  <a:lnTo>
                    <a:pt x="162560" y="335280"/>
                  </a:lnTo>
                  <a:lnTo>
                    <a:pt x="163830" y="334010"/>
                  </a:lnTo>
                  <a:lnTo>
                    <a:pt x="163830" y="327660"/>
                  </a:lnTo>
                  <a:lnTo>
                    <a:pt x="163830" y="320040"/>
                  </a:lnTo>
                  <a:lnTo>
                    <a:pt x="162560" y="312420"/>
                  </a:lnTo>
                  <a:lnTo>
                    <a:pt x="160020" y="303530"/>
                  </a:lnTo>
                  <a:lnTo>
                    <a:pt x="153670" y="276860"/>
                  </a:lnTo>
                  <a:lnTo>
                    <a:pt x="151130" y="261620"/>
                  </a:lnTo>
                  <a:lnTo>
                    <a:pt x="147320" y="248920"/>
                  </a:lnTo>
                  <a:lnTo>
                    <a:pt x="144780" y="236220"/>
                  </a:lnTo>
                  <a:lnTo>
                    <a:pt x="140970" y="224790"/>
                  </a:lnTo>
                  <a:lnTo>
                    <a:pt x="134620" y="214630"/>
                  </a:lnTo>
                  <a:lnTo>
                    <a:pt x="128270" y="204470"/>
                  </a:lnTo>
                  <a:lnTo>
                    <a:pt x="119380" y="196850"/>
                  </a:lnTo>
                  <a:lnTo>
                    <a:pt x="110490" y="193040"/>
                  </a:lnTo>
                  <a:lnTo>
                    <a:pt x="100330" y="193040"/>
                  </a:lnTo>
                  <a:lnTo>
                    <a:pt x="91440" y="195580"/>
                  </a:lnTo>
                  <a:lnTo>
                    <a:pt x="81280" y="199390"/>
                  </a:lnTo>
                  <a:lnTo>
                    <a:pt x="73660" y="204470"/>
                  </a:lnTo>
                  <a:lnTo>
                    <a:pt x="66040" y="210820"/>
                  </a:lnTo>
                  <a:lnTo>
                    <a:pt x="59690" y="217170"/>
                  </a:lnTo>
                  <a:lnTo>
                    <a:pt x="53340" y="226060"/>
                  </a:lnTo>
                  <a:lnTo>
                    <a:pt x="43180" y="246380"/>
                  </a:lnTo>
                  <a:lnTo>
                    <a:pt x="30480" y="270510"/>
                  </a:lnTo>
                  <a:lnTo>
                    <a:pt x="25400" y="283210"/>
                  </a:lnTo>
                  <a:lnTo>
                    <a:pt x="20320" y="297180"/>
                  </a:lnTo>
                  <a:lnTo>
                    <a:pt x="16510" y="309880"/>
                  </a:lnTo>
                  <a:lnTo>
                    <a:pt x="12700" y="323850"/>
                  </a:lnTo>
                  <a:lnTo>
                    <a:pt x="5080" y="351790"/>
                  </a:lnTo>
                  <a:lnTo>
                    <a:pt x="2540" y="365760"/>
                  </a:lnTo>
                  <a:lnTo>
                    <a:pt x="1270" y="379730"/>
                  </a:lnTo>
                  <a:lnTo>
                    <a:pt x="0" y="393700"/>
                  </a:lnTo>
                  <a:lnTo>
                    <a:pt x="2540" y="405130"/>
                  </a:lnTo>
                  <a:lnTo>
                    <a:pt x="7620" y="415290"/>
                  </a:lnTo>
                  <a:lnTo>
                    <a:pt x="4953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580130" y="10750550"/>
              <a:ext cx="229871" cy="351791"/>
            </a:xfrm>
            <a:custGeom>
              <a:avLst/>
              <a:gdLst/>
              <a:ahLst/>
              <a:cxnLst/>
              <a:rect l="0" t="0" r="0" b="0"/>
              <a:pathLst>
                <a:path w="229871" h="351791">
                  <a:moveTo>
                    <a:pt x="0" y="53340"/>
                  </a:moveTo>
                  <a:lnTo>
                    <a:pt x="13970" y="127000"/>
                  </a:lnTo>
                  <a:lnTo>
                    <a:pt x="20320" y="157480"/>
                  </a:lnTo>
                  <a:lnTo>
                    <a:pt x="34290" y="214630"/>
                  </a:lnTo>
                  <a:lnTo>
                    <a:pt x="36830" y="228600"/>
                  </a:lnTo>
                  <a:lnTo>
                    <a:pt x="38100" y="242570"/>
                  </a:lnTo>
                  <a:lnTo>
                    <a:pt x="39370" y="257810"/>
                  </a:lnTo>
                  <a:lnTo>
                    <a:pt x="40640" y="271780"/>
                  </a:lnTo>
                  <a:lnTo>
                    <a:pt x="40640" y="299720"/>
                  </a:lnTo>
                  <a:lnTo>
                    <a:pt x="41910" y="346710"/>
                  </a:lnTo>
                  <a:lnTo>
                    <a:pt x="40640" y="351790"/>
                  </a:lnTo>
                  <a:lnTo>
                    <a:pt x="38100" y="350520"/>
                  </a:lnTo>
                  <a:lnTo>
                    <a:pt x="35560" y="342900"/>
                  </a:lnTo>
                  <a:lnTo>
                    <a:pt x="34290" y="332740"/>
                  </a:lnTo>
                  <a:lnTo>
                    <a:pt x="33020" y="321310"/>
                  </a:lnTo>
                  <a:lnTo>
                    <a:pt x="33020" y="309880"/>
                  </a:lnTo>
                  <a:lnTo>
                    <a:pt x="31750" y="283210"/>
                  </a:lnTo>
                  <a:lnTo>
                    <a:pt x="31750" y="228600"/>
                  </a:lnTo>
                  <a:lnTo>
                    <a:pt x="33020" y="214630"/>
                  </a:lnTo>
                  <a:lnTo>
                    <a:pt x="34290" y="200660"/>
                  </a:lnTo>
                  <a:lnTo>
                    <a:pt x="36830" y="186690"/>
                  </a:lnTo>
                  <a:lnTo>
                    <a:pt x="39370" y="172720"/>
                  </a:lnTo>
                  <a:lnTo>
                    <a:pt x="45720" y="144780"/>
                  </a:lnTo>
                  <a:lnTo>
                    <a:pt x="49530" y="132080"/>
                  </a:lnTo>
                  <a:lnTo>
                    <a:pt x="52070" y="120650"/>
                  </a:lnTo>
                  <a:lnTo>
                    <a:pt x="55880" y="107950"/>
                  </a:lnTo>
                  <a:lnTo>
                    <a:pt x="60960" y="97790"/>
                  </a:lnTo>
                  <a:lnTo>
                    <a:pt x="66040" y="86360"/>
                  </a:lnTo>
                  <a:lnTo>
                    <a:pt x="72390" y="74930"/>
                  </a:lnTo>
                  <a:lnTo>
                    <a:pt x="78740" y="66040"/>
                  </a:lnTo>
                  <a:lnTo>
                    <a:pt x="85090" y="57150"/>
                  </a:lnTo>
                  <a:lnTo>
                    <a:pt x="91440" y="49530"/>
                  </a:lnTo>
                  <a:lnTo>
                    <a:pt x="97790" y="40640"/>
                  </a:lnTo>
                  <a:lnTo>
                    <a:pt x="105410" y="34290"/>
                  </a:lnTo>
                  <a:lnTo>
                    <a:pt x="111760" y="26670"/>
                  </a:lnTo>
                  <a:lnTo>
                    <a:pt x="121920" y="19050"/>
                  </a:lnTo>
                  <a:lnTo>
                    <a:pt x="132080" y="11430"/>
                  </a:lnTo>
                  <a:lnTo>
                    <a:pt x="144780" y="5080"/>
                  </a:lnTo>
                  <a:lnTo>
                    <a:pt x="156210" y="1270"/>
                  </a:lnTo>
                  <a:lnTo>
                    <a:pt x="170180" y="0"/>
                  </a:lnTo>
                  <a:lnTo>
                    <a:pt x="182880" y="0"/>
                  </a:lnTo>
                  <a:lnTo>
                    <a:pt x="195580" y="3810"/>
                  </a:lnTo>
                  <a:lnTo>
                    <a:pt x="207010" y="10160"/>
                  </a:lnTo>
                  <a:lnTo>
                    <a:pt x="218440" y="17780"/>
                  </a:lnTo>
                  <a:lnTo>
                    <a:pt x="224790" y="27940"/>
                  </a:lnTo>
                  <a:lnTo>
                    <a:pt x="228600" y="38100"/>
                  </a:lnTo>
                  <a:lnTo>
                    <a:pt x="229870" y="50800"/>
                  </a:lnTo>
                  <a:lnTo>
                    <a:pt x="228600" y="62230"/>
                  </a:lnTo>
                  <a:lnTo>
                    <a:pt x="227330" y="73660"/>
                  </a:lnTo>
                  <a:lnTo>
                    <a:pt x="224790" y="83820"/>
                  </a:lnTo>
                  <a:lnTo>
                    <a:pt x="220980" y="93980"/>
                  </a:lnTo>
                  <a:lnTo>
                    <a:pt x="215900" y="102870"/>
                  </a:lnTo>
                  <a:lnTo>
                    <a:pt x="191770" y="139700"/>
                  </a:lnTo>
                  <a:lnTo>
                    <a:pt x="185420" y="148590"/>
                  </a:lnTo>
                  <a:lnTo>
                    <a:pt x="177800" y="156210"/>
                  </a:lnTo>
                  <a:lnTo>
                    <a:pt x="171450" y="163830"/>
                  </a:lnTo>
                  <a:lnTo>
                    <a:pt x="163830" y="171450"/>
                  </a:lnTo>
                  <a:lnTo>
                    <a:pt x="149860" y="186690"/>
                  </a:lnTo>
                  <a:lnTo>
                    <a:pt x="115570" y="2222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84930" y="10753090"/>
              <a:ext cx="171451" cy="199391"/>
            </a:xfrm>
            <a:custGeom>
              <a:avLst/>
              <a:gdLst/>
              <a:ahLst/>
              <a:cxnLst/>
              <a:rect l="0" t="0" r="0" b="0"/>
              <a:pathLst>
                <a:path w="171451" h="199391">
                  <a:moveTo>
                    <a:pt x="21590" y="135890"/>
                  </a:moveTo>
                  <a:lnTo>
                    <a:pt x="31750" y="152400"/>
                  </a:lnTo>
                  <a:lnTo>
                    <a:pt x="36830" y="161290"/>
                  </a:lnTo>
                  <a:lnTo>
                    <a:pt x="40640" y="170180"/>
                  </a:lnTo>
                  <a:lnTo>
                    <a:pt x="44450" y="179070"/>
                  </a:lnTo>
                  <a:lnTo>
                    <a:pt x="52070" y="186690"/>
                  </a:lnTo>
                  <a:lnTo>
                    <a:pt x="62230" y="193040"/>
                  </a:lnTo>
                  <a:lnTo>
                    <a:pt x="72390" y="198120"/>
                  </a:lnTo>
                  <a:lnTo>
                    <a:pt x="83820" y="199390"/>
                  </a:lnTo>
                  <a:lnTo>
                    <a:pt x="93980" y="198120"/>
                  </a:lnTo>
                  <a:lnTo>
                    <a:pt x="105410" y="194310"/>
                  </a:lnTo>
                  <a:lnTo>
                    <a:pt x="114300" y="190500"/>
                  </a:lnTo>
                  <a:lnTo>
                    <a:pt x="123190" y="185420"/>
                  </a:lnTo>
                  <a:lnTo>
                    <a:pt x="130810" y="179070"/>
                  </a:lnTo>
                  <a:lnTo>
                    <a:pt x="138430" y="168910"/>
                  </a:lnTo>
                  <a:lnTo>
                    <a:pt x="146050" y="156210"/>
                  </a:lnTo>
                  <a:lnTo>
                    <a:pt x="153670" y="142240"/>
                  </a:lnTo>
                  <a:lnTo>
                    <a:pt x="160020" y="127000"/>
                  </a:lnTo>
                  <a:lnTo>
                    <a:pt x="165100" y="111760"/>
                  </a:lnTo>
                  <a:lnTo>
                    <a:pt x="170180" y="95250"/>
                  </a:lnTo>
                  <a:lnTo>
                    <a:pt x="171450" y="77470"/>
                  </a:lnTo>
                  <a:lnTo>
                    <a:pt x="171450" y="60960"/>
                  </a:lnTo>
                  <a:lnTo>
                    <a:pt x="170180" y="43180"/>
                  </a:lnTo>
                  <a:lnTo>
                    <a:pt x="166370" y="29210"/>
                  </a:lnTo>
                  <a:lnTo>
                    <a:pt x="160020" y="17780"/>
                  </a:lnTo>
                  <a:lnTo>
                    <a:pt x="152400" y="7620"/>
                  </a:lnTo>
                  <a:lnTo>
                    <a:pt x="143510" y="2540"/>
                  </a:lnTo>
                  <a:lnTo>
                    <a:pt x="134620" y="0"/>
                  </a:lnTo>
                  <a:lnTo>
                    <a:pt x="124460" y="0"/>
                  </a:lnTo>
                  <a:lnTo>
                    <a:pt x="115570" y="1270"/>
                  </a:lnTo>
                  <a:lnTo>
                    <a:pt x="107950" y="5080"/>
                  </a:lnTo>
                  <a:lnTo>
                    <a:pt x="100330" y="10160"/>
                  </a:lnTo>
                  <a:lnTo>
                    <a:pt x="72390" y="27940"/>
                  </a:lnTo>
                  <a:lnTo>
                    <a:pt x="64770" y="35560"/>
                  </a:lnTo>
                  <a:lnTo>
                    <a:pt x="58420" y="44450"/>
                  </a:lnTo>
                  <a:lnTo>
                    <a:pt x="53340" y="53340"/>
                  </a:lnTo>
                  <a:lnTo>
                    <a:pt x="46990" y="63500"/>
                  </a:lnTo>
                  <a:lnTo>
                    <a:pt x="34290" y="83820"/>
                  </a:lnTo>
                  <a:lnTo>
                    <a:pt x="20320" y="104140"/>
                  </a:lnTo>
                  <a:lnTo>
                    <a:pt x="0" y="146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01160" y="10668000"/>
              <a:ext cx="52071" cy="304801"/>
            </a:xfrm>
            <a:custGeom>
              <a:avLst/>
              <a:gdLst/>
              <a:ahLst/>
              <a:cxnLst/>
              <a:rect l="0" t="0" r="0" b="0"/>
              <a:pathLst>
                <a:path w="52071" h="304801">
                  <a:moveTo>
                    <a:pt x="0" y="0"/>
                  </a:moveTo>
                  <a:lnTo>
                    <a:pt x="5080" y="27940"/>
                  </a:lnTo>
                  <a:lnTo>
                    <a:pt x="6350" y="41910"/>
                  </a:lnTo>
                  <a:lnTo>
                    <a:pt x="7620" y="57150"/>
                  </a:lnTo>
                  <a:lnTo>
                    <a:pt x="8890" y="72390"/>
                  </a:lnTo>
                  <a:lnTo>
                    <a:pt x="10160" y="106680"/>
                  </a:lnTo>
                  <a:lnTo>
                    <a:pt x="10160" y="222250"/>
                  </a:lnTo>
                  <a:lnTo>
                    <a:pt x="11430" y="238760"/>
                  </a:lnTo>
                  <a:lnTo>
                    <a:pt x="13970" y="257810"/>
                  </a:lnTo>
                  <a:lnTo>
                    <a:pt x="15240" y="276860"/>
                  </a:lnTo>
                  <a:lnTo>
                    <a:pt x="21590" y="288290"/>
                  </a:lnTo>
                  <a:lnTo>
                    <a:pt x="27940" y="294640"/>
                  </a:lnTo>
                  <a:lnTo>
                    <a:pt x="5207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358640" y="10825480"/>
              <a:ext cx="41911" cy="147321"/>
            </a:xfrm>
            <a:custGeom>
              <a:avLst/>
              <a:gdLst/>
              <a:ahLst/>
              <a:cxnLst/>
              <a:rect l="0" t="0" r="0" b="0"/>
              <a:pathLst>
                <a:path w="41911" h="147321">
                  <a:moveTo>
                    <a:pt x="41910" y="0"/>
                  </a:moveTo>
                  <a:lnTo>
                    <a:pt x="36830" y="27940"/>
                  </a:lnTo>
                  <a:lnTo>
                    <a:pt x="30480" y="54610"/>
                  </a:lnTo>
                  <a:lnTo>
                    <a:pt x="27940" y="67310"/>
                  </a:lnTo>
                  <a:lnTo>
                    <a:pt x="24130" y="80010"/>
                  </a:lnTo>
                  <a:lnTo>
                    <a:pt x="20320" y="9144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99610" y="10835640"/>
              <a:ext cx="207011" cy="170181"/>
            </a:xfrm>
            <a:custGeom>
              <a:avLst/>
              <a:gdLst/>
              <a:ahLst/>
              <a:cxnLst/>
              <a:rect l="0" t="0" r="0" b="0"/>
              <a:pathLst>
                <a:path w="207011" h="170181">
                  <a:moveTo>
                    <a:pt x="121920" y="0"/>
                  </a:moveTo>
                  <a:lnTo>
                    <a:pt x="100330" y="0"/>
                  </a:lnTo>
                  <a:lnTo>
                    <a:pt x="90170" y="2540"/>
                  </a:lnTo>
                  <a:lnTo>
                    <a:pt x="80010" y="6350"/>
                  </a:lnTo>
                  <a:lnTo>
                    <a:pt x="69850" y="11430"/>
                  </a:lnTo>
                  <a:lnTo>
                    <a:pt x="58420" y="17780"/>
                  </a:lnTo>
                  <a:lnTo>
                    <a:pt x="45720" y="26670"/>
                  </a:lnTo>
                  <a:lnTo>
                    <a:pt x="33020" y="35560"/>
                  </a:lnTo>
                  <a:lnTo>
                    <a:pt x="22860" y="44450"/>
                  </a:lnTo>
                  <a:lnTo>
                    <a:pt x="15240" y="54610"/>
                  </a:lnTo>
                  <a:lnTo>
                    <a:pt x="8890" y="64770"/>
                  </a:lnTo>
                  <a:lnTo>
                    <a:pt x="5080" y="76200"/>
                  </a:lnTo>
                  <a:lnTo>
                    <a:pt x="1270" y="87630"/>
                  </a:lnTo>
                  <a:lnTo>
                    <a:pt x="0" y="100330"/>
                  </a:lnTo>
                  <a:lnTo>
                    <a:pt x="1270" y="114300"/>
                  </a:lnTo>
                  <a:lnTo>
                    <a:pt x="3810" y="128270"/>
                  </a:lnTo>
                  <a:lnTo>
                    <a:pt x="8890" y="140970"/>
                  </a:lnTo>
                  <a:lnTo>
                    <a:pt x="16510" y="151130"/>
                  </a:lnTo>
                  <a:lnTo>
                    <a:pt x="25400" y="160020"/>
                  </a:lnTo>
                  <a:lnTo>
                    <a:pt x="36830" y="166370"/>
                  </a:lnTo>
                  <a:lnTo>
                    <a:pt x="48260" y="168910"/>
                  </a:lnTo>
                  <a:lnTo>
                    <a:pt x="58420" y="170180"/>
                  </a:lnTo>
                  <a:lnTo>
                    <a:pt x="69850" y="170180"/>
                  </a:lnTo>
                  <a:lnTo>
                    <a:pt x="80010" y="168910"/>
                  </a:lnTo>
                  <a:lnTo>
                    <a:pt x="90170" y="166370"/>
                  </a:lnTo>
                  <a:lnTo>
                    <a:pt x="101600" y="163830"/>
                  </a:lnTo>
                  <a:lnTo>
                    <a:pt x="110490" y="158750"/>
                  </a:lnTo>
                  <a:lnTo>
                    <a:pt x="119380" y="154940"/>
                  </a:lnTo>
                  <a:lnTo>
                    <a:pt x="127000" y="148590"/>
                  </a:lnTo>
                  <a:lnTo>
                    <a:pt x="135890" y="140970"/>
                  </a:lnTo>
                  <a:lnTo>
                    <a:pt x="146050" y="133350"/>
                  </a:lnTo>
                  <a:lnTo>
                    <a:pt x="163830" y="115570"/>
                  </a:lnTo>
                  <a:lnTo>
                    <a:pt x="172720" y="107950"/>
                  </a:lnTo>
                  <a:lnTo>
                    <a:pt x="20701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812030" y="10720070"/>
              <a:ext cx="378461" cy="290831"/>
            </a:xfrm>
            <a:custGeom>
              <a:avLst/>
              <a:gdLst/>
              <a:ahLst/>
              <a:cxnLst/>
              <a:rect l="0" t="0" r="0" b="0"/>
              <a:pathLst>
                <a:path w="378461" h="290831">
                  <a:moveTo>
                    <a:pt x="0" y="41910"/>
                  </a:moveTo>
                  <a:lnTo>
                    <a:pt x="5080" y="58420"/>
                  </a:lnTo>
                  <a:lnTo>
                    <a:pt x="8890" y="68580"/>
                  </a:lnTo>
                  <a:lnTo>
                    <a:pt x="13970" y="80010"/>
                  </a:lnTo>
                  <a:lnTo>
                    <a:pt x="20320" y="91440"/>
                  </a:lnTo>
                  <a:lnTo>
                    <a:pt x="27940" y="101600"/>
                  </a:lnTo>
                  <a:lnTo>
                    <a:pt x="38100" y="111760"/>
                  </a:lnTo>
                  <a:lnTo>
                    <a:pt x="49530" y="119380"/>
                  </a:lnTo>
                  <a:lnTo>
                    <a:pt x="62230" y="127000"/>
                  </a:lnTo>
                  <a:lnTo>
                    <a:pt x="74930" y="132080"/>
                  </a:lnTo>
                  <a:lnTo>
                    <a:pt x="88900" y="137160"/>
                  </a:lnTo>
                  <a:lnTo>
                    <a:pt x="102870" y="139700"/>
                  </a:lnTo>
                  <a:lnTo>
                    <a:pt x="115570" y="139700"/>
                  </a:lnTo>
                  <a:lnTo>
                    <a:pt x="129540" y="138430"/>
                  </a:lnTo>
                  <a:lnTo>
                    <a:pt x="143510" y="134620"/>
                  </a:lnTo>
                  <a:lnTo>
                    <a:pt x="157480" y="128270"/>
                  </a:lnTo>
                  <a:lnTo>
                    <a:pt x="171450" y="120650"/>
                  </a:lnTo>
                  <a:lnTo>
                    <a:pt x="182880" y="111760"/>
                  </a:lnTo>
                  <a:lnTo>
                    <a:pt x="193040" y="102870"/>
                  </a:lnTo>
                  <a:lnTo>
                    <a:pt x="201930" y="92710"/>
                  </a:lnTo>
                  <a:lnTo>
                    <a:pt x="210820" y="82550"/>
                  </a:lnTo>
                  <a:lnTo>
                    <a:pt x="218440" y="72390"/>
                  </a:lnTo>
                  <a:lnTo>
                    <a:pt x="226060" y="62230"/>
                  </a:lnTo>
                  <a:lnTo>
                    <a:pt x="229870" y="52070"/>
                  </a:lnTo>
                  <a:lnTo>
                    <a:pt x="231140" y="41910"/>
                  </a:lnTo>
                  <a:lnTo>
                    <a:pt x="231140" y="31750"/>
                  </a:lnTo>
                  <a:lnTo>
                    <a:pt x="227330" y="21590"/>
                  </a:lnTo>
                  <a:lnTo>
                    <a:pt x="222250" y="13970"/>
                  </a:lnTo>
                  <a:lnTo>
                    <a:pt x="214630" y="5080"/>
                  </a:lnTo>
                  <a:lnTo>
                    <a:pt x="205740" y="1270"/>
                  </a:lnTo>
                  <a:lnTo>
                    <a:pt x="196850" y="0"/>
                  </a:lnTo>
                  <a:lnTo>
                    <a:pt x="186690" y="0"/>
                  </a:lnTo>
                  <a:lnTo>
                    <a:pt x="176530" y="3810"/>
                  </a:lnTo>
                  <a:lnTo>
                    <a:pt x="163830" y="8890"/>
                  </a:lnTo>
                  <a:lnTo>
                    <a:pt x="151130" y="16510"/>
                  </a:lnTo>
                  <a:lnTo>
                    <a:pt x="140970" y="25400"/>
                  </a:lnTo>
                  <a:lnTo>
                    <a:pt x="130810" y="34290"/>
                  </a:lnTo>
                  <a:lnTo>
                    <a:pt x="121920" y="44450"/>
                  </a:lnTo>
                  <a:lnTo>
                    <a:pt x="114300" y="53340"/>
                  </a:lnTo>
                  <a:lnTo>
                    <a:pt x="106680" y="63500"/>
                  </a:lnTo>
                  <a:lnTo>
                    <a:pt x="99060" y="73660"/>
                  </a:lnTo>
                  <a:lnTo>
                    <a:pt x="92710" y="86360"/>
                  </a:lnTo>
                  <a:lnTo>
                    <a:pt x="87630" y="97790"/>
                  </a:lnTo>
                  <a:lnTo>
                    <a:pt x="82550" y="110490"/>
                  </a:lnTo>
                  <a:lnTo>
                    <a:pt x="78740" y="124460"/>
                  </a:lnTo>
                  <a:lnTo>
                    <a:pt x="73660" y="138430"/>
                  </a:lnTo>
                  <a:lnTo>
                    <a:pt x="69850" y="151130"/>
                  </a:lnTo>
                  <a:lnTo>
                    <a:pt x="67310" y="167640"/>
                  </a:lnTo>
                  <a:lnTo>
                    <a:pt x="66040" y="185420"/>
                  </a:lnTo>
                  <a:lnTo>
                    <a:pt x="64770" y="204470"/>
                  </a:lnTo>
                  <a:lnTo>
                    <a:pt x="67310" y="220980"/>
                  </a:lnTo>
                  <a:lnTo>
                    <a:pt x="73660" y="234950"/>
                  </a:lnTo>
                  <a:lnTo>
                    <a:pt x="80010" y="247650"/>
                  </a:lnTo>
                  <a:lnTo>
                    <a:pt x="87630" y="259080"/>
                  </a:lnTo>
                  <a:lnTo>
                    <a:pt x="93980" y="267970"/>
                  </a:lnTo>
                  <a:lnTo>
                    <a:pt x="101600" y="276860"/>
                  </a:lnTo>
                  <a:lnTo>
                    <a:pt x="110490" y="283210"/>
                  </a:lnTo>
                  <a:lnTo>
                    <a:pt x="121920" y="287020"/>
                  </a:lnTo>
                  <a:lnTo>
                    <a:pt x="133350" y="289560"/>
                  </a:lnTo>
                  <a:lnTo>
                    <a:pt x="147320" y="290830"/>
                  </a:lnTo>
                  <a:lnTo>
                    <a:pt x="162560" y="289560"/>
                  </a:lnTo>
                  <a:lnTo>
                    <a:pt x="177800" y="288290"/>
                  </a:lnTo>
                  <a:lnTo>
                    <a:pt x="194310" y="285750"/>
                  </a:lnTo>
                  <a:lnTo>
                    <a:pt x="228600" y="279400"/>
                  </a:lnTo>
                  <a:lnTo>
                    <a:pt x="246380" y="275590"/>
                  </a:lnTo>
                  <a:lnTo>
                    <a:pt x="262890" y="270510"/>
                  </a:lnTo>
                  <a:lnTo>
                    <a:pt x="280670" y="264160"/>
                  </a:lnTo>
                  <a:lnTo>
                    <a:pt x="294640" y="257810"/>
                  </a:lnTo>
                  <a:lnTo>
                    <a:pt x="306070" y="251460"/>
                  </a:lnTo>
                  <a:lnTo>
                    <a:pt x="336550" y="231140"/>
                  </a:lnTo>
                  <a:lnTo>
                    <a:pt x="378460" y="2006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80380" y="10614660"/>
              <a:ext cx="137161" cy="273051"/>
            </a:xfrm>
            <a:custGeom>
              <a:avLst/>
              <a:gdLst/>
              <a:ahLst/>
              <a:cxnLst/>
              <a:rect l="0" t="0" r="0" b="0"/>
              <a:pathLst>
                <a:path w="137161" h="273051">
                  <a:moveTo>
                    <a:pt x="0" y="95250"/>
                  </a:moveTo>
                  <a:lnTo>
                    <a:pt x="0" y="194310"/>
                  </a:lnTo>
                  <a:lnTo>
                    <a:pt x="1270" y="207010"/>
                  </a:lnTo>
                  <a:lnTo>
                    <a:pt x="2540" y="218440"/>
                  </a:lnTo>
                  <a:lnTo>
                    <a:pt x="5080" y="229870"/>
                  </a:lnTo>
                  <a:lnTo>
                    <a:pt x="6350" y="242570"/>
                  </a:lnTo>
                  <a:lnTo>
                    <a:pt x="7620" y="255270"/>
                  </a:lnTo>
                  <a:lnTo>
                    <a:pt x="8890" y="267970"/>
                  </a:lnTo>
                  <a:lnTo>
                    <a:pt x="8890" y="273050"/>
                  </a:lnTo>
                  <a:lnTo>
                    <a:pt x="10160" y="264160"/>
                  </a:lnTo>
                  <a:lnTo>
                    <a:pt x="10160" y="166370"/>
                  </a:lnTo>
                  <a:lnTo>
                    <a:pt x="11430" y="149860"/>
                  </a:lnTo>
                  <a:lnTo>
                    <a:pt x="13970" y="134620"/>
                  </a:lnTo>
                  <a:lnTo>
                    <a:pt x="15240" y="121920"/>
                  </a:lnTo>
                  <a:lnTo>
                    <a:pt x="20320" y="107950"/>
                  </a:lnTo>
                  <a:lnTo>
                    <a:pt x="25400" y="93980"/>
                  </a:lnTo>
                  <a:lnTo>
                    <a:pt x="30480" y="80010"/>
                  </a:lnTo>
                  <a:lnTo>
                    <a:pt x="36830" y="68580"/>
                  </a:lnTo>
                  <a:lnTo>
                    <a:pt x="43180" y="58420"/>
                  </a:lnTo>
                  <a:lnTo>
                    <a:pt x="49530" y="49530"/>
                  </a:lnTo>
                  <a:lnTo>
                    <a:pt x="58420" y="41910"/>
                  </a:lnTo>
                  <a:lnTo>
                    <a:pt x="69850" y="33020"/>
                  </a:lnTo>
                  <a:lnTo>
                    <a:pt x="81280" y="25400"/>
                  </a:lnTo>
                  <a:lnTo>
                    <a:pt x="92710" y="19050"/>
                  </a:lnTo>
                  <a:lnTo>
                    <a:pt x="104140" y="1397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906770" y="10488930"/>
              <a:ext cx="10161" cy="388621"/>
            </a:xfrm>
            <a:custGeom>
              <a:avLst/>
              <a:gdLst/>
              <a:ahLst/>
              <a:cxnLst/>
              <a:rect l="0" t="0" r="0" b="0"/>
              <a:pathLst>
                <a:path w="10161" h="388621">
                  <a:moveTo>
                    <a:pt x="10160" y="0"/>
                  </a:moveTo>
                  <a:lnTo>
                    <a:pt x="10160" y="21590"/>
                  </a:lnTo>
                  <a:lnTo>
                    <a:pt x="8890" y="34290"/>
                  </a:lnTo>
                  <a:lnTo>
                    <a:pt x="7620" y="48260"/>
                  </a:lnTo>
                  <a:lnTo>
                    <a:pt x="5080" y="63500"/>
                  </a:lnTo>
                  <a:lnTo>
                    <a:pt x="2540" y="78740"/>
                  </a:lnTo>
                  <a:lnTo>
                    <a:pt x="2540" y="92710"/>
                  </a:lnTo>
                  <a:lnTo>
                    <a:pt x="1270" y="107950"/>
                  </a:lnTo>
                  <a:lnTo>
                    <a:pt x="0" y="139700"/>
                  </a:lnTo>
                  <a:lnTo>
                    <a:pt x="0" y="388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21680" y="10668000"/>
              <a:ext cx="168911" cy="19051"/>
            </a:xfrm>
            <a:custGeom>
              <a:avLst/>
              <a:gdLst/>
              <a:ahLst/>
              <a:cxnLst/>
              <a:rect l="0" t="0" r="0" b="0"/>
              <a:pathLst>
                <a:path w="168911" h="19051">
                  <a:moveTo>
                    <a:pt x="0" y="10160"/>
                  </a:moveTo>
                  <a:lnTo>
                    <a:pt x="17780" y="15240"/>
                  </a:lnTo>
                  <a:lnTo>
                    <a:pt x="26670" y="17780"/>
                  </a:lnTo>
                  <a:lnTo>
                    <a:pt x="38100" y="17780"/>
                  </a:lnTo>
                  <a:lnTo>
                    <a:pt x="49530" y="19050"/>
                  </a:lnTo>
                  <a:lnTo>
                    <a:pt x="63500" y="17780"/>
                  </a:lnTo>
                  <a:lnTo>
                    <a:pt x="78740" y="16510"/>
                  </a:lnTo>
                  <a:lnTo>
                    <a:pt x="95250" y="13970"/>
                  </a:lnTo>
                  <a:lnTo>
                    <a:pt x="109220" y="11430"/>
                  </a:lnTo>
                  <a:lnTo>
                    <a:pt x="121920" y="889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327140" y="10530840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31750" y="63500"/>
                  </a:lnTo>
                  <a:lnTo>
                    <a:pt x="30480" y="78740"/>
                  </a:lnTo>
                  <a:lnTo>
                    <a:pt x="29210" y="93980"/>
                  </a:lnTo>
                  <a:lnTo>
                    <a:pt x="26670" y="107950"/>
                  </a:lnTo>
                  <a:lnTo>
                    <a:pt x="25400" y="121920"/>
                  </a:lnTo>
                  <a:lnTo>
                    <a:pt x="24130" y="135890"/>
                  </a:lnTo>
                  <a:lnTo>
                    <a:pt x="22860" y="149860"/>
                  </a:lnTo>
                  <a:lnTo>
                    <a:pt x="21590" y="166370"/>
                  </a:lnTo>
                  <a:lnTo>
                    <a:pt x="19050" y="181610"/>
                  </a:lnTo>
                  <a:lnTo>
                    <a:pt x="16510" y="198120"/>
                  </a:lnTo>
                  <a:lnTo>
                    <a:pt x="13970" y="214630"/>
                  </a:lnTo>
                  <a:lnTo>
                    <a:pt x="13970" y="228600"/>
                  </a:lnTo>
                  <a:lnTo>
                    <a:pt x="12700" y="243840"/>
                  </a:lnTo>
                  <a:lnTo>
                    <a:pt x="11430" y="273050"/>
                  </a:lnTo>
                  <a:lnTo>
                    <a:pt x="11430" y="31877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233160" y="10623550"/>
              <a:ext cx="449581" cy="302261"/>
            </a:xfrm>
            <a:custGeom>
              <a:avLst/>
              <a:gdLst/>
              <a:ahLst/>
              <a:cxnLst/>
              <a:rect l="0" t="0" r="0" b="0"/>
              <a:pathLst>
                <a:path w="449581" h="302261">
                  <a:moveTo>
                    <a:pt x="0" y="74930"/>
                  </a:moveTo>
                  <a:lnTo>
                    <a:pt x="16510" y="81280"/>
                  </a:lnTo>
                  <a:lnTo>
                    <a:pt x="26670" y="82550"/>
                  </a:lnTo>
                  <a:lnTo>
                    <a:pt x="40640" y="83820"/>
                  </a:lnTo>
                  <a:lnTo>
                    <a:pt x="54610" y="85090"/>
                  </a:lnTo>
                  <a:lnTo>
                    <a:pt x="72390" y="83820"/>
                  </a:lnTo>
                  <a:lnTo>
                    <a:pt x="92710" y="82550"/>
                  </a:lnTo>
                  <a:lnTo>
                    <a:pt x="114300" y="80010"/>
                  </a:lnTo>
                  <a:lnTo>
                    <a:pt x="135890" y="78740"/>
                  </a:lnTo>
                  <a:lnTo>
                    <a:pt x="157480" y="77470"/>
                  </a:lnTo>
                  <a:lnTo>
                    <a:pt x="199390" y="76200"/>
                  </a:lnTo>
                  <a:lnTo>
                    <a:pt x="241300" y="76200"/>
                  </a:lnTo>
                  <a:lnTo>
                    <a:pt x="259080" y="77470"/>
                  </a:lnTo>
                  <a:lnTo>
                    <a:pt x="274320" y="78740"/>
                  </a:lnTo>
                  <a:lnTo>
                    <a:pt x="288290" y="81280"/>
                  </a:lnTo>
                  <a:lnTo>
                    <a:pt x="298450" y="86360"/>
                  </a:lnTo>
                  <a:lnTo>
                    <a:pt x="306070" y="92710"/>
                  </a:lnTo>
                  <a:lnTo>
                    <a:pt x="313690" y="101600"/>
                  </a:lnTo>
                  <a:lnTo>
                    <a:pt x="316230" y="114300"/>
                  </a:lnTo>
                  <a:lnTo>
                    <a:pt x="317500" y="129540"/>
                  </a:lnTo>
                  <a:lnTo>
                    <a:pt x="316230" y="146050"/>
                  </a:lnTo>
                  <a:lnTo>
                    <a:pt x="314960" y="165100"/>
                  </a:lnTo>
                  <a:lnTo>
                    <a:pt x="312420" y="184150"/>
                  </a:lnTo>
                  <a:lnTo>
                    <a:pt x="309880" y="204470"/>
                  </a:lnTo>
                  <a:lnTo>
                    <a:pt x="309880" y="223520"/>
                  </a:lnTo>
                  <a:lnTo>
                    <a:pt x="309880" y="241300"/>
                  </a:lnTo>
                  <a:lnTo>
                    <a:pt x="312420" y="260350"/>
                  </a:lnTo>
                  <a:lnTo>
                    <a:pt x="316230" y="274320"/>
                  </a:lnTo>
                  <a:lnTo>
                    <a:pt x="320040" y="287020"/>
                  </a:lnTo>
                  <a:lnTo>
                    <a:pt x="325120" y="297180"/>
                  </a:lnTo>
                  <a:lnTo>
                    <a:pt x="335280" y="300990"/>
                  </a:lnTo>
                  <a:lnTo>
                    <a:pt x="347980" y="302260"/>
                  </a:lnTo>
                  <a:lnTo>
                    <a:pt x="361950" y="299720"/>
                  </a:lnTo>
                  <a:lnTo>
                    <a:pt x="373380" y="297180"/>
                  </a:lnTo>
                  <a:lnTo>
                    <a:pt x="383540" y="292100"/>
                  </a:lnTo>
                  <a:lnTo>
                    <a:pt x="392430" y="287020"/>
                  </a:lnTo>
                  <a:lnTo>
                    <a:pt x="401320" y="275590"/>
                  </a:lnTo>
                  <a:lnTo>
                    <a:pt x="411480" y="261620"/>
                  </a:lnTo>
                  <a:lnTo>
                    <a:pt x="421640" y="245110"/>
                  </a:lnTo>
                  <a:lnTo>
                    <a:pt x="429260" y="227330"/>
                  </a:lnTo>
                  <a:lnTo>
                    <a:pt x="435610" y="208280"/>
                  </a:lnTo>
                  <a:lnTo>
                    <a:pt x="441960" y="187960"/>
                  </a:lnTo>
                  <a:lnTo>
                    <a:pt x="445770" y="170180"/>
                  </a:lnTo>
                  <a:lnTo>
                    <a:pt x="447040" y="153670"/>
                  </a:lnTo>
                  <a:lnTo>
                    <a:pt x="449580" y="138430"/>
                  </a:lnTo>
                  <a:lnTo>
                    <a:pt x="449580" y="124460"/>
                  </a:lnTo>
                  <a:lnTo>
                    <a:pt x="448310" y="111760"/>
                  </a:lnTo>
                  <a:lnTo>
                    <a:pt x="445770" y="99060"/>
                  </a:lnTo>
                  <a:lnTo>
                    <a:pt x="443230" y="87630"/>
                  </a:lnTo>
                  <a:lnTo>
                    <a:pt x="440690" y="77470"/>
                  </a:lnTo>
                  <a:lnTo>
                    <a:pt x="436880" y="66040"/>
                  </a:lnTo>
                  <a:lnTo>
                    <a:pt x="433070" y="55880"/>
                  </a:lnTo>
                  <a:lnTo>
                    <a:pt x="427990" y="46990"/>
                  </a:lnTo>
                  <a:lnTo>
                    <a:pt x="421640" y="39370"/>
                  </a:lnTo>
                  <a:lnTo>
                    <a:pt x="415290" y="31750"/>
                  </a:lnTo>
                  <a:lnTo>
                    <a:pt x="408940" y="24130"/>
                  </a:lnTo>
                  <a:lnTo>
                    <a:pt x="402590" y="16510"/>
                  </a:lnTo>
                  <a:lnTo>
                    <a:pt x="392430" y="10160"/>
                  </a:lnTo>
                  <a:lnTo>
                    <a:pt x="379730" y="5080"/>
                  </a:lnTo>
                  <a:lnTo>
                    <a:pt x="365760" y="0"/>
                  </a:lnTo>
                  <a:lnTo>
                    <a:pt x="353060" y="0"/>
                  </a:lnTo>
                  <a:lnTo>
                    <a:pt x="342900" y="1270"/>
                  </a:lnTo>
                  <a:lnTo>
                    <a:pt x="334010" y="5080"/>
                  </a:lnTo>
                  <a:lnTo>
                    <a:pt x="322580" y="11430"/>
                  </a:lnTo>
                  <a:lnTo>
                    <a:pt x="311150" y="19050"/>
                  </a:lnTo>
                  <a:lnTo>
                    <a:pt x="298450" y="26670"/>
                  </a:lnTo>
                  <a:lnTo>
                    <a:pt x="288290" y="35560"/>
                  </a:lnTo>
                  <a:lnTo>
                    <a:pt x="278130" y="45720"/>
                  </a:lnTo>
                  <a:lnTo>
                    <a:pt x="269240" y="55880"/>
                  </a:lnTo>
                  <a:lnTo>
                    <a:pt x="261620" y="64770"/>
                  </a:lnTo>
                  <a:lnTo>
                    <a:pt x="231140" y="965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954520" y="10534650"/>
              <a:ext cx="236221" cy="280671"/>
            </a:xfrm>
            <a:custGeom>
              <a:avLst/>
              <a:gdLst/>
              <a:ahLst/>
              <a:cxnLst/>
              <a:rect l="0" t="0" r="0" b="0"/>
              <a:pathLst>
                <a:path w="236221" h="280671">
                  <a:moveTo>
                    <a:pt x="130810" y="48260"/>
                  </a:moveTo>
                  <a:lnTo>
                    <a:pt x="125730" y="31750"/>
                  </a:lnTo>
                  <a:lnTo>
                    <a:pt x="120650" y="25400"/>
                  </a:lnTo>
                  <a:lnTo>
                    <a:pt x="113030" y="20320"/>
                  </a:lnTo>
                  <a:lnTo>
                    <a:pt x="105410" y="15240"/>
                  </a:lnTo>
                  <a:lnTo>
                    <a:pt x="96520" y="15240"/>
                  </a:lnTo>
                  <a:lnTo>
                    <a:pt x="86360" y="16510"/>
                  </a:lnTo>
                  <a:lnTo>
                    <a:pt x="77470" y="20320"/>
                  </a:lnTo>
                  <a:lnTo>
                    <a:pt x="68580" y="25400"/>
                  </a:lnTo>
                  <a:lnTo>
                    <a:pt x="59690" y="30480"/>
                  </a:lnTo>
                  <a:lnTo>
                    <a:pt x="52070" y="36830"/>
                  </a:lnTo>
                  <a:lnTo>
                    <a:pt x="45720" y="44450"/>
                  </a:lnTo>
                  <a:lnTo>
                    <a:pt x="40640" y="52070"/>
                  </a:lnTo>
                  <a:lnTo>
                    <a:pt x="35560" y="62230"/>
                  </a:lnTo>
                  <a:lnTo>
                    <a:pt x="30480" y="71120"/>
                  </a:lnTo>
                  <a:lnTo>
                    <a:pt x="24130" y="81280"/>
                  </a:lnTo>
                  <a:lnTo>
                    <a:pt x="17780" y="91440"/>
                  </a:lnTo>
                  <a:lnTo>
                    <a:pt x="12700" y="102870"/>
                  </a:lnTo>
                  <a:lnTo>
                    <a:pt x="10160" y="115570"/>
                  </a:lnTo>
                  <a:lnTo>
                    <a:pt x="8890" y="128270"/>
                  </a:lnTo>
                  <a:lnTo>
                    <a:pt x="6350" y="139700"/>
                  </a:lnTo>
                  <a:lnTo>
                    <a:pt x="3810" y="152400"/>
                  </a:lnTo>
                  <a:lnTo>
                    <a:pt x="0" y="162560"/>
                  </a:lnTo>
                  <a:lnTo>
                    <a:pt x="0" y="177800"/>
                  </a:lnTo>
                  <a:lnTo>
                    <a:pt x="0" y="194310"/>
                  </a:lnTo>
                  <a:lnTo>
                    <a:pt x="1270" y="212090"/>
                  </a:lnTo>
                  <a:lnTo>
                    <a:pt x="5080" y="227330"/>
                  </a:lnTo>
                  <a:lnTo>
                    <a:pt x="10160" y="241300"/>
                  </a:lnTo>
                  <a:lnTo>
                    <a:pt x="15240" y="255270"/>
                  </a:lnTo>
                  <a:lnTo>
                    <a:pt x="22860" y="262890"/>
                  </a:lnTo>
                  <a:lnTo>
                    <a:pt x="33020" y="269240"/>
                  </a:lnTo>
                  <a:lnTo>
                    <a:pt x="44450" y="273050"/>
                  </a:lnTo>
                  <a:lnTo>
                    <a:pt x="54610" y="270510"/>
                  </a:lnTo>
                  <a:lnTo>
                    <a:pt x="63500" y="264160"/>
                  </a:lnTo>
                  <a:lnTo>
                    <a:pt x="87630" y="240030"/>
                  </a:lnTo>
                  <a:lnTo>
                    <a:pt x="95250" y="232410"/>
                  </a:lnTo>
                  <a:lnTo>
                    <a:pt x="101600" y="223520"/>
                  </a:lnTo>
                  <a:lnTo>
                    <a:pt x="106680" y="214630"/>
                  </a:lnTo>
                  <a:lnTo>
                    <a:pt x="111760" y="204470"/>
                  </a:lnTo>
                  <a:lnTo>
                    <a:pt x="115570" y="193040"/>
                  </a:lnTo>
                  <a:lnTo>
                    <a:pt x="119380" y="181610"/>
                  </a:lnTo>
                  <a:lnTo>
                    <a:pt x="127000" y="156210"/>
                  </a:lnTo>
                  <a:lnTo>
                    <a:pt x="134620" y="134620"/>
                  </a:lnTo>
                  <a:lnTo>
                    <a:pt x="137160" y="121920"/>
                  </a:lnTo>
                  <a:lnTo>
                    <a:pt x="138430" y="109220"/>
                  </a:lnTo>
                  <a:lnTo>
                    <a:pt x="139700" y="96520"/>
                  </a:lnTo>
                  <a:lnTo>
                    <a:pt x="139700" y="81280"/>
                  </a:lnTo>
                  <a:lnTo>
                    <a:pt x="140970" y="49530"/>
                  </a:lnTo>
                  <a:lnTo>
                    <a:pt x="140970" y="0"/>
                  </a:lnTo>
                  <a:lnTo>
                    <a:pt x="142240" y="111760"/>
                  </a:lnTo>
                  <a:lnTo>
                    <a:pt x="142240" y="127000"/>
                  </a:lnTo>
                  <a:lnTo>
                    <a:pt x="144780" y="142240"/>
                  </a:lnTo>
                  <a:lnTo>
                    <a:pt x="156210" y="210820"/>
                  </a:lnTo>
                  <a:lnTo>
                    <a:pt x="162560" y="227330"/>
                  </a:lnTo>
                  <a:lnTo>
                    <a:pt x="168910" y="243840"/>
                  </a:lnTo>
                  <a:lnTo>
                    <a:pt x="177800" y="259080"/>
                  </a:lnTo>
                  <a:lnTo>
                    <a:pt x="186690" y="269240"/>
                  </a:lnTo>
                  <a:lnTo>
                    <a:pt x="196850" y="274320"/>
                  </a:lnTo>
                  <a:lnTo>
                    <a:pt x="236220" y="280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254240" y="10530840"/>
              <a:ext cx="157481" cy="294641"/>
            </a:xfrm>
            <a:custGeom>
              <a:avLst/>
              <a:gdLst/>
              <a:ahLst/>
              <a:cxnLst/>
              <a:rect l="0" t="0" r="0" b="0"/>
              <a:pathLst>
                <a:path w="157481" h="294641">
                  <a:moveTo>
                    <a:pt x="0" y="93980"/>
                  </a:moveTo>
                  <a:lnTo>
                    <a:pt x="5080" y="128270"/>
                  </a:lnTo>
                  <a:lnTo>
                    <a:pt x="7620" y="144780"/>
                  </a:lnTo>
                  <a:lnTo>
                    <a:pt x="7620" y="163830"/>
                  </a:lnTo>
                  <a:lnTo>
                    <a:pt x="8890" y="201930"/>
                  </a:lnTo>
                  <a:lnTo>
                    <a:pt x="10160" y="242570"/>
                  </a:lnTo>
                  <a:lnTo>
                    <a:pt x="11430" y="260350"/>
                  </a:lnTo>
                  <a:lnTo>
                    <a:pt x="13970" y="275590"/>
                  </a:lnTo>
                  <a:lnTo>
                    <a:pt x="16510" y="288290"/>
                  </a:lnTo>
                  <a:lnTo>
                    <a:pt x="19050" y="294640"/>
                  </a:lnTo>
                  <a:lnTo>
                    <a:pt x="21590" y="294640"/>
                  </a:lnTo>
                  <a:lnTo>
                    <a:pt x="25400" y="290830"/>
                  </a:lnTo>
                  <a:lnTo>
                    <a:pt x="27940" y="280670"/>
                  </a:lnTo>
                  <a:lnTo>
                    <a:pt x="31750" y="265430"/>
                  </a:lnTo>
                  <a:lnTo>
                    <a:pt x="35560" y="246380"/>
                  </a:lnTo>
                  <a:lnTo>
                    <a:pt x="36830" y="229870"/>
                  </a:lnTo>
                  <a:lnTo>
                    <a:pt x="39370" y="214630"/>
                  </a:lnTo>
                  <a:lnTo>
                    <a:pt x="39370" y="199390"/>
                  </a:lnTo>
                  <a:lnTo>
                    <a:pt x="41910" y="182880"/>
                  </a:lnTo>
                  <a:lnTo>
                    <a:pt x="44450" y="166370"/>
                  </a:lnTo>
                  <a:lnTo>
                    <a:pt x="46990" y="149860"/>
                  </a:lnTo>
                  <a:lnTo>
                    <a:pt x="49530" y="134620"/>
                  </a:lnTo>
                  <a:lnTo>
                    <a:pt x="53340" y="120650"/>
                  </a:lnTo>
                  <a:lnTo>
                    <a:pt x="55880" y="109220"/>
                  </a:lnTo>
                  <a:lnTo>
                    <a:pt x="60960" y="96520"/>
                  </a:lnTo>
                  <a:lnTo>
                    <a:pt x="66040" y="85090"/>
                  </a:lnTo>
                  <a:lnTo>
                    <a:pt x="72390" y="74930"/>
                  </a:lnTo>
                  <a:lnTo>
                    <a:pt x="80010" y="62230"/>
                  </a:lnTo>
                  <a:lnTo>
                    <a:pt x="87630" y="49530"/>
                  </a:lnTo>
                  <a:lnTo>
                    <a:pt x="97790" y="36830"/>
                  </a:lnTo>
                  <a:lnTo>
                    <a:pt x="106680" y="26670"/>
                  </a:lnTo>
                  <a:lnTo>
                    <a:pt x="116840" y="1905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04430" y="10534650"/>
              <a:ext cx="213361" cy="227331"/>
            </a:xfrm>
            <a:custGeom>
              <a:avLst/>
              <a:gdLst/>
              <a:ahLst/>
              <a:cxnLst/>
              <a:rect l="0" t="0" r="0" b="0"/>
              <a:pathLst>
                <a:path w="213361" h="227331">
                  <a:moveTo>
                    <a:pt x="12700" y="227330"/>
                  </a:moveTo>
                  <a:lnTo>
                    <a:pt x="1270" y="215900"/>
                  </a:lnTo>
                  <a:lnTo>
                    <a:pt x="0" y="208280"/>
                  </a:lnTo>
                  <a:lnTo>
                    <a:pt x="0" y="198120"/>
                  </a:lnTo>
                  <a:lnTo>
                    <a:pt x="0" y="186690"/>
                  </a:lnTo>
                  <a:lnTo>
                    <a:pt x="2540" y="172720"/>
                  </a:lnTo>
                  <a:lnTo>
                    <a:pt x="7620" y="137160"/>
                  </a:lnTo>
                  <a:lnTo>
                    <a:pt x="11430" y="121920"/>
                  </a:lnTo>
                  <a:lnTo>
                    <a:pt x="16510" y="107950"/>
                  </a:lnTo>
                  <a:lnTo>
                    <a:pt x="22860" y="95250"/>
                  </a:lnTo>
                  <a:lnTo>
                    <a:pt x="29210" y="83820"/>
                  </a:lnTo>
                  <a:lnTo>
                    <a:pt x="35560" y="74930"/>
                  </a:lnTo>
                  <a:lnTo>
                    <a:pt x="41910" y="66040"/>
                  </a:lnTo>
                  <a:lnTo>
                    <a:pt x="48260" y="58420"/>
                  </a:lnTo>
                  <a:lnTo>
                    <a:pt x="55880" y="49530"/>
                  </a:lnTo>
                  <a:lnTo>
                    <a:pt x="62230" y="43180"/>
                  </a:lnTo>
                  <a:lnTo>
                    <a:pt x="69850" y="35560"/>
                  </a:lnTo>
                  <a:lnTo>
                    <a:pt x="78740" y="27940"/>
                  </a:lnTo>
                  <a:lnTo>
                    <a:pt x="88900" y="20320"/>
                  </a:lnTo>
                  <a:lnTo>
                    <a:pt x="100330" y="15240"/>
                  </a:lnTo>
                  <a:lnTo>
                    <a:pt x="114300" y="10160"/>
                  </a:lnTo>
                  <a:lnTo>
                    <a:pt x="129540" y="5080"/>
                  </a:lnTo>
                  <a:lnTo>
                    <a:pt x="144780" y="2540"/>
                  </a:lnTo>
                  <a:lnTo>
                    <a:pt x="158750" y="0"/>
                  </a:lnTo>
                  <a:lnTo>
                    <a:pt x="213360" y="6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766050" y="10488930"/>
              <a:ext cx="165101" cy="359411"/>
            </a:xfrm>
            <a:custGeom>
              <a:avLst/>
              <a:gdLst/>
              <a:ahLst/>
              <a:cxnLst/>
              <a:rect l="0" t="0" r="0" b="0"/>
              <a:pathLst>
                <a:path w="165101" h="359411">
                  <a:moveTo>
                    <a:pt x="35560" y="147320"/>
                  </a:moveTo>
                  <a:lnTo>
                    <a:pt x="63500" y="147320"/>
                  </a:lnTo>
                  <a:lnTo>
                    <a:pt x="74930" y="146050"/>
                  </a:lnTo>
                  <a:lnTo>
                    <a:pt x="86360" y="143510"/>
                  </a:lnTo>
                  <a:lnTo>
                    <a:pt x="97790" y="140970"/>
                  </a:lnTo>
                  <a:lnTo>
                    <a:pt x="107950" y="135890"/>
                  </a:lnTo>
                  <a:lnTo>
                    <a:pt x="115570" y="129540"/>
                  </a:lnTo>
                  <a:lnTo>
                    <a:pt x="147320" y="99060"/>
                  </a:lnTo>
                  <a:lnTo>
                    <a:pt x="153670" y="88900"/>
                  </a:lnTo>
                  <a:lnTo>
                    <a:pt x="158750" y="77470"/>
                  </a:lnTo>
                  <a:lnTo>
                    <a:pt x="162560" y="66040"/>
                  </a:lnTo>
                  <a:lnTo>
                    <a:pt x="165100" y="54610"/>
                  </a:lnTo>
                  <a:lnTo>
                    <a:pt x="165100" y="43180"/>
                  </a:lnTo>
                  <a:lnTo>
                    <a:pt x="163830" y="31750"/>
                  </a:lnTo>
                  <a:lnTo>
                    <a:pt x="161290" y="22860"/>
                  </a:lnTo>
                  <a:lnTo>
                    <a:pt x="156210" y="13970"/>
                  </a:lnTo>
                  <a:lnTo>
                    <a:pt x="151130" y="5080"/>
                  </a:lnTo>
                  <a:lnTo>
                    <a:pt x="144780" y="1270"/>
                  </a:lnTo>
                  <a:lnTo>
                    <a:pt x="135890" y="0"/>
                  </a:lnTo>
                  <a:lnTo>
                    <a:pt x="127000" y="0"/>
                  </a:lnTo>
                  <a:lnTo>
                    <a:pt x="119380" y="1270"/>
                  </a:lnTo>
                  <a:lnTo>
                    <a:pt x="110490" y="6350"/>
                  </a:lnTo>
                  <a:lnTo>
                    <a:pt x="102870" y="10160"/>
                  </a:lnTo>
                  <a:lnTo>
                    <a:pt x="96520" y="16510"/>
                  </a:lnTo>
                  <a:lnTo>
                    <a:pt x="88900" y="22860"/>
                  </a:lnTo>
                  <a:lnTo>
                    <a:pt x="81280" y="29210"/>
                  </a:lnTo>
                  <a:lnTo>
                    <a:pt x="74930" y="38100"/>
                  </a:lnTo>
                  <a:lnTo>
                    <a:pt x="67310" y="48260"/>
                  </a:lnTo>
                  <a:lnTo>
                    <a:pt x="59690" y="59690"/>
                  </a:lnTo>
                  <a:lnTo>
                    <a:pt x="45720" y="82550"/>
                  </a:lnTo>
                  <a:lnTo>
                    <a:pt x="39370" y="93980"/>
                  </a:lnTo>
                  <a:lnTo>
                    <a:pt x="33020" y="105410"/>
                  </a:lnTo>
                  <a:lnTo>
                    <a:pt x="27940" y="118110"/>
                  </a:lnTo>
                  <a:lnTo>
                    <a:pt x="24130" y="130810"/>
                  </a:lnTo>
                  <a:lnTo>
                    <a:pt x="19050" y="144780"/>
                  </a:lnTo>
                  <a:lnTo>
                    <a:pt x="11430" y="171450"/>
                  </a:lnTo>
                  <a:lnTo>
                    <a:pt x="1270" y="213360"/>
                  </a:lnTo>
                  <a:lnTo>
                    <a:pt x="0" y="226060"/>
                  </a:lnTo>
                  <a:lnTo>
                    <a:pt x="0" y="238760"/>
                  </a:lnTo>
                  <a:lnTo>
                    <a:pt x="1270" y="250190"/>
                  </a:lnTo>
                  <a:lnTo>
                    <a:pt x="5080" y="265430"/>
                  </a:lnTo>
                  <a:lnTo>
                    <a:pt x="8890" y="281940"/>
                  </a:lnTo>
                  <a:lnTo>
                    <a:pt x="13970" y="299720"/>
                  </a:lnTo>
                  <a:lnTo>
                    <a:pt x="20320" y="314960"/>
                  </a:lnTo>
                  <a:lnTo>
                    <a:pt x="26670" y="326390"/>
                  </a:lnTo>
                  <a:lnTo>
                    <a:pt x="33020" y="336550"/>
                  </a:lnTo>
                  <a:lnTo>
                    <a:pt x="43180" y="345440"/>
                  </a:lnTo>
                  <a:lnTo>
                    <a:pt x="55880" y="351790"/>
                  </a:lnTo>
                  <a:lnTo>
                    <a:pt x="69850" y="356870"/>
                  </a:lnTo>
                  <a:lnTo>
                    <a:pt x="83820" y="359410"/>
                  </a:lnTo>
                  <a:lnTo>
                    <a:pt x="95250" y="359410"/>
                  </a:lnTo>
                  <a:lnTo>
                    <a:pt x="130810" y="358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021320" y="10453370"/>
              <a:ext cx="193041" cy="361951"/>
            </a:xfrm>
            <a:custGeom>
              <a:avLst/>
              <a:gdLst/>
              <a:ahLst/>
              <a:cxnLst/>
              <a:rect l="0" t="0" r="0" b="0"/>
              <a:pathLst>
                <a:path w="193041" h="361951">
                  <a:moveTo>
                    <a:pt x="116840" y="13970"/>
                  </a:moveTo>
                  <a:lnTo>
                    <a:pt x="100330" y="2540"/>
                  </a:lnTo>
                  <a:lnTo>
                    <a:pt x="91440" y="1270"/>
                  </a:lnTo>
                  <a:lnTo>
                    <a:pt x="82550" y="0"/>
                  </a:lnTo>
                  <a:lnTo>
                    <a:pt x="73660" y="1270"/>
                  </a:lnTo>
                  <a:lnTo>
                    <a:pt x="64770" y="5080"/>
                  </a:lnTo>
                  <a:lnTo>
                    <a:pt x="55880" y="8890"/>
                  </a:lnTo>
                  <a:lnTo>
                    <a:pt x="48260" y="13970"/>
                  </a:lnTo>
                  <a:lnTo>
                    <a:pt x="39370" y="21590"/>
                  </a:lnTo>
                  <a:lnTo>
                    <a:pt x="30480" y="29210"/>
                  </a:lnTo>
                  <a:lnTo>
                    <a:pt x="20320" y="38100"/>
                  </a:lnTo>
                  <a:lnTo>
                    <a:pt x="12700" y="49530"/>
                  </a:lnTo>
                  <a:lnTo>
                    <a:pt x="6350" y="60960"/>
                  </a:lnTo>
                  <a:lnTo>
                    <a:pt x="1270" y="73660"/>
                  </a:lnTo>
                  <a:lnTo>
                    <a:pt x="0" y="85090"/>
                  </a:lnTo>
                  <a:lnTo>
                    <a:pt x="1270" y="96520"/>
                  </a:lnTo>
                  <a:lnTo>
                    <a:pt x="5080" y="107950"/>
                  </a:lnTo>
                  <a:lnTo>
                    <a:pt x="11430" y="116840"/>
                  </a:lnTo>
                  <a:lnTo>
                    <a:pt x="17780" y="123190"/>
                  </a:lnTo>
                  <a:lnTo>
                    <a:pt x="26670" y="128270"/>
                  </a:lnTo>
                  <a:lnTo>
                    <a:pt x="36830" y="133350"/>
                  </a:lnTo>
                  <a:lnTo>
                    <a:pt x="48260" y="135890"/>
                  </a:lnTo>
                  <a:lnTo>
                    <a:pt x="60960" y="137160"/>
                  </a:lnTo>
                  <a:lnTo>
                    <a:pt x="72390" y="139700"/>
                  </a:lnTo>
                  <a:lnTo>
                    <a:pt x="83820" y="142240"/>
                  </a:lnTo>
                  <a:lnTo>
                    <a:pt x="133350" y="154940"/>
                  </a:lnTo>
                  <a:lnTo>
                    <a:pt x="144780" y="158750"/>
                  </a:lnTo>
                  <a:lnTo>
                    <a:pt x="157480" y="165100"/>
                  </a:lnTo>
                  <a:lnTo>
                    <a:pt x="168910" y="170180"/>
                  </a:lnTo>
                  <a:lnTo>
                    <a:pt x="176530" y="177800"/>
                  </a:lnTo>
                  <a:lnTo>
                    <a:pt x="184150" y="186690"/>
                  </a:lnTo>
                  <a:lnTo>
                    <a:pt x="189230" y="195580"/>
                  </a:lnTo>
                  <a:lnTo>
                    <a:pt x="193040" y="207010"/>
                  </a:lnTo>
                  <a:lnTo>
                    <a:pt x="193040" y="218440"/>
                  </a:lnTo>
                  <a:lnTo>
                    <a:pt x="191770" y="231140"/>
                  </a:lnTo>
                  <a:lnTo>
                    <a:pt x="189230" y="242570"/>
                  </a:lnTo>
                  <a:lnTo>
                    <a:pt x="185420" y="254000"/>
                  </a:lnTo>
                  <a:lnTo>
                    <a:pt x="180340" y="265430"/>
                  </a:lnTo>
                  <a:lnTo>
                    <a:pt x="171450" y="278130"/>
                  </a:lnTo>
                  <a:lnTo>
                    <a:pt x="162560" y="290830"/>
                  </a:lnTo>
                  <a:lnTo>
                    <a:pt x="151130" y="303530"/>
                  </a:lnTo>
                  <a:lnTo>
                    <a:pt x="139700" y="316230"/>
                  </a:lnTo>
                  <a:lnTo>
                    <a:pt x="128270" y="327660"/>
                  </a:lnTo>
                  <a:lnTo>
                    <a:pt x="74930" y="361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17230" y="10383520"/>
              <a:ext cx="41911" cy="378461"/>
            </a:xfrm>
            <a:custGeom>
              <a:avLst/>
              <a:gdLst/>
              <a:ahLst/>
              <a:cxnLst/>
              <a:rect l="0" t="0" r="0" b="0"/>
              <a:pathLst>
                <a:path w="41911" h="37846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27940" y="113030"/>
                  </a:lnTo>
                  <a:lnTo>
                    <a:pt x="35560" y="146050"/>
                  </a:lnTo>
                  <a:lnTo>
                    <a:pt x="38100" y="162560"/>
                  </a:lnTo>
                  <a:lnTo>
                    <a:pt x="39370" y="179070"/>
                  </a:lnTo>
                  <a:lnTo>
                    <a:pt x="40640" y="196850"/>
                  </a:lnTo>
                  <a:lnTo>
                    <a:pt x="41910" y="231140"/>
                  </a:lnTo>
                  <a:lnTo>
                    <a:pt x="41910" y="295910"/>
                  </a:lnTo>
                  <a:lnTo>
                    <a:pt x="40640" y="311150"/>
                  </a:lnTo>
                  <a:lnTo>
                    <a:pt x="39370" y="325120"/>
                  </a:lnTo>
                  <a:lnTo>
                    <a:pt x="36830" y="339090"/>
                  </a:lnTo>
                  <a:lnTo>
                    <a:pt x="35560" y="354330"/>
                  </a:lnTo>
                  <a:lnTo>
                    <a:pt x="34290" y="368300"/>
                  </a:lnTo>
                  <a:lnTo>
                    <a:pt x="3175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53730" y="10488930"/>
              <a:ext cx="337821" cy="20321"/>
            </a:xfrm>
            <a:custGeom>
              <a:avLst/>
              <a:gdLst/>
              <a:ahLst/>
              <a:cxnLst/>
              <a:rect l="0" t="0" r="0" b="0"/>
              <a:pathLst>
                <a:path w="337821" h="20321">
                  <a:moveTo>
                    <a:pt x="0" y="20320"/>
                  </a:moveTo>
                  <a:lnTo>
                    <a:pt x="88900" y="6350"/>
                  </a:lnTo>
                  <a:lnTo>
                    <a:pt x="105410" y="3810"/>
                  </a:lnTo>
                  <a:lnTo>
                    <a:pt x="121920" y="2540"/>
                  </a:lnTo>
                  <a:lnTo>
                    <a:pt x="138430" y="1270"/>
                  </a:lnTo>
                  <a:lnTo>
                    <a:pt x="176530" y="0"/>
                  </a:lnTo>
                  <a:lnTo>
                    <a:pt x="262890" y="0"/>
                  </a:lnTo>
                  <a:lnTo>
                    <a:pt x="280670" y="1270"/>
                  </a:lnTo>
                  <a:lnTo>
                    <a:pt x="295910" y="2540"/>
                  </a:lnTo>
                  <a:lnTo>
                    <a:pt x="337820" y="1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842000" y="11078210"/>
              <a:ext cx="243841" cy="426721"/>
            </a:xfrm>
            <a:custGeom>
              <a:avLst/>
              <a:gdLst/>
              <a:ahLst/>
              <a:cxnLst/>
              <a:rect l="0" t="0" r="0" b="0"/>
              <a:pathLst>
                <a:path w="243841" h="426721">
                  <a:moveTo>
                    <a:pt x="212090" y="0"/>
                  </a:moveTo>
                  <a:lnTo>
                    <a:pt x="189230" y="0"/>
                  </a:lnTo>
                  <a:lnTo>
                    <a:pt x="179070" y="1270"/>
                  </a:lnTo>
                  <a:lnTo>
                    <a:pt x="168910" y="2540"/>
                  </a:lnTo>
                  <a:lnTo>
                    <a:pt x="158750" y="5080"/>
                  </a:lnTo>
                  <a:lnTo>
                    <a:pt x="146050" y="8890"/>
                  </a:lnTo>
                  <a:lnTo>
                    <a:pt x="132080" y="13970"/>
                  </a:lnTo>
                  <a:lnTo>
                    <a:pt x="116840" y="20320"/>
                  </a:lnTo>
                  <a:lnTo>
                    <a:pt x="101600" y="26670"/>
                  </a:lnTo>
                  <a:lnTo>
                    <a:pt x="86360" y="33020"/>
                  </a:lnTo>
                  <a:lnTo>
                    <a:pt x="72390" y="39370"/>
                  </a:lnTo>
                  <a:lnTo>
                    <a:pt x="60960" y="45720"/>
                  </a:lnTo>
                  <a:lnTo>
                    <a:pt x="49530" y="53340"/>
                  </a:lnTo>
                  <a:lnTo>
                    <a:pt x="40640" y="59690"/>
                  </a:lnTo>
                  <a:lnTo>
                    <a:pt x="31750" y="67310"/>
                  </a:lnTo>
                  <a:lnTo>
                    <a:pt x="24130" y="76200"/>
                  </a:lnTo>
                  <a:lnTo>
                    <a:pt x="16510" y="86360"/>
                  </a:lnTo>
                  <a:lnTo>
                    <a:pt x="10160" y="96520"/>
                  </a:lnTo>
                  <a:lnTo>
                    <a:pt x="5080" y="106680"/>
                  </a:lnTo>
                  <a:lnTo>
                    <a:pt x="0" y="116840"/>
                  </a:lnTo>
                  <a:lnTo>
                    <a:pt x="0" y="128270"/>
                  </a:lnTo>
                  <a:lnTo>
                    <a:pt x="3810" y="139700"/>
                  </a:lnTo>
                  <a:lnTo>
                    <a:pt x="10160" y="153670"/>
                  </a:lnTo>
                  <a:lnTo>
                    <a:pt x="19050" y="162560"/>
                  </a:lnTo>
                  <a:lnTo>
                    <a:pt x="29210" y="170180"/>
                  </a:lnTo>
                  <a:lnTo>
                    <a:pt x="40640" y="176530"/>
                  </a:lnTo>
                  <a:lnTo>
                    <a:pt x="54610" y="181610"/>
                  </a:lnTo>
                  <a:lnTo>
                    <a:pt x="69850" y="186690"/>
                  </a:lnTo>
                  <a:lnTo>
                    <a:pt x="99060" y="195580"/>
                  </a:lnTo>
                  <a:lnTo>
                    <a:pt x="124460" y="203200"/>
                  </a:lnTo>
                  <a:lnTo>
                    <a:pt x="138430" y="209550"/>
                  </a:lnTo>
                  <a:lnTo>
                    <a:pt x="153670" y="215900"/>
                  </a:lnTo>
                  <a:lnTo>
                    <a:pt x="168910" y="224790"/>
                  </a:lnTo>
                  <a:lnTo>
                    <a:pt x="184150" y="233680"/>
                  </a:lnTo>
                  <a:lnTo>
                    <a:pt x="196850" y="243840"/>
                  </a:lnTo>
                  <a:lnTo>
                    <a:pt x="208280" y="254000"/>
                  </a:lnTo>
                  <a:lnTo>
                    <a:pt x="219710" y="264160"/>
                  </a:lnTo>
                  <a:lnTo>
                    <a:pt x="228600" y="274320"/>
                  </a:lnTo>
                  <a:lnTo>
                    <a:pt x="237490" y="284480"/>
                  </a:lnTo>
                  <a:lnTo>
                    <a:pt x="241300" y="295910"/>
                  </a:lnTo>
                  <a:lnTo>
                    <a:pt x="243840" y="308610"/>
                  </a:lnTo>
                  <a:lnTo>
                    <a:pt x="243840" y="321310"/>
                  </a:lnTo>
                  <a:lnTo>
                    <a:pt x="241300" y="335280"/>
                  </a:lnTo>
                  <a:lnTo>
                    <a:pt x="237490" y="347980"/>
                  </a:lnTo>
                  <a:lnTo>
                    <a:pt x="232410" y="361950"/>
                  </a:lnTo>
                  <a:lnTo>
                    <a:pt x="224790" y="373380"/>
                  </a:lnTo>
                  <a:lnTo>
                    <a:pt x="214630" y="383540"/>
                  </a:lnTo>
                  <a:lnTo>
                    <a:pt x="203200" y="392430"/>
                  </a:lnTo>
                  <a:lnTo>
                    <a:pt x="190500" y="401320"/>
                  </a:lnTo>
                  <a:lnTo>
                    <a:pt x="177800" y="408940"/>
                  </a:lnTo>
                  <a:lnTo>
                    <a:pt x="165100" y="416560"/>
                  </a:lnTo>
                  <a:lnTo>
                    <a:pt x="149860" y="421640"/>
                  </a:lnTo>
                  <a:lnTo>
                    <a:pt x="134620" y="424180"/>
                  </a:lnTo>
                  <a:lnTo>
                    <a:pt x="118110" y="426720"/>
                  </a:lnTo>
                  <a:lnTo>
                    <a:pt x="102870" y="426720"/>
                  </a:lnTo>
                  <a:lnTo>
                    <a:pt x="87630" y="422910"/>
                  </a:lnTo>
                  <a:lnTo>
                    <a:pt x="72390" y="419100"/>
                  </a:lnTo>
                  <a:lnTo>
                    <a:pt x="59690" y="414020"/>
                  </a:lnTo>
                  <a:lnTo>
                    <a:pt x="46990" y="407670"/>
                  </a:lnTo>
                  <a:lnTo>
                    <a:pt x="11430" y="378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169660" y="11120120"/>
              <a:ext cx="21591" cy="179071"/>
            </a:xfrm>
            <a:custGeom>
              <a:avLst/>
              <a:gdLst/>
              <a:ahLst/>
              <a:cxnLst/>
              <a:rect l="0" t="0" r="0" b="0"/>
              <a:pathLst>
                <a:path w="21591" h="179071">
                  <a:moveTo>
                    <a:pt x="0" y="0"/>
                  </a:moveTo>
                  <a:lnTo>
                    <a:pt x="0" y="33020"/>
                  </a:lnTo>
                  <a:lnTo>
                    <a:pt x="1270" y="46990"/>
                  </a:lnTo>
                  <a:lnTo>
                    <a:pt x="2540" y="59690"/>
                  </a:lnTo>
                  <a:lnTo>
                    <a:pt x="5080" y="71120"/>
                  </a:lnTo>
                  <a:lnTo>
                    <a:pt x="7620" y="83820"/>
                  </a:lnTo>
                  <a:lnTo>
                    <a:pt x="8890" y="96520"/>
                  </a:lnTo>
                  <a:lnTo>
                    <a:pt x="8890" y="110490"/>
                  </a:lnTo>
                  <a:lnTo>
                    <a:pt x="10160" y="123190"/>
                  </a:lnTo>
                  <a:lnTo>
                    <a:pt x="12700" y="137160"/>
                  </a:lnTo>
                  <a:lnTo>
                    <a:pt x="21590" y="17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281420" y="11173460"/>
              <a:ext cx="236221" cy="251461"/>
            </a:xfrm>
            <a:custGeom>
              <a:avLst/>
              <a:gdLst/>
              <a:ahLst/>
              <a:cxnLst/>
              <a:rect l="0" t="0" r="0" b="0"/>
              <a:pathLst>
                <a:path w="236221" h="251461">
                  <a:moveTo>
                    <a:pt x="119380" y="0"/>
                  </a:moveTo>
                  <a:lnTo>
                    <a:pt x="102870" y="5080"/>
                  </a:lnTo>
                  <a:lnTo>
                    <a:pt x="95250" y="8890"/>
                  </a:lnTo>
                  <a:lnTo>
                    <a:pt x="88900" y="13970"/>
                  </a:lnTo>
                  <a:lnTo>
                    <a:pt x="81280" y="19050"/>
                  </a:lnTo>
                  <a:lnTo>
                    <a:pt x="73660" y="26670"/>
                  </a:lnTo>
                  <a:lnTo>
                    <a:pt x="54610" y="44450"/>
                  </a:lnTo>
                  <a:lnTo>
                    <a:pt x="46990" y="53340"/>
                  </a:lnTo>
                  <a:lnTo>
                    <a:pt x="40640" y="63500"/>
                  </a:lnTo>
                  <a:lnTo>
                    <a:pt x="35560" y="73660"/>
                  </a:lnTo>
                  <a:lnTo>
                    <a:pt x="30480" y="83820"/>
                  </a:lnTo>
                  <a:lnTo>
                    <a:pt x="26670" y="93980"/>
                  </a:lnTo>
                  <a:lnTo>
                    <a:pt x="22860" y="105410"/>
                  </a:lnTo>
                  <a:lnTo>
                    <a:pt x="19050" y="116840"/>
                  </a:lnTo>
                  <a:lnTo>
                    <a:pt x="15240" y="129540"/>
                  </a:lnTo>
                  <a:lnTo>
                    <a:pt x="7620" y="153670"/>
                  </a:lnTo>
                  <a:lnTo>
                    <a:pt x="1270" y="176530"/>
                  </a:lnTo>
                  <a:lnTo>
                    <a:pt x="0" y="189230"/>
                  </a:lnTo>
                  <a:lnTo>
                    <a:pt x="0" y="201930"/>
                  </a:lnTo>
                  <a:lnTo>
                    <a:pt x="1270" y="214630"/>
                  </a:lnTo>
                  <a:lnTo>
                    <a:pt x="5080" y="226060"/>
                  </a:lnTo>
                  <a:lnTo>
                    <a:pt x="12700" y="236220"/>
                  </a:lnTo>
                  <a:lnTo>
                    <a:pt x="20320" y="245110"/>
                  </a:lnTo>
                  <a:lnTo>
                    <a:pt x="29210" y="250190"/>
                  </a:lnTo>
                  <a:lnTo>
                    <a:pt x="38100" y="251460"/>
                  </a:lnTo>
                  <a:lnTo>
                    <a:pt x="48260" y="251460"/>
                  </a:lnTo>
                  <a:lnTo>
                    <a:pt x="58420" y="248920"/>
                  </a:lnTo>
                  <a:lnTo>
                    <a:pt x="71120" y="242570"/>
                  </a:lnTo>
                  <a:lnTo>
                    <a:pt x="83820" y="234950"/>
                  </a:lnTo>
                  <a:lnTo>
                    <a:pt x="95250" y="224790"/>
                  </a:lnTo>
                  <a:lnTo>
                    <a:pt x="104140" y="210820"/>
                  </a:lnTo>
                  <a:lnTo>
                    <a:pt x="113030" y="196850"/>
                  </a:lnTo>
                  <a:lnTo>
                    <a:pt x="120650" y="181610"/>
                  </a:lnTo>
                  <a:lnTo>
                    <a:pt x="129540" y="165100"/>
                  </a:lnTo>
                  <a:lnTo>
                    <a:pt x="135890" y="148590"/>
                  </a:lnTo>
                  <a:lnTo>
                    <a:pt x="142240" y="132080"/>
                  </a:lnTo>
                  <a:lnTo>
                    <a:pt x="147320" y="114300"/>
                  </a:lnTo>
                  <a:lnTo>
                    <a:pt x="157480" y="82550"/>
                  </a:lnTo>
                  <a:lnTo>
                    <a:pt x="165100" y="55880"/>
                  </a:lnTo>
                  <a:lnTo>
                    <a:pt x="166370" y="53340"/>
                  </a:lnTo>
                  <a:lnTo>
                    <a:pt x="166370" y="57150"/>
                  </a:lnTo>
                  <a:lnTo>
                    <a:pt x="165100" y="66040"/>
                  </a:lnTo>
                  <a:lnTo>
                    <a:pt x="163830" y="78740"/>
                  </a:lnTo>
                  <a:lnTo>
                    <a:pt x="163830" y="95250"/>
                  </a:lnTo>
                  <a:lnTo>
                    <a:pt x="162560" y="111760"/>
                  </a:lnTo>
                  <a:lnTo>
                    <a:pt x="163830" y="129540"/>
                  </a:lnTo>
                  <a:lnTo>
                    <a:pt x="165100" y="147320"/>
                  </a:lnTo>
                  <a:lnTo>
                    <a:pt x="167640" y="163830"/>
                  </a:lnTo>
                  <a:lnTo>
                    <a:pt x="171450" y="180340"/>
                  </a:lnTo>
                  <a:lnTo>
                    <a:pt x="176530" y="196850"/>
                  </a:lnTo>
                  <a:lnTo>
                    <a:pt x="182880" y="210820"/>
                  </a:lnTo>
                  <a:lnTo>
                    <a:pt x="189230" y="219710"/>
                  </a:lnTo>
                  <a:lnTo>
                    <a:pt x="198120" y="224790"/>
                  </a:lnTo>
                  <a:lnTo>
                    <a:pt x="236220" y="220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569710" y="11139170"/>
              <a:ext cx="358141" cy="248921"/>
            </a:xfrm>
            <a:custGeom>
              <a:avLst/>
              <a:gdLst/>
              <a:ahLst/>
              <a:cxnLst/>
              <a:rect l="0" t="0" r="0" b="0"/>
              <a:pathLst>
                <a:path w="358141" h="248921">
                  <a:moveTo>
                    <a:pt x="0" y="76200"/>
                  </a:moveTo>
                  <a:lnTo>
                    <a:pt x="5080" y="92710"/>
                  </a:lnTo>
                  <a:lnTo>
                    <a:pt x="7620" y="102870"/>
                  </a:lnTo>
                  <a:lnTo>
                    <a:pt x="8890" y="116840"/>
                  </a:lnTo>
                  <a:lnTo>
                    <a:pt x="8890" y="130810"/>
                  </a:lnTo>
                  <a:lnTo>
                    <a:pt x="11430" y="146050"/>
                  </a:lnTo>
                  <a:lnTo>
                    <a:pt x="16510" y="162560"/>
                  </a:lnTo>
                  <a:lnTo>
                    <a:pt x="21590" y="179070"/>
                  </a:lnTo>
                  <a:lnTo>
                    <a:pt x="26670" y="194310"/>
                  </a:lnTo>
                  <a:lnTo>
                    <a:pt x="33020" y="207010"/>
                  </a:lnTo>
                  <a:lnTo>
                    <a:pt x="39370" y="219710"/>
                  </a:lnTo>
                  <a:lnTo>
                    <a:pt x="46990" y="226060"/>
                  </a:lnTo>
                  <a:lnTo>
                    <a:pt x="55880" y="229870"/>
                  </a:lnTo>
                  <a:lnTo>
                    <a:pt x="66040" y="231140"/>
                  </a:lnTo>
                  <a:lnTo>
                    <a:pt x="73660" y="228600"/>
                  </a:lnTo>
                  <a:lnTo>
                    <a:pt x="82550" y="223520"/>
                  </a:lnTo>
                  <a:lnTo>
                    <a:pt x="90170" y="215900"/>
                  </a:lnTo>
                  <a:lnTo>
                    <a:pt x="96520" y="207010"/>
                  </a:lnTo>
                  <a:lnTo>
                    <a:pt x="101600" y="195580"/>
                  </a:lnTo>
                  <a:lnTo>
                    <a:pt x="106680" y="184150"/>
                  </a:lnTo>
                  <a:lnTo>
                    <a:pt x="114300" y="161290"/>
                  </a:lnTo>
                  <a:lnTo>
                    <a:pt x="118110" y="149860"/>
                  </a:lnTo>
                  <a:lnTo>
                    <a:pt x="120650" y="138430"/>
                  </a:lnTo>
                  <a:lnTo>
                    <a:pt x="123190" y="125730"/>
                  </a:lnTo>
                  <a:lnTo>
                    <a:pt x="124460" y="113030"/>
                  </a:lnTo>
                  <a:lnTo>
                    <a:pt x="123190" y="100330"/>
                  </a:lnTo>
                  <a:lnTo>
                    <a:pt x="121920" y="88900"/>
                  </a:lnTo>
                  <a:lnTo>
                    <a:pt x="120650" y="77470"/>
                  </a:lnTo>
                  <a:lnTo>
                    <a:pt x="119380" y="73660"/>
                  </a:lnTo>
                  <a:lnTo>
                    <a:pt x="120650" y="73660"/>
                  </a:lnTo>
                  <a:lnTo>
                    <a:pt x="123190" y="78740"/>
                  </a:lnTo>
                  <a:lnTo>
                    <a:pt x="125730" y="83820"/>
                  </a:lnTo>
                  <a:lnTo>
                    <a:pt x="130810" y="88900"/>
                  </a:lnTo>
                  <a:lnTo>
                    <a:pt x="135890" y="95250"/>
                  </a:lnTo>
                  <a:lnTo>
                    <a:pt x="146050" y="100330"/>
                  </a:lnTo>
                  <a:lnTo>
                    <a:pt x="158750" y="105410"/>
                  </a:lnTo>
                  <a:lnTo>
                    <a:pt x="172720" y="109220"/>
                  </a:lnTo>
                  <a:lnTo>
                    <a:pt x="186690" y="110490"/>
                  </a:lnTo>
                  <a:lnTo>
                    <a:pt x="200660" y="110490"/>
                  </a:lnTo>
                  <a:lnTo>
                    <a:pt x="214630" y="109220"/>
                  </a:lnTo>
                  <a:lnTo>
                    <a:pt x="228600" y="106680"/>
                  </a:lnTo>
                  <a:lnTo>
                    <a:pt x="242570" y="101600"/>
                  </a:lnTo>
                  <a:lnTo>
                    <a:pt x="256540" y="96520"/>
                  </a:lnTo>
                  <a:lnTo>
                    <a:pt x="269240" y="91440"/>
                  </a:lnTo>
                  <a:lnTo>
                    <a:pt x="280670" y="85090"/>
                  </a:lnTo>
                  <a:lnTo>
                    <a:pt x="293370" y="78740"/>
                  </a:lnTo>
                  <a:lnTo>
                    <a:pt x="302260" y="69850"/>
                  </a:lnTo>
                  <a:lnTo>
                    <a:pt x="308610" y="62230"/>
                  </a:lnTo>
                  <a:lnTo>
                    <a:pt x="314960" y="52070"/>
                  </a:lnTo>
                  <a:lnTo>
                    <a:pt x="317500" y="43180"/>
                  </a:lnTo>
                  <a:lnTo>
                    <a:pt x="317500" y="33020"/>
                  </a:lnTo>
                  <a:lnTo>
                    <a:pt x="317500" y="22860"/>
                  </a:lnTo>
                  <a:lnTo>
                    <a:pt x="313690" y="13970"/>
                  </a:lnTo>
                  <a:lnTo>
                    <a:pt x="307340" y="7620"/>
                  </a:lnTo>
                  <a:lnTo>
                    <a:pt x="299720" y="2540"/>
                  </a:lnTo>
                  <a:lnTo>
                    <a:pt x="288290" y="0"/>
                  </a:lnTo>
                  <a:lnTo>
                    <a:pt x="275590" y="0"/>
                  </a:lnTo>
                  <a:lnTo>
                    <a:pt x="260350" y="0"/>
                  </a:lnTo>
                  <a:lnTo>
                    <a:pt x="248920" y="5080"/>
                  </a:lnTo>
                  <a:lnTo>
                    <a:pt x="238760" y="10160"/>
                  </a:lnTo>
                  <a:lnTo>
                    <a:pt x="228600" y="17780"/>
                  </a:lnTo>
                  <a:lnTo>
                    <a:pt x="222250" y="26670"/>
                  </a:lnTo>
                  <a:lnTo>
                    <a:pt x="215900" y="36830"/>
                  </a:lnTo>
                  <a:lnTo>
                    <a:pt x="210820" y="45720"/>
                  </a:lnTo>
                  <a:lnTo>
                    <a:pt x="207010" y="59690"/>
                  </a:lnTo>
                  <a:lnTo>
                    <a:pt x="204470" y="74930"/>
                  </a:lnTo>
                  <a:lnTo>
                    <a:pt x="203200" y="92710"/>
                  </a:lnTo>
                  <a:lnTo>
                    <a:pt x="203200" y="111760"/>
                  </a:lnTo>
                  <a:lnTo>
                    <a:pt x="204470" y="130810"/>
                  </a:lnTo>
                  <a:lnTo>
                    <a:pt x="207010" y="151130"/>
                  </a:lnTo>
                  <a:lnTo>
                    <a:pt x="212090" y="168910"/>
                  </a:lnTo>
                  <a:lnTo>
                    <a:pt x="218440" y="186690"/>
                  </a:lnTo>
                  <a:lnTo>
                    <a:pt x="226060" y="201930"/>
                  </a:lnTo>
                  <a:lnTo>
                    <a:pt x="234950" y="214630"/>
                  </a:lnTo>
                  <a:lnTo>
                    <a:pt x="243840" y="226060"/>
                  </a:lnTo>
                  <a:lnTo>
                    <a:pt x="254000" y="234950"/>
                  </a:lnTo>
                  <a:lnTo>
                    <a:pt x="266700" y="241300"/>
                  </a:lnTo>
                  <a:lnTo>
                    <a:pt x="280670" y="246380"/>
                  </a:lnTo>
                  <a:lnTo>
                    <a:pt x="295910" y="248920"/>
                  </a:lnTo>
                  <a:lnTo>
                    <a:pt x="309880" y="248920"/>
                  </a:lnTo>
                  <a:lnTo>
                    <a:pt x="322580" y="246380"/>
                  </a:lnTo>
                  <a:lnTo>
                    <a:pt x="358140" y="233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153910" y="11022330"/>
              <a:ext cx="180341" cy="308611"/>
            </a:xfrm>
            <a:custGeom>
              <a:avLst/>
              <a:gdLst/>
              <a:ahLst/>
              <a:cxnLst/>
              <a:rect l="0" t="0" r="0" b="0"/>
              <a:pathLst>
                <a:path w="180341" h="308611">
                  <a:moveTo>
                    <a:pt x="142240" y="2540"/>
                  </a:moveTo>
                  <a:lnTo>
                    <a:pt x="153670" y="13970"/>
                  </a:lnTo>
                  <a:lnTo>
                    <a:pt x="160020" y="20320"/>
                  </a:lnTo>
                  <a:lnTo>
                    <a:pt x="168910" y="25400"/>
                  </a:lnTo>
                  <a:lnTo>
                    <a:pt x="177800" y="33020"/>
                  </a:lnTo>
                  <a:lnTo>
                    <a:pt x="180340" y="34290"/>
                  </a:lnTo>
                  <a:lnTo>
                    <a:pt x="180340" y="33020"/>
                  </a:lnTo>
                  <a:lnTo>
                    <a:pt x="179070" y="30480"/>
                  </a:lnTo>
                  <a:lnTo>
                    <a:pt x="173990" y="25400"/>
                  </a:lnTo>
                  <a:lnTo>
                    <a:pt x="166370" y="20320"/>
                  </a:lnTo>
                  <a:lnTo>
                    <a:pt x="158750" y="15240"/>
                  </a:lnTo>
                  <a:lnTo>
                    <a:pt x="149860" y="10160"/>
                  </a:lnTo>
                  <a:lnTo>
                    <a:pt x="139700" y="5080"/>
                  </a:lnTo>
                  <a:lnTo>
                    <a:pt x="130810" y="1270"/>
                  </a:lnTo>
                  <a:lnTo>
                    <a:pt x="119380" y="0"/>
                  </a:lnTo>
                  <a:lnTo>
                    <a:pt x="106680" y="2540"/>
                  </a:lnTo>
                  <a:lnTo>
                    <a:pt x="93980" y="6350"/>
                  </a:lnTo>
                  <a:lnTo>
                    <a:pt x="83820" y="11430"/>
                  </a:lnTo>
                  <a:lnTo>
                    <a:pt x="73660" y="16510"/>
                  </a:lnTo>
                  <a:lnTo>
                    <a:pt x="64770" y="22860"/>
                  </a:lnTo>
                  <a:lnTo>
                    <a:pt x="58420" y="30480"/>
                  </a:lnTo>
                  <a:lnTo>
                    <a:pt x="52070" y="38100"/>
                  </a:lnTo>
                  <a:lnTo>
                    <a:pt x="46990" y="48260"/>
                  </a:lnTo>
                  <a:lnTo>
                    <a:pt x="43180" y="57150"/>
                  </a:lnTo>
                  <a:lnTo>
                    <a:pt x="38100" y="67310"/>
                  </a:lnTo>
                  <a:lnTo>
                    <a:pt x="34290" y="77470"/>
                  </a:lnTo>
                  <a:lnTo>
                    <a:pt x="29210" y="88900"/>
                  </a:lnTo>
                  <a:lnTo>
                    <a:pt x="17780" y="114300"/>
                  </a:lnTo>
                  <a:lnTo>
                    <a:pt x="13970" y="127000"/>
                  </a:lnTo>
                  <a:lnTo>
                    <a:pt x="11430" y="140970"/>
                  </a:lnTo>
                  <a:lnTo>
                    <a:pt x="8890" y="154940"/>
                  </a:lnTo>
                  <a:lnTo>
                    <a:pt x="6350" y="167640"/>
                  </a:lnTo>
                  <a:lnTo>
                    <a:pt x="3810" y="179070"/>
                  </a:lnTo>
                  <a:lnTo>
                    <a:pt x="1270" y="190500"/>
                  </a:lnTo>
                  <a:lnTo>
                    <a:pt x="0" y="204470"/>
                  </a:lnTo>
                  <a:lnTo>
                    <a:pt x="1270" y="219710"/>
                  </a:lnTo>
                  <a:lnTo>
                    <a:pt x="2540" y="234950"/>
                  </a:lnTo>
                  <a:lnTo>
                    <a:pt x="6350" y="248920"/>
                  </a:lnTo>
                  <a:lnTo>
                    <a:pt x="13970" y="261620"/>
                  </a:lnTo>
                  <a:lnTo>
                    <a:pt x="21590" y="274320"/>
                  </a:lnTo>
                  <a:lnTo>
                    <a:pt x="30480" y="283210"/>
                  </a:lnTo>
                  <a:lnTo>
                    <a:pt x="39370" y="290830"/>
                  </a:lnTo>
                  <a:lnTo>
                    <a:pt x="78740" y="3086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38390" y="11014710"/>
              <a:ext cx="237491" cy="281941"/>
            </a:xfrm>
            <a:custGeom>
              <a:avLst/>
              <a:gdLst/>
              <a:ahLst/>
              <a:cxnLst/>
              <a:rect l="0" t="0" r="0" b="0"/>
              <a:pathLst>
                <a:path w="237491" h="281941">
                  <a:moveTo>
                    <a:pt x="120650" y="0"/>
                  </a:moveTo>
                  <a:lnTo>
                    <a:pt x="99060" y="0"/>
                  </a:lnTo>
                  <a:lnTo>
                    <a:pt x="90170" y="3810"/>
                  </a:lnTo>
                  <a:lnTo>
                    <a:pt x="81280" y="10160"/>
                  </a:lnTo>
                  <a:lnTo>
                    <a:pt x="66040" y="24130"/>
                  </a:lnTo>
                  <a:lnTo>
                    <a:pt x="50800" y="38100"/>
                  </a:lnTo>
                  <a:lnTo>
                    <a:pt x="45720" y="46990"/>
                  </a:lnTo>
                  <a:lnTo>
                    <a:pt x="40640" y="55880"/>
                  </a:lnTo>
                  <a:lnTo>
                    <a:pt x="35560" y="64770"/>
                  </a:lnTo>
                  <a:lnTo>
                    <a:pt x="31750" y="74930"/>
                  </a:lnTo>
                  <a:lnTo>
                    <a:pt x="27940" y="85090"/>
                  </a:lnTo>
                  <a:lnTo>
                    <a:pt x="22860" y="95250"/>
                  </a:lnTo>
                  <a:lnTo>
                    <a:pt x="20320" y="106680"/>
                  </a:lnTo>
                  <a:lnTo>
                    <a:pt x="16510" y="119380"/>
                  </a:lnTo>
                  <a:lnTo>
                    <a:pt x="12700" y="132080"/>
                  </a:lnTo>
                  <a:lnTo>
                    <a:pt x="5080" y="156210"/>
                  </a:lnTo>
                  <a:lnTo>
                    <a:pt x="1270" y="167640"/>
                  </a:lnTo>
                  <a:lnTo>
                    <a:pt x="0" y="180340"/>
                  </a:lnTo>
                  <a:lnTo>
                    <a:pt x="1270" y="195580"/>
                  </a:lnTo>
                  <a:lnTo>
                    <a:pt x="2540" y="210820"/>
                  </a:lnTo>
                  <a:lnTo>
                    <a:pt x="5080" y="224790"/>
                  </a:lnTo>
                  <a:lnTo>
                    <a:pt x="10160" y="237490"/>
                  </a:lnTo>
                  <a:lnTo>
                    <a:pt x="15240" y="250190"/>
                  </a:lnTo>
                  <a:lnTo>
                    <a:pt x="21590" y="255270"/>
                  </a:lnTo>
                  <a:lnTo>
                    <a:pt x="27940" y="256540"/>
                  </a:lnTo>
                  <a:lnTo>
                    <a:pt x="34290" y="255270"/>
                  </a:lnTo>
                  <a:lnTo>
                    <a:pt x="41910" y="251460"/>
                  </a:lnTo>
                  <a:lnTo>
                    <a:pt x="50800" y="245110"/>
                  </a:lnTo>
                  <a:lnTo>
                    <a:pt x="59690" y="237490"/>
                  </a:lnTo>
                  <a:lnTo>
                    <a:pt x="68580" y="226060"/>
                  </a:lnTo>
                  <a:lnTo>
                    <a:pt x="77470" y="212090"/>
                  </a:lnTo>
                  <a:lnTo>
                    <a:pt x="85090" y="198120"/>
                  </a:lnTo>
                  <a:lnTo>
                    <a:pt x="91440" y="182880"/>
                  </a:lnTo>
                  <a:lnTo>
                    <a:pt x="96520" y="166370"/>
                  </a:lnTo>
                  <a:lnTo>
                    <a:pt x="101600" y="149860"/>
                  </a:lnTo>
                  <a:lnTo>
                    <a:pt x="104140" y="132080"/>
                  </a:lnTo>
                  <a:lnTo>
                    <a:pt x="106680" y="115570"/>
                  </a:lnTo>
                  <a:lnTo>
                    <a:pt x="107950" y="97790"/>
                  </a:lnTo>
                  <a:lnTo>
                    <a:pt x="109220" y="91440"/>
                  </a:lnTo>
                  <a:lnTo>
                    <a:pt x="113030" y="91440"/>
                  </a:lnTo>
                  <a:lnTo>
                    <a:pt x="115570" y="96520"/>
                  </a:lnTo>
                  <a:lnTo>
                    <a:pt x="118110" y="107950"/>
                  </a:lnTo>
                  <a:lnTo>
                    <a:pt x="121920" y="123190"/>
                  </a:lnTo>
                  <a:lnTo>
                    <a:pt x="124460" y="142240"/>
                  </a:lnTo>
                  <a:lnTo>
                    <a:pt x="128270" y="157480"/>
                  </a:lnTo>
                  <a:lnTo>
                    <a:pt x="132080" y="171450"/>
                  </a:lnTo>
                  <a:lnTo>
                    <a:pt x="134620" y="185420"/>
                  </a:lnTo>
                  <a:lnTo>
                    <a:pt x="142240" y="208280"/>
                  </a:lnTo>
                  <a:lnTo>
                    <a:pt x="152400" y="241300"/>
                  </a:lnTo>
                  <a:lnTo>
                    <a:pt x="156210" y="252730"/>
                  </a:lnTo>
                  <a:lnTo>
                    <a:pt x="162560" y="261620"/>
                  </a:lnTo>
                  <a:lnTo>
                    <a:pt x="168910" y="270510"/>
                  </a:lnTo>
                  <a:lnTo>
                    <a:pt x="177800" y="278130"/>
                  </a:lnTo>
                  <a:lnTo>
                    <a:pt x="186690" y="281940"/>
                  </a:lnTo>
                  <a:lnTo>
                    <a:pt x="196850" y="281940"/>
                  </a:lnTo>
                  <a:lnTo>
                    <a:pt x="237490" y="262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91450" y="10888980"/>
              <a:ext cx="10161" cy="400051"/>
            </a:xfrm>
            <a:custGeom>
              <a:avLst/>
              <a:gdLst/>
              <a:ahLst/>
              <a:cxnLst/>
              <a:rect l="0" t="0" r="0" b="0"/>
              <a:pathLst>
                <a:path w="10161" h="400051">
                  <a:moveTo>
                    <a:pt x="10160" y="0"/>
                  </a:moveTo>
                  <a:lnTo>
                    <a:pt x="10160" y="76200"/>
                  </a:lnTo>
                  <a:lnTo>
                    <a:pt x="8890" y="90170"/>
                  </a:lnTo>
                  <a:lnTo>
                    <a:pt x="7620" y="104140"/>
                  </a:lnTo>
                  <a:lnTo>
                    <a:pt x="5080" y="119380"/>
                  </a:lnTo>
                  <a:lnTo>
                    <a:pt x="2540" y="133350"/>
                  </a:lnTo>
                  <a:lnTo>
                    <a:pt x="1270" y="147320"/>
                  </a:lnTo>
                  <a:lnTo>
                    <a:pt x="1270" y="161290"/>
                  </a:lnTo>
                  <a:lnTo>
                    <a:pt x="0" y="189230"/>
                  </a:lnTo>
                  <a:lnTo>
                    <a:pt x="0" y="28702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06360" y="11032490"/>
              <a:ext cx="443231" cy="288291"/>
            </a:xfrm>
            <a:custGeom>
              <a:avLst/>
              <a:gdLst/>
              <a:ahLst/>
              <a:cxnLst/>
              <a:rect l="0" t="0" r="0" b="0"/>
              <a:pathLst>
                <a:path w="443231" h="288291">
                  <a:moveTo>
                    <a:pt x="0" y="45720"/>
                  </a:moveTo>
                  <a:lnTo>
                    <a:pt x="17780" y="50800"/>
                  </a:lnTo>
                  <a:lnTo>
                    <a:pt x="26670" y="53340"/>
                  </a:lnTo>
                  <a:lnTo>
                    <a:pt x="38100" y="53340"/>
                  </a:lnTo>
                  <a:lnTo>
                    <a:pt x="49530" y="54610"/>
                  </a:lnTo>
                  <a:lnTo>
                    <a:pt x="78740" y="55880"/>
                  </a:lnTo>
                  <a:lnTo>
                    <a:pt x="95250" y="55880"/>
                  </a:lnTo>
                  <a:lnTo>
                    <a:pt x="113030" y="54610"/>
                  </a:lnTo>
                  <a:lnTo>
                    <a:pt x="130810" y="53340"/>
                  </a:lnTo>
                  <a:lnTo>
                    <a:pt x="151130" y="50800"/>
                  </a:lnTo>
                  <a:lnTo>
                    <a:pt x="168910" y="48260"/>
                  </a:lnTo>
                  <a:lnTo>
                    <a:pt x="185420" y="48260"/>
                  </a:lnTo>
                  <a:lnTo>
                    <a:pt x="200660" y="46990"/>
                  </a:lnTo>
                  <a:lnTo>
                    <a:pt x="214630" y="45720"/>
                  </a:lnTo>
                  <a:lnTo>
                    <a:pt x="227330" y="43180"/>
                  </a:lnTo>
                  <a:lnTo>
                    <a:pt x="240030" y="40640"/>
                  </a:lnTo>
                  <a:lnTo>
                    <a:pt x="252730" y="36830"/>
                  </a:lnTo>
                  <a:lnTo>
                    <a:pt x="265430" y="31750"/>
                  </a:lnTo>
                  <a:lnTo>
                    <a:pt x="279400" y="25400"/>
                  </a:lnTo>
                  <a:lnTo>
                    <a:pt x="292100" y="20320"/>
                  </a:lnTo>
                  <a:lnTo>
                    <a:pt x="306070" y="16510"/>
                  </a:lnTo>
                  <a:lnTo>
                    <a:pt x="320040" y="11430"/>
                  </a:lnTo>
                  <a:lnTo>
                    <a:pt x="326390" y="7620"/>
                  </a:lnTo>
                  <a:lnTo>
                    <a:pt x="326390" y="3810"/>
                  </a:lnTo>
                  <a:lnTo>
                    <a:pt x="322580" y="0"/>
                  </a:lnTo>
                  <a:lnTo>
                    <a:pt x="317500" y="2540"/>
                  </a:lnTo>
                  <a:lnTo>
                    <a:pt x="309880" y="8890"/>
                  </a:lnTo>
                  <a:lnTo>
                    <a:pt x="300990" y="17780"/>
                  </a:lnTo>
                  <a:lnTo>
                    <a:pt x="293370" y="26670"/>
                  </a:lnTo>
                  <a:lnTo>
                    <a:pt x="285750" y="36830"/>
                  </a:lnTo>
                  <a:lnTo>
                    <a:pt x="278130" y="46990"/>
                  </a:lnTo>
                  <a:lnTo>
                    <a:pt x="273050" y="57150"/>
                  </a:lnTo>
                  <a:lnTo>
                    <a:pt x="266700" y="67310"/>
                  </a:lnTo>
                  <a:lnTo>
                    <a:pt x="262890" y="77470"/>
                  </a:lnTo>
                  <a:lnTo>
                    <a:pt x="257810" y="87630"/>
                  </a:lnTo>
                  <a:lnTo>
                    <a:pt x="254000" y="97790"/>
                  </a:lnTo>
                  <a:lnTo>
                    <a:pt x="246380" y="119380"/>
                  </a:lnTo>
                  <a:lnTo>
                    <a:pt x="238760" y="140970"/>
                  </a:lnTo>
                  <a:lnTo>
                    <a:pt x="237490" y="153670"/>
                  </a:lnTo>
                  <a:lnTo>
                    <a:pt x="238760" y="167640"/>
                  </a:lnTo>
                  <a:lnTo>
                    <a:pt x="240030" y="182880"/>
                  </a:lnTo>
                  <a:lnTo>
                    <a:pt x="242570" y="196850"/>
                  </a:lnTo>
                  <a:lnTo>
                    <a:pt x="245110" y="209550"/>
                  </a:lnTo>
                  <a:lnTo>
                    <a:pt x="247650" y="222250"/>
                  </a:lnTo>
                  <a:lnTo>
                    <a:pt x="251460" y="232410"/>
                  </a:lnTo>
                  <a:lnTo>
                    <a:pt x="256540" y="241300"/>
                  </a:lnTo>
                  <a:lnTo>
                    <a:pt x="262890" y="250190"/>
                  </a:lnTo>
                  <a:lnTo>
                    <a:pt x="269240" y="257810"/>
                  </a:lnTo>
                  <a:lnTo>
                    <a:pt x="275590" y="265430"/>
                  </a:lnTo>
                  <a:lnTo>
                    <a:pt x="281940" y="273050"/>
                  </a:lnTo>
                  <a:lnTo>
                    <a:pt x="290830" y="279400"/>
                  </a:lnTo>
                  <a:lnTo>
                    <a:pt x="302260" y="284480"/>
                  </a:lnTo>
                  <a:lnTo>
                    <a:pt x="313690" y="288290"/>
                  </a:lnTo>
                  <a:lnTo>
                    <a:pt x="326390" y="288290"/>
                  </a:lnTo>
                  <a:lnTo>
                    <a:pt x="339090" y="284480"/>
                  </a:lnTo>
                  <a:lnTo>
                    <a:pt x="353060" y="278130"/>
                  </a:lnTo>
                  <a:lnTo>
                    <a:pt x="364490" y="271780"/>
                  </a:lnTo>
                  <a:lnTo>
                    <a:pt x="373380" y="265430"/>
                  </a:lnTo>
                  <a:lnTo>
                    <a:pt x="382270" y="259080"/>
                  </a:lnTo>
                  <a:lnTo>
                    <a:pt x="391160" y="250190"/>
                  </a:lnTo>
                  <a:lnTo>
                    <a:pt x="398780" y="238760"/>
                  </a:lnTo>
                  <a:lnTo>
                    <a:pt x="406400" y="227330"/>
                  </a:lnTo>
                  <a:lnTo>
                    <a:pt x="412750" y="215900"/>
                  </a:lnTo>
                  <a:lnTo>
                    <a:pt x="417830" y="204470"/>
                  </a:lnTo>
                  <a:lnTo>
                    <a:pt x="443230" y="151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53730" y="10847070"/>
              <a:ext cx="485141" cy="392431"/>
            </a:xfrm>
            <a:custGeom>
              <a:avLst/>
              <a:gdLst/>
              <a:ahLst/>
              <a:cxnLst/>
              <a:rect l="0" t="0" r="0" b="0"/>
              <a:pathLst>
                <a:path w="485141" h="392431">
                  <a:moveTo>
                    <a:pt x="11430" y="0"/>
                  </a:moveTo>
                  <a:lnTo>
                    <a:pt x="11430" y="58420"/>
                  </a:lnTo>
                  <a:lnTo>
                    <a:pt x="10160" y="71120"/>
                  </a:lnTo>
                  <a:lnTo>
                    <a:pt x="7620" y="85090"/>
                  </a:lnTo>
                  <a:lnTo>
                    <a:pt x="5080" y="97790"/>
                  </a:lnTo>
                  <a:lnTo>
                    <a:pt x="3810" y="113030"/>
                  </a:lnTo>
                  <a:lnTo>
                    <a:pt x="2540" y="129540"/>
                  </a:lnTo>
                  <a:lnTo>
                    <a:pt x="2540" y="146050"/>
                  </a:lnTo>
                  <a:lnTo>
                    <a:pt x="1270" y="179070"/>
                  </a:lnTo>
                  <a:lnTo>
                    <a:pt x="0" y="328930"/>
                  </a:lnTo>
                  <a:lnTo>
                    <a:pt x="1270" y="335280"/>
                  </a:lnTo>
                  <a:lnTo>
                    <a:pt x="3810" y="335280"/>
                  </a:lnTo>
                  <a:lnTo>
                    <a:pt x="6350" y="332740"/>
                  </a:lnTo>
                  <a:lnTo>
                    <a:pt x="7620" y="322580"/>
                  </a:lnTo>
                  <a:lnTo>
                    <a:pt x="8890" y="309880"/>
                  </a:lnTo>
                  <a:lnTo>
                    <a:pt x="10160" y="294640"/>
                  </a:lnTo>
                  <a:lnTo>
                    <a:pt x="12700" y="278130"/>
                  </a:lnTo>
                  <a:lnTo>
                    <a:pt x="16510" y="261620"/>
                  </a:lnTo>
                  <a:lnTo>
                    <a:pt x="21590" y="243840"/>
                  </a:lnTo>
                  <a:lnTo>
                    <a:pt x="27940" y="228600"/>
                  </a:lnTo>
                  <a:lnTo>
                    <a:pt x="34290" y="215900"/>
                  </a:lnTo>
                  <a:lnTo>
                    <a:pt x="40640" y="203200"/>
                  </a:lnTo>
                  <a:lnTo>
                    <a:pt x="46990" y="193040"/>
                  </a:lnTo>
                  <a:lnTo>
                    <a:pt x="53340" y="182880"/>
                  </a:lnTo>
                  <a:lnTo>
                    <a:pt x="60960" y="173990"/>
                  </a:lnTo>
                  <a:lnTo>
                    <a:pt x="68580" y="170180"/>
                  </a:lnTo>
                  <a:lnTo>
                    <a:pt x="77470" y="167640"/>
                  </a:lnTo>
                  <a:lnTo>
                    <a:pt x="87630" y="167640"/>
                  </a:lnTo>
                  <a:lnTo>
                    <a:pt x="96520" y="172720"/>
                  </a:lnTo>
                  <a:lnTo>
                    <a:pt x="106680" y="180340"/>
                  </a:lnTo>
                  <a:lnTo>
                    <a:pt x="116840" y="190500"/>
                  </a:lnTo>
                  <a:lnTo>
                    <a:pt x="124460" y="200660"/>
                  </a:lnTo>
                  <a:lnTo>
                    <a:pt x="132080" y="210820"/>
                  </a:lnTo>
                  <a:lnTo>
                    <a:pt x="137160" y="220980"/>
                  </a:lnTo>
                  <a:lnTo>
                    <a:pt x="143510" y="231140"/>
                  </a:lnTo>
                  <a:lnTo>
                    <a:pt x="149860" y="241300"/>
                  </a:lnTo>
                  <a:lnTo>
                    <a:pt x="156210" y="252730"/>
                  </a:lnTo>
                  <a:lnTo>
                    <a:pt x="161290" y="262890"/>
                  </a:lnTo>
                  <a:lnTo>
                    <a:pt x="166370" y="273050"/>
                  </a:lnTo>
                  <a:lnTo>
                    <a:pt x="170180" y="283210"/>
                  </a:lnTo>
                  <a:lnTo>
                    <a:pt x="175260" y="294640"/>
                  </a:lnTo>
                  <a:lnTo>
                    <a:pt x="182880" y="314960"/>
                  </a:lnTo>
                  <a:lnTo>
                    <a:pt x="193040" y="346710"/>
                  </a:lnTo>
                  <a:lnTo>
                    <a:pt x="198120" y="355600"/>
                  </a:lnTo>
                  <a:lnTo>
                    <a:pt x="203200" y="364490"/>
                  </a:lnTo>
                  <a:lnTo>
                    <a:pt x="209550" y="373380"/>
                  </a:lnTo>
                  <a:lnTo>
                    <a:pt x="219710" y="378460"/>
                  </a:lnTo>
                  <a:lnTo>
                    <a:pt x="232410" y="382270"/>
                  </a:lnTo>
                  <a:lnTo>
                    <a:pt x="246380" y="383540"/>
                  </a:lnTo>
                  <a:lnTo>
                    <a:pt x="259080" y="382270"/>
                  </a:lnTo>
                  <a:lnTo>
                    <a:pt x="271780" y="377190"/>
                  </a:lnTo>
                  <a:lnTo>
                    <a:pt x="283210" y="370840"/>
                  </a:lnTo>
                  <a:lnTo>
                    <a:pt x="292100" y="363220"/>
                  </a:lnTo>
                  <a:lnTo>
                    <a:pt x="298450" y="354330"/>
                  </a:lnTo>
                  <a:lnTo>
                    <a:pt x="304800" y="344170"/>
                  </a:lnTo>
                  <a:lnTo>
                    <a:pt x="311150" y="332740"/>
                  </a:lnTo>
                  <a:lnTo>
                    <a:pt x="317500" y="318770"/>
                  </a:lnTo>
                  <a:lnTo>
                    <a:pt x="323850" y="303530"/>
                  </a:lnTo>
                  <a:lnTo>
                    <a:pt x="330200" y="289560"/>
                  </a:lnTo>
                  <a:lnTo>
                    <a:pt x="335280" y="276860"/>
                  </a:lnTo>
                  <a:lnTo>
                    <a:pt x="342900" y="254000"/>
                  </a:lnTo>
                  <a:lnTo>
                    <a:pt x="350520" y="232410"/>
                  </a:lnTo>
                  <a:lnTo>
                    <a:pt x="353060" y="219710"/>
                  </a:lnTo>
                  <a:lnTo>
                    <a:pt x="355600" y="207010"/>
                  </a:lnTo>
                  <a:lnTo>
                    <a:pt x="356870" y="194310"/>
                  </a:lnTo>
                  <a:lnTo>
                    <a:pt x="351790" y="187960"/>
                  </a:lnTo>
                  <a:lnTo>
                    <a:pt x="345440" y="185420"/>
                  </a:lnTo>
                  <a:lnTo>
                    <a:pt x="335280" y="186690"/>
                  </a:lnTo>
                  <a:lnTo>
                    <a:pt x="327660" y="190500"/>
                  </a:lnTo>
                  <a:lnTo>
                    <a:pt x="321310" y="196850"/>
                  </a:lnTo>
                  <a:lnTo>
                    <a:pt x="298450" y="232410"/>
                  </a:lnTo>
                  <a:lnTo>
                    <a:pt x="292100" y="242570"/>
                  </a:lnTo>
                  <a:lnTo>
                    <a:pt x="287020" y="252730"/>
                  </a:lnTo>
                  <a:lnTo>
                    <a:pt x="283210" y="262890"/>
                  </a:lnTo>
                  <a:lnTo>
                    <a:pt x="279400" y="275590"/>
                  </a:lnTo>
                  <a:lnTo>
                    <a:pt x="275590" y="289560"/>
                  </a:lnTo>
                  <a:lnTo>
                    <a:pt x="271780" y="306070"/>
                  </a:lnTo>
                  <a:lnTo>
                    <a:pt x="270510" y="318770"/>
                  </a:lnTo>
                  <a:lnTo>
                    <a:pt x="270510" y="331470"/>
                  </a:lnTo>
                  <a:lnTo>
                    <a:pt x="271780" y="344170"/>
                  </a:lnTo>
                  <a:lnTo>
                    <a:pt x="275590" y="355600"/>
                  </a:lnTo>
                  <a:lnTo>
                    <a:pt x="281940" y="367030"/>
                  </a:lnTo>
                  <a:lnTo>
                    <a:pt x="290830" y="377190"/>
                  </a:lnTo>
                  <a:lnTo>
                    <a:pt x="299720" y="384810"/>
                  </a:lnTo>
                  <a:lnTo>
                    <a:pt x="311150" y="389890"/>
                  </a:lnTo>
                  <a:lnTo>
                    <a:pt x="323850" y="392430"/>
                  </a:lnTo>
                  <a:lnTo>
                    <a:pt x="336550" y="392430"/>
                  </a:lnTo>
                  <a:lnTo>
                    <a:pt x="349250" y="389890"/>
                  </a:lnTo>
                  <a:lnTo>
                    <a:pt x="363220" y="386080"/>
                  </a:lnTo>
                  <a:lnTo>
                    <a:pt x="374650" y="381000"/>
                  </a:lnTo>
                  <a:lnTo>
                    <a:pt x="384810" y="375920"/>
                  </a:lnTo>
                  <a:lnTo>
                    <a:pt x="393700" y="369570"/>
                  </a:lnTo>
                  <a:lnTo>
                    <a:pt x="401320" y="363220"/>
                  </a:lnTo>
                  <a:lnTo>
                    <a:pt x="408940" y="356870"/>
                  </a:lnTo>
                  <a:lnTo>
                    <a:pt x="416560" y="349250"/>
                  </a:lnTo>
                  <a:lnTo>
                    <a:pt x="424180" y="341630"/>
                  </a:lnTo>
                  <a:lnTo>
                    <a:pt x="431800" y="332740"/>
                  </a:lnTo>
                  <a:lnTo>
                    <a:pt x="439420" y="323850"/>
                  </a:lnTo>
                  <a:lnTo>
                    <a:pt x="445770" y="314960"/>
                  </a:lnTo>
                  <a:lnTo>
                    <a:pt x="453390" y="307340"/>
                  </a:lnTo>
                  <a:lnTo>
                    <a:pt x="485140" y="273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90940" y="10909300"/>
              <a:ext cx="147321" cy="226061"/>
            </a:xfrm>
            <a:custGeom>
              <a:avLst/>
              <a:gdLst/>
              <a:ahLst/>
              <a:cxnLst/>
              <a:rect l="0" t="0" r="0" b="0"/>
              <a:pathLst>
                <a:path w="147321" h="226061">
                  <a:moveTo>
                    <a:pt x="0" y="105410"/>
                  </a:moveTo>
                  <a:lnTo>
                    <a:pt x="6350" y="128270"/>
                  </a:lnTo>
                  <a:lnTo>
                    <a:pt x="11430" y="154940"/>
                  </a:lnTo>
                  <a:lnTo>
                    <a:pt x="15240" y="170180"/>
                  </a:lnTo>
                  <a:lnTo>
                    <a:pt x="16510" y="185420"/>
                  </a:lnTo>
                  <a:lnTo>
                    <a:pt x="19050" y="201930"/>
                  </a:lnTo>
                  <a:lnTo>
                    <a:pt x="19050" y="219710"/>
                  </a:lnTo>
                  <a:lnTo>
                    <a:pt x="20320" y="226060"/>
                  </a:lnTo>
                  <a:lnTo>
                    <a:pt x="20320" y="226060"/>
                  </a:lnTo>
                  <a:lnTo>
                    <a:pt x="20320" y="220980"/>
                  </a:lnTo>
                  <a:lnTo>
                    <a:pt x="21590" y="175260"/>
                  </a:lnTo>
                  <a:lnTo>
                    <a:pt x="22860" y="154940"/>
                  </a:lnTo>
                  <a:lnTo>
                    <a:pt x="24130" y="134620"/>
                  </a:lnTo>
                  <a:lnTo>
                    <a:pt x="26670" y="114300"/>
                  </a:lnTo>
                  <a:lnTo>
                    <a:pt x="31750" y="97790"/>
                  </a:lnTo>
                  <a:lnTo>
                    <a:pt x="39370" y="82550"/>
                  </a:lnTo>
                  <a:lnTo>
                    <a:pt x="46990" y="69850"/>
                  </a:lnTo>
                  <a:lnTo>
                    <a:pt x="54610" y="58420"/>
                  </a:lnTo>
                  <a:lnTo>
                    <a:pt x="62230" y="48260"/>
                  </a:lnTo>
                  <a:lnTo>
                    <a:pt x="69850" y="39370"/>
                  </a:lnTo>
                  <a:lnTo>
                    <a:pt x="78740" y="31750"/>
                  </a:lnTo>
                  <a:lnTo>
                    <a:pt x="87630" y="26670"/>
                  </a:lnTo>
                  <a:lnTo>
                    <a:pt x="96520" y="21590"/>
                  </a:lnTo>
                  <a:lnTo>
                    <a:pt x="106680" y="16510"/>
                  </a:lnTo>
                  <a:lnTo>
                    <a:pt x="116840" y="1270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981440" y="10875010"/>
              <a:ext cx="170181" cy="287021"/>
            </a:xfrm>
            <a:custGeom>
              <a:avLst/>
              <a:gdLst/>
              <a:ahLst/>
              <a:cxnLst/>
              <a:rect l="0" t="0" r="0" b="0"/>
              <a:pathLst>
                <a:path w="170181" h="287021">
                  <a:moveTo>
                    <a:pt x="167640" y="13970"/>
                  </a:moveTo>
                  <a:lnTo>
                    <a:pt x="151130" y="2540"/>
                  </a:lnTo>
                  <a:lnTo>
                    <a:pt x="140970" y="0"/>
                  </a:lnTo>
                  <a:lnTo>
                    <a:pt x="130810" y="0"/>
                  </a:lnTo>
                  <a:lnTo>
                    <a:pt x="118110" y="1270"/>
                  </a:lnTo>
                  <a:lnTo>
                    <a:pt x="106680" y="2540"/>
                  </a:lnTo>
                  <a:lnTo>
                    <a:pt x="95250" y="5080"/>
                  </a:lnTo>
                  <a:lnTo>
                    <a:pt x="85090" y="7620"/>
                  </a:lnTo>
                  <a:lnTo>
                    <a:pt x="78740" y="13970"/>
                  </a:lnTo>
                  <a:lnTo>
                    <a:pt x="74930" y="20320"/>
                  </a:lnTo>
                  <a:lnTo>
                    <a:pt x="74930" y="29210"/>
                  </a:lnTo>
                  <a:lnTo>
                    <a:pt x="77470" y="38100"/>
                  </a:lnTo>
                  <a:lnTo>
                    <a:pt x="82550" y="46990"/>
                  </a:lnTo>
                  <a:lnTo>
                    <a:pt x="90170" y="57150"/>
                  </a:lnTo>
                  <a:lnTo>
                    <a:pt x="99060" y="67310"/>
                  </a:lnTo>
                  <a:lnTo>
                    <a:pt x="107950" y="77470"/>
                  </a:lnTo>
                  <a:lnTo>
                    <a:pt x="127000" y="97790"/>
                  </a:lnTo>
                  <a:lnTo>
                    <a:pt x="147320" y="119380"/>
                  </a:lnTo>
                  <a:lnTo>
                    <a:pt x="154940" y="129540"/>
                  </a:lnTo>
                  <a:lnTo>
                    <a:pt x="161290" y="139700"/>
                  </a:lnTo>
                  <a:lnTo>
                    <a:pt x="167640" y="149860"/>
                  </a:lnTo>
                  <a:lnTo>
                    <a:pt x="170180" y="161290"/>
                  </a:lnTo>
                  <a:lnTo>
                    <a:pt x="170180" y="171450"/>
                  </a:lnTo>
                  <a:lnTo>
                    <a:pt x="168910" y="181610"/>
                  </a:lnTo>
                  <a:lnTo>
                    <a:pt x="165100" y="193040"/>
                  </a:lnTo>
                  <a:lnTo>
                    <a:pt x="158750" y="203200"/>
                  </a:lnTo>
                  <a:lnTo>
                    <a:pt x="151130" y="213360"/>
                  </a:lnTo>
                  <a:lnTo>
                    <a:pt x="140970" y="223520"/>
                  </a:lnTo>
                  <a:lnTo>
                    <a:pt x="127000" y="231140"/>
                  </a:lnTo>
                  <a:lnTo>
                    <a:pt x="97790" y="247650"/>
                  </a:lnTo>
                  <a:lnTo>
                    <a:pt x="69850" y="261620"/>
                  </a:lnTo>
                  <a:lnTo>
                    <a:pt x="55880" y="267970"/>
                  </a:lnTo>
                  <a:lnTo>
                    <a:pt x="41910" y="273050"/>
                  </a:lnTo>
                  <a:lnTo>
                    <a:pt x="0" y="2870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097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743200"/>
            <a:ext cx="3419348" cy="53690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54000" y="139700"/>
            <a:ext cx="8356600" cy="15542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2.  </a:t>
            </a:r>
            <a:r>
              <a:rPr lang="en-US" sz="1900" smtClean="0">
                <a:solidFill>
                  <a:srgbClr val="282828"/>
                </a:solidFill>
                <a:latin typeface="Comic Sans MS - 26"/>
              </a:rPr>
              <a:t>Uncle Tom's Cabin </a:t>
            </a:r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(1852)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a.  Harriet Beecher Stowe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b.  effects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1.)  increase in support for abolitionists</a:t>
            </a: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 2.)  southern plantation owners infuriated</a:t>
            </a:r>
            <a:endParaRPr lang="en-US" sz="1900">
              <a:solidFill>
                <a:srgbClr val="0000FF"/>
              </a:solidFill>
              <a:latin typeface="Comic Sans MS - 26"/>
            </a:endParaRPr>
          </a:p>
        </p:txBody>
      </p:sp>
    </p:spTree>
    <p:extLst>
      <p:ext uri="{BB962C8B-B14F-4D97-AF65-F5344CB8AC3E}">
        <p14:creationId xmlns:p14="http://schemas.microsoft.com/office/powerpoint/2010/main" val="230891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127000"/>
            <a:ext cx="9271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Kansas Nebraska Act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(1854)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popular sovereignty determined  slave status of states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both abolitionists (Emigrant Aid  Society) and proslavery forces move to  Kansas to vote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c.  repealed Missouri Compromise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4756150"/>
            <a:ext cx="6506464" cy="41043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27696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673100"/>
            <a:ext cx="101600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</a:t>
            </a:r>
            <a:r>
              <a:rPr lang="en-US" sz="2700" smtClean="0">
                <a:solidFill>
                  <a:srgbClr val="282828"/>
                </a:solidFill>
                <a:latin typeface="Comic Sans MS - 36"/>
              </a:rPr>
              <a:t> Formation of the Republican Party 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(1854)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a.  antislavery Whigs and Free Soilers (Dem)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 b.  opposed spread of slavery to new  territories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267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17500"/>
            <a:ext cx="8636000" cy="36933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5.  "</a:t>
            </a:r>
            <a:r>
              <a:rPr lang="en-US" sz="2600" smtClean="0">
                <a:solidFill>
                  <a:srgbClr val="282828"/>
                </a:solidFill>
                <a:latin typeface="Comic Sans MS - 35"/>
              </a:rPr>
              <a:t>Bleeding Kansas</a:t>
            </a:r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" 1856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a.  2 governments in Kansas (illegal  votes from MO vote in a proslavery  legislature - the Free Soilers have  refused to accept it and formed their  own legislature)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b.  MO proslavery forces attacked  abolitionists in Lawrence, Kansas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c.  John Brown leads abolitionists'  retaliation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d.  Pottawatomie Massacre </a:t>
            </a: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 e.  foreshadowing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349473" y="1675347"/>
            <a:ext cx="145575" cy="443396"/>
          </a:xfrm>
          <a:custGeom>
            <a:avLst/>
            <a:gdLst/>
            <a:ahLst/>
            <a:cxnLst/>
            <a:rect l="0" t="0" r="0" b="0"/>
            <a:pathLst>
              <a:path w="145575" h="443396">
                <a:moveTo>
                  <a:pt x="40289" y="221099"/>
                </a:moveTo>
                <a:lnTo>
                  <a:pt x="24648" y="239080"/>
                </a:lnTo>
                <a:lnTo>
                  <a:pt x="16569" y="255996"/>
                </a:lnTo>
                <a:lnTo>
                  <a:pt x="15319" y="275213"/>
                </a:lnTo>
                <a:lnTo>
                  <a:pt x="18459" y="327324"/>
                </a:lnTo>
                <a:lnTo>
                  <a:pt x="26315" y="378302"/>
                </a:lnTo>
                <a:lnTo>
                  <a:pt x="25960" y="429099"/>
                </a:lnTo>
                <a:lnTo>
                  <a:pt x="23717" y="440484"/>
                </a:lnTo>
                <a:lnTo>
                  <a:pt x="19882" y="443395"/>
                </a:lnTo>
                <a:lnTo>
                  <a:pt x="14986" y="440656"/>
                </a:lnTo>
                <a:lnTo>
                  <a:pt x="9382" y="434151"/>
                </a:lnTo>
                <a:lnTo>
                  <a:pt x="1496" y="391460"/>
                </a:lnTo>
                <a:lnTo>
                  <a:pt x="0" y="330963"/>
                </a:lnTo>
                <a:lnTo>
                  <a:pt x="9757" y="273952"/>
                </a:lnTo>
                <a:lnTo>
                  <a:pt x="17360" y="217631"/>
                </a:lnTo>
                <a:lnTo>
                  <a:pt x="34503" y="162615"/>
                </a:lnTo>
                <a:lnTo>
                  <a:pt x="54027" y="100313"/>
                </a:lnTo>
                <a:lnTo>
                  <a:pt x="83947" y="47675"/>
                </a:lnTo>
                <a:lnTo>
                  <a:pt x="107557" y="21405"/>
                </a:lnTo>
                <a:lnTo>
                  <a:pt x="14557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Comic Sans MS - 36</vt:lpstr>
      <vt:lpstr>Comic Sans MS - 26</vt:lpstr>
      <vt:lpstr>Calibri</vt:lpstr>
      <vt:lpstr>Arial - 36</vt:lpstr>
      <vt:lpstr>Comic Sans MS - 35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2013-02-07T17:52:46Z</dcterms:created>
  <dcterms:modified xsi:type="dcterms:W3CDTF">2013-02-07T17:52:50Z</dcterms:modified>
</cp:coreProperties>
</file>