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56845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72364"/>
            <a:ext cx="8636000" cy="33620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887883"/>
            <a:ext cx="7112000" cy="40082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28111"/>
            <a:ext cx="2286000" cy="133826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28111"/>
            <a:ext cx="6688667" cy="133826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078747"/>
            <a:ext cx="8636000" cy="31151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647762"/>
            <a:ext cx="8636000" cy="34309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659720"/>
            <a:ext cx="4487333" cy="103510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659720"/>
            <a:ext cx="4487333" cy="103510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9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10860"/>
            <a:ext cx="4489098" cy="14631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74020"/>
            <a:ext cx="4489098" cy="90367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510860"/>
            <a:ext cx="4490861" cy="14631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974020"/>
            <a:ext cx="4490861" cy="90367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7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8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24476"/>
            <a:ext cx="3342570" cy="2657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24479"/>
            <a:ext cx="5679722" cy="133862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82130"/>
            <a:ext cx="3342570" cy="10728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979150"/>
            <a:ext cx="6096000" cy="1296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01439"/>
            <a:ext cx="6096000" cy="941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275301"/>
            <a:ext cx="6096000" cy="1840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28107"/>
            <a:ext cx="9144000" cy="2614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59720"/>
            <a:ext cx="9144000" cy="10351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537212"/>
            <a:ext cx="2370667" cy="83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A58E-74E3-4220-AA4A-24F53DEF9FBE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537212"/>
            <a:ext cx="3217333" cy="83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537212"/>
            <a:ext cx="2370667" cy="83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6DC4-0238-4AB2-968E-549338AF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9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188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Article I:  The Legislative Branch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900" y="1104900"/>
            <a:ext cx="8890000" cy="249299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Objectives: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review the concept of separation of  powers.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Discuss the Preamble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 explore Article I of the US  Constitution to determine the specifics  of the House of Representatives and the  Senate.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43037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977900"/>
            <a:ext cx="9525000" cy="36933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Bellringer:</a:t>
            </a:r>
          </a:p>
          <a:p>
            <a:endParaRPr lang="en-US" sz="2600" smtClean="0">
              <a:solidFill>
                <a:srgbClr val="000000"/>
              </a:solidFill>
              <a:latin typeface="Arial - 35"/>
            </a:endParaRPr>
          </a:p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Define "separation of powers":</a:t>
            </a:r>
          </a:p>
          <a:p>
            <a:endParaRPr lang="en-US" sz="2600" smtClean="0">
              <a:solidFill>
                <a:srgbClr val="000000"/>
              </a:solidFill>
              <a:latin typeface="Arial - 35"/>
            </a:endParaRPr>
          </a:p>
          <a:p>
            <a:endParaRPr lang="en-US" sz="2600" smtClean="0">
              <a:solidFill>
                <a:srgbClr val="000000"/>
              </a:solidFill>
              <a:latin typeface="Arial - 35"/>
            </a:endParaRPr>
          </a:p>
          <a:p>
            <a:endParaRPr lang="en-US" sz="2600" smtClean="0">
              <a:solidFill>
                <a:srgbClr val="000000"/>
              </a:solidFill>
              <a:latin typeface="Arial - 35"/>
            </a:endParaRPr>
          </a:p>
          <a:p>
            <a:endParaRPr lang="en-US" sz="2600" smtClean="0">
              <a:solidFill>
                <a:srgbClr val="000000"/>
              </a:solidFill>
              <a:latin typeface="Arial - 35"/>
            </a:endParaRPr>
          </a:p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Why did the founding fathers include this  concept in this Constution?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</p:spTree>
    <p:extLst>
      <p:ext uri="{BB962C8B-B14F-4D97-AF65-F5344CB8AC3E}">
        <p14:creationId xmlns:p14="http://schemas.microsoft.com/office/powerpoint/2010/main" val="362889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39800"/>
            <a:ext cx="8788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 - Who gives the federal  government its power according to the  Preamble of the US Constitution?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(</a:t>
            </a:r>
            <a:r>
              <a:rPr lang="en-US" sz="2700" i="1" smtClean="0">
                <a:solidFill>
                  <a:srgbClr val="0000FF"/>
                </a:solidFill>
                <a:latin typeface="Comic Sans MS - 36"/>
              </a:rPr>
              <a:t>How do you know?)</a:t>
            </a:r>
          </a:p>
          <a:p>
            <a:endParaRPr lang="en-US" sz="2700" i="1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i="1" smtClean="0">
                <a:solidFill>
                  <a:srgbClr val="0000FF"/>
                </a:solidFill>
                <a:latin typeface="Comic Sans MS - 36"/>
              </a:rPr>
              <a:t>Wh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at promises are made?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45536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700" y="0"/>
            <a:ext cx="685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Article I - Legislative Branch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400" y="1828800"/>
            <a:ext cx="101219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095500" y="1320800"/>
            <a:ext cx="0" cy="13906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0" y="1346200"/>
            <a:ext cx="0" cy="1388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82700"/>
            <a:ext cx="1014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530600"/>
            <a:ext cx="1014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461000"/>
            <a:ext cx="1014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" y="7747000"/>
            <a:ext cx="10109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700" y="9944100"/>
            <a:ext cx="101346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1861800"/>
            <a:ext cx="1014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02500" y="1460500"/>
            <a:ext cx="1397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FF6820"/>
                </a:solidFill>
                <a:latin typeface="Arial - 24"/>
              </a:rPr>
              <a:t>Senate</a:t>
            </a:r>
            <a:endParaRPr lang="en-US">
              <a:solidFill>
                <a:srgbClr val="FF6820"/>
              </a:solidFill>
              <a:latin typeface="Arial - 2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3300" y="1473200"/>
            <a:ext cx="4089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9300"/>
                </a:solidFill>
                <a:latin typeface="Arial - 25"/>
              </a:rPr>
              <a:t>House of Representatives</a:t>
            </a:r>
            <a:endParaRPr lang="en-US" sz="1900">
              <a:solidFill>
                <a:srgbClr val="009300"/>
              </a:solidFill>
              <a:latin typeface="Arial - 25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0800" y="15303500"/>
            <a:ext cx="100965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270000" y="54864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0"/>
                </a:moveTo>
                <a:lnTo>
                  <a:pt x="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" y="4279900"/>
            <a:ext cx="23368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qualifications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9700" y="2044700"/>
            <a:ext cx="2209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how state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is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represented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900" y="8229600"/>
            <a:ext cx="16510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election </a:t>
            </a:r>
          </a:p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process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300" y="6057900"/>
            <a:ext cx="1295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terms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10502900"/>
            <a:ext cx="1828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presiding </a:t>
            </a: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officer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" y="12573000"/>
            <a:ext cx="1498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special </a:t>
            </a:r>
          </a:p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powers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053207" y="1000252"/>
            <a:ext cx="1105535" cy="54749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874893" y="1021207"/>
            <a:ext cx="1231900" cy="52654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48100" y="419100"/>
            <a:ext cx="3098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CONGRESS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16269" y="1916187"/>
            <a:ext cx="301181" cy="421141"/>
            <a:chOff x="2316269" y="1916187"/>
            <a:chExt cx="301181" cy="421141"/>
          </a:xfrm>
        </p:grpSpPr>
        <p:sp>
          <p:nvSpPr>
            <p:cNvPr id="25" name="Freeform 24"/>
            <p:cNvSpPr/>
            <p:nvPr/>
          </p:nvSpPr>
          <p:spPr>
            <a:xfrm>
              <a:off x="2411026" y="1916187"/>
              <a:ext cx="42115" cy="421141"/>
            </a:xfrm>
            <a:custGeom>
              <a:avLst/>
              <a:gdLst/>
              <a:ahLst/>
              <a:cxnLst/>
              <a:rect l="0" t="0" r="0" b="0"/>
              <a:pathLst>
                <a:path w="42115" h="421141">
                  <a:moveTo>
                    <a:pt x="0" y="0"/>
                  </a:moveTo>
                  <a:lnTo>
                    <a:pt x="14654" y="55141"/>
                  </a:lnTo>
                  <a:lnTo>
                    <a:pt x="20962" y="110934"/>
                  </a:lnTo>
                  <a:lnTo>
                    <a:pt x="29141" y="163202"/>
                  </a:lnTo>
                  <a:lnTo>
                    <a:pt x="31103" y="223570"/>
                  </a:lnTo>
                  <a:lnTo>
                    <a:pt x="32660" y="279385"/>
                  </a:lnTo>
                  <a:lnTo>
                    <a:pt x="39900" y="334777"/>
                  </a:lnTo>
                  <a:lnTo>
                    <a:pt x="41458" y="385802"/>
                  </a:lnTo>
                  <a:lnTo>
                    <a:pt x="4211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58425" y="1937244"/>
              <a:ext cx="10529" cy="400084"/>
            </a:xfrm>
            <a:custGeom>
              <a:avLst/>
              <a:gdLst/>
              <a:ahLst/>
              <a:cxnLst/>
              <a:rect l="0" t="0" r="0" b="0"/>
              <a:pathLst>
                <a:path w="10529" h="400084">
                  <a:moveTo>
                    <a:pt x="10528" y="0"/>
                  </a:moveTo>
                  <a:lnTo>
                    <a:pt x="4939" y="62092"/>
                  </a:lnTo>
                  <a:lnTo>
                    <a:pt x="1464" y="116793"/>
                  </a:lnTo>
                  <a:lnTo>
                    <a:pt x="434" y="168096"/>
                  </a:lnTo>
                  <a:lnTo>
                    <a:pt x="129" y="229700"/>
                  </a:lnTo>
                  <a:lnTo>
                    <a:pt x="57" y="272884"/>
                  </a:lnTo>
                  <a:lnTo>
                    <a:pt x="17" y="330419"/>
                  </a:lnTo>
                  <a:lnTo>
                    <a:pt x="5" y="370863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16269" y="2082227"/>
              <a:ext cx="288296" cy="34002"/>
            </a:xfrm>
            <a:custGeom>
              <a:avLst/>
              <a:gdLst/>
              <a:ahLst/>
              <a:cxnLst/>
              <a:rect l="0" t="0" r="0" b="0"/>
              <a:pathLst>
                <a:path w="288296" h="34002">
                  <a:moveTo>
                    <a:pt x="0" y="34001"/>
                  </a:moveTo>
                  <a:lnTo>
                    <a:pt x="53028" y="19347"/>
                  </a:lnTo>
                  <a:lnTo>
                    <a:pt x="112289" y="9252"/>
                  </a:lnTo>
                  <a:lnTo>
                    <a:pt x="166762" y="4441"/>
                  </a:lnTo>
                  <a:lnTo>
                    <a:pt x="218127" y="3015"/>
                  </a:lnTo>
                  <a:lnTo>
                    <a:pt x="278310" y="1364"/>
                  </a:lnTo>
                  <a:lnTo>
                    <a:pt x="2882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326798" y="2201274"/>
              <a:ext cx="290652" cy="30768"/>
            </a:xfrm>
            <a:custGeom>
              <a:avLst/>
              <a:gdLst/>
              <a:ahLst/>
              <a:cxnLst/>
              <a:rect l="0" t="0" r="0" b="0"/>
              <a:pathLst>
                <a:path w="290652" h="30768">
                  <a:moveTo>
                    <a:pt x="0" y="30767"/>
                  </a:moveTo>
                  <a:lnTo>
                    <a:pt x="42692" y="27648"/>
                  </a:lnTo>
                  <a:lnTo>
                    <a:pt x="103238" y="20045"/>
                  </a:lnTo>
                  <a:lnTo>
                    <a:pt x="158216" y="12099"/>
                  </a:lnTo>
                  <a:lnTo>
                    <a:pt x="214137" y="4593"/>
                  </a:lnTo>
                  <a:lnTo>
                    <a:pt x="272582" y="251"/>
                  </a:lnTo>
                  <a:lnTo>
                    <a:pt x="2906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242570" y="1976339"/>
            <a:ext cx="3463877" cy="1603351"/>
            <a:chOff x="2242570" y="1976339"/>
            <a:chExt cx="3463877" cy="1603351"/>
          </a:xfrm>
        </p:grpSpPr>
        <p:sp>
          <p:nvSpPr>
            <p:cNvPr id="30" name="Freeform 29"/>
            <p:cNvSpPr/>
            <p:nvPr/>
          </p:nvSpPr>
          <p:spPr>
            <a:xfrm>
              <a:off x="2853223" y="2158342"/>
              <a:ext cx="109202" cy="177749"/>
            </a:xfrm>
            <a:custGeom>
              <a:avLst/>
              <a:gdLst/>
              <a:ahLst/>
              <a:cxnLst/>
              <a:rect l="0" t="0" r="0" b="0"/>
              <a:pathLst>
                <a:path w="109202" h="177749">
                  <a:moveTo>
                    <a:pt x="21057" y="0"/>
                  </a:moveTo>
                  <a:lnTo>
                    <a:pt x="13821" y="28726"/>
                  </a:lnTo>
                  <a:lnTo>
                    <a:pt x="11504" y="77922"/>
                  </a:lnTo>
                  <a:lnTo>
                    <a:pt x="13157" y="127723"/>
                  </a:lnTo>
                  <a:lnTo>
                    <a:pt x="21835" y="153862"/>
                  </a:lnTo>
                  <a:lnTo>
                    <a:pt x="36611" y="170938"/>
                  </a:lnTo>
                  <a:lnTo>
                    <a:pt x="45464" y="177130"/>
                  </a:lnTo>
                  <a:lnTo>
                    <a:pt x="54876" y="177748"/>
                  </a:lnTo>
                  <a:lnTo>
                    <a:pt x="74692" y="169076"/>
                  </a:lnTo>
                  <a:lnTo>
                    <a:pt x="88958" y="153524"/>
                  </a:lnTo>
                  <a:lnTo>
                    <a:pt x="103567" y="121918"/>
                  </a:lnTo>
                  <a:lnTo>
                    <a:pt x="109201" y="96300"/>
                  </a:lnTo>
                  <a:lnTo>
                    <a:pt x="107805" y="69316"/>
                  </a:lnTo>
                  <a:lnTo>
                    <a:pt x="97047" y="47965"/>
                  </a:lnTo>
                  <a:lnTo>
                    <a:pt x="80566" y="31846"/>
                  </a:lnTo>
                  <a:lnTo>
                    <a:pt x="61543" y="20783"/>
                  </a:lnTo>
                  <a:lnTo>
                    <a:pt x="41391" y="18206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00549" y="1976339"/>
              <a:ext cx="79708" cy="371517"/>
            </a:xfrm>
            <a:custGeom>
              <a:avLst/>
              <a:gdLst/>
              <a:ahLst/>
              <a:cxnLst/>
              <a:rect l="0" t="0" r="0" b="0"/>
              <a:pathLst>
                <a:path w="79708" h="371517">
                  <a:moveTo>
                    <a:pt x="68529" y="13547"/>
                  </a:moveTo>
                  <a:lnTo>
                    <a:pt x="79707" y="2369"/>
                  </a:lnTo>
                  <a:lnTo>
                    <a:pt x="79491" y="246"/>
                  </a:lnTo>
                  <a:lnTo>
                    <a:pt x="75837" y="0"/>
                  </a:lnTo>
                  <a:lnTo>
                    <a:pt x="44756" y="8012"/>
                  </a:lnTo>
                  <a:lnTo>
                    <a:pt x="15082" y="28675"/>
                  </a:lnTo>
                  <a:lnTo>
                    <a:pt x="3830" y="53416"/>
                  </a:lnTo>
                  <a:lnTo>
                    <a:pt x="0" y="85079"/>
                  </a:lnTo>
                  <a:lnTo>
                    <a:pt x="4420" y="142366"/>
                  </a:lnTo>
                  <a:lnTo>
                    <a:pt x="11969" y="203794"/>
                  </a:lnTo>
                  <a:lnTo>
                    <a:pt x="15896" y="264109"/>
                  </a:lnTo>
                  <a:lnTo>
                    <a:pt x="23990" y="327596"/>
                  </a:lnTo>
                  <a:lnTo>
                    <a:pt x="26415" y="371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05907" y="2200456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53347" y="2084335"/>
              <a:ext cx="347442" cy="192037"/>
            </a:xfrm>
            <a:custGeom>
              <a:avLst/>
              <a:gdLst/>
              <a:ahLst/>
              <a:cxnLst/>
              <a:rect l="0" t="0" r="0" b="0"/>
              <a:pathLst>
                <a:path w="347442" h="192037">
                  <a:moveTo>
                    <a:pt x="0" y="84536"/>
                  </a:moveTo>
                  <a:lnTo>
                    <a:pt x="3120" y="138680"/>
                  </a:lnTo>
                  <a:lnTo>
                    <a:pt x="5590" y="152217"/>
                  </a:lnTo>
                  <a:lnTo>
                    <a:pt x="8406" y="156563"/>
                  </a:lnTo>
                  <a:lnTo>
                    <a:pt x="11453" y="154780"/>
                  </a:lnTo>
                  <a:lnTo>
                    <a:pt x="34786" y="101246"/>
                  </a:lnTo>
                  <a:lnTo>
                    <a:pt x="48216" y="79094"/>
                  </a:lnTo>
                  <a:lnTo>
                    <a:pt x="65883" y="65349"/>
                  </a:lnTo>
                  <a:lnTo>
                    <a:pt x="106739" y="56624"/>
                  </a:lnTo>
                  <a:lnTo>
                    <a:pt x="132838" y="60822"/>
                  </a:lnTo>
                  <a:lnTo>
                    <a:pt x="183777" y="76992"/>
                  </a:lnTo>
                  <a:lnTo>
                    <a:pt x="237730" y="81876"/>
                  </a:lnTo>
                  <a:lnTo>
                    <a:pt x="294215" y="69685"/>
                  </a:lnTo>
                  <a:lnTo>
                    <a:pt x="320622" y="54139"/>
                  </a:lnTo>
                  <a:lnTo>
                    <a:pt x="326052" y="45554"/>
                  </a:lnTo>
                  <a:lnTo>
                    <a:pt x="332086" y="23537"/>
                  </a:lnTo>
                  <a:lnTo>
                    <a:pt x="330185" y="14624"/>
                  </a:lnTo>
                  <a:lnTo>
                    <a:pt x="325408" y="7512"/>
                  </a:lnTo>
                  <a:lnTo>
                    <a:pt x="318715" y="1601"/>
                  </a:lnTo>
                  <a:lnTo>
                    <a:pt x="309573" y="0"/>
                  </a:lnTo>
                  <a:lnTo>
                    <a:pt x="286937" y="4460"/>
                  </a:lnTo>
                  <a:lnTo>
                    <a:pt x="259064" y="20125"/>
                  </a:lnTo>
                  <a:lnTo>
                    <a:pt x="214332" y="60168"/>
                  </a:lnTo>
                  <a:lnTo>
                    <a:pt x="193097" y="92264"/>
                  </a:lnTo>
                  <a:lnTo>
                    <a:pt x="188376" y="117996"/>
                  </a:lnTo>
                  <a:lnTo>
                    <a:pt x="191348" y="143861"/>
                  </a:lnTo>
                  <a:lnTo>
                    <a:pt x="200467" y="167054"/>
                  </a:lnTo>
                  <a:lnTo>
                    <a:pt x="218558" y="182822"/>
                  </a:lnTo>
                  <a:lnTo>
                    <a:pt x="229934" y="188664"/>
                  </a:lnTo>
                  <a:lnTo>
                    <a:pt x="255051" y="192036"/>
                  </a:lnTo>
                  <a:lnTo>
                    <a:pt x="303714" y="184669"/>
                  </a:lnTo>
                  <a:lnTo>
                    <a:pt x="347441" y="1687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81312" y="2081684"/>
              <a:ext cx="150738" cy="253653"/>
            </a:xfrm>
            <a:custGeom>
              <a:avLst/>
              <a:gdLst/>
              <a:ahLst/>
              <a:cxnLst/>
              <a:rect l="0" t="0" r="0" b="0"/>
              <a:pathLst>
                <a:path w="150738" h="253653">
                  <a:moveTo>
                    <a:pt x="14232" y="24016"/>
                  </a:moveTo>
                  <a:lnTo>
                    <a:pt x="14232" y="84399"/>
                  </a:lnTo>
                  <a:lnTo>
                    <a:pt x="19821" y="145647"/>
                  </a:lnTo>
                  <a:lnTo>
                    <a:pt x="23297" y="197315"/>
                  </a:lnTo>
                  <a:lnTo>
                    <a:pt x="23302" y="252656"/>
                  </a:lnTo>
                  <a:lnTo>
                    <a:pt x="21448" y="253652"/>
                  </a:lnTo>
                  <a:lnTo>
                    <a:pt x="19043" y="250806"/>
                  </a:lnTo>
                  <a:lnTo>
                    <a:pt x="10068" y="230033"/>
                  </a:lnTo>
                  <a:lnTo>
                    <a:pt x="0" y="179294"/>
                  </a:lnTo>
                  <a:lnTo>
                    <a:pt x="2929" y="120069"/>
                  </a:lnTo>
                  <a:lnTo>
                    <a:pt x="14772" y="60710"/>
                  </a:lnTo>
                  <a:lnTo>
                    <a:pt x="18102" y="48478"/>
                  </a:lnTo>
                  <a:lnTo>
                    <a:pt x="31160" y="28649"/>
                  </a:lnTo>
                  <a:lnTo>
                    <a:pt x="49831" y="13207"/>
                  </a:lnTo>
                  <a:lnTo>
                    <a:pt x="73728" y="2444"/>
                  </a:lnTo>
                  <a:lnTo>
                    <a:pt x="99947" y="0"/>
                  </a:lnTo>
                  <a:lnTo>
                    <a:pt x="113489" y="986"/>
                  </a:lnTo>
                  <a:lnTo>
                    <a:pt x="134776" y="11441"/>
                  </a:lnTo>
                  <a:lnTo>
                    <a:pt x="143728" y="19142"/>
                  </a:lnTo>
                  <a:lnTo>
                    <a:pt x="148526" y="30125"/>
                  </a:lnTo>
                  <a:lnTo>
                    <a:pt x="150737" y="57926"/>
                  </a:lnTo>
                  <a:lnTo>
                    <a:pt x="141582" y="86660"/>
                  </a:lnTo>
                  <a:lnTo>
                    <a:pt x="112697" y="132056"/>
                  </a:lnTo>
                  <a:lnTo>
                    <a:pt x="55747" y="168994"/>
                  </a:lnTo>
                  <a:lnTo>
                    <a:pt x="24761" y="1819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31997" y="2063586"/>
              <a:ext cx="139443" cy="231628"/>
            </a:xfrm>
            <a:custGeom>
              <a:avLst/>
              <a:gdLst/>
              <a:ahLst/>
              <a:cxnLst/>
              <a:rect l="0" t="0" r="0" b="0"/>
              <a:pathLst>
                <a:path w="139443" h="231628">
                  <a:moveTo>
                    <a:pt x="79402" y="0"/>
                  </a:moveTo>
                  <a:lnTo>
                    <a:pt x="54185" y="22876"/>
                  </a:lnTo>
                  <a:lnTo>
                    <a:pt x="5155" y="56117"/>
                  </a:lnTo>
                  <a:lnTo>
                    <a:pt x="658" y="65487"/>
                  </a:lnTo>
                  <a:lnTo>
                    <a:pt x="0" y="75243"/>
                  </a:lnTo>
                  <a:lnTo>
                    <a:pt x="1901" y="85257"/>
                  </a:lnTo>
                  <a:lnTo>
                    <a:pt x="7848" y="91933"/>
                  </a:lnTo>
                  <a:lnTo>
                    <a:pt x="26933" y="99350"/>
                  </a:lnTo>
                  <a:lnTo>
                    <a:pt x="83379" y="113688"/>
                  </a:lnTo>
                  <a:lnTo>
                    <a:pt x="127631" y="137837"/>
                  </a:lnTo>
                  <a:lnTo>
                    <a:pt x="136121" y="144533"/>
                  </a:lnTo>
                  <a:lnTo>
                    <a:pt x="139442" y="152507"/>
                  </a:lnTo>
                  <a:lnTo>
                    <a:pt x="139316" y="161333"/>
                  </a:lnTo>
                  <a:lnTo>
                    <a:pt x="136892" y="170726"/>
                  </a:lnTo>
                  <a:lnTo>
                    <a:pt x="124840" y="187402"/>
                  </a:lnTo>
                  <a:lnTo>
                    <a:pt x="116713" y="195125"/>
                  </a:lnTo>
                  <a:lnTo>
                    <a:pt x="63982" y="215924"/>
                  </a:lnTo>
                  <a:lnTo>
                    <a:pt x="1623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43067" y="2105700"/>
              <a:ext cx="18863" cy="168457"/>
            </a:xfrm>
            <a:custGeom>
              <a:avLst/>
              <a:gdLst/>
              <a:ahLst/>
              <a:cxnLst/>
              <a:rect l="0" t="0" r="0" b="0"/>
              <a:pathLst>
                <a:path w="18863" h="168457">
                  <a:moveTo>
                    <a:pt x="10529" y="0"/>
                  </a:moveTo>
                  <a:lnTo>
                    <a:pt x="18862" y="37478"/>
                  </a:lnTo>
                  <a:lnTo>
                    <a:pt x="17288" y="75445"/>
                  </a:lnTo>
                  <a:lnTo>
                    <a:pt x="4183" y="134544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795381" y="2084643"/>
              <a:ext cx="120434" cy="160660"/>
            </a:xfrm>
            <a:custGeom>
              <a:avLst/>
              <a:gdLst/>
              <a:ahLst/>
              <a:cxnLst/>
              <a:rect l="0" t="0" r="0" b="0"/>
              <a:pathLst>
                <a:path w="120434" h="160660">
                  <a:moveTo>
                    <a:pt x="100371" y="0"/>
                  </a:moveTo>
                  <a:lnTo>
                    <a:pt x="46226" y="14572"/>
                  </a:lnTo>
                  <a:lnTo>
                    <a:pt x="11408" y="32783"/>
                  </a:lnTo>
                  <a:lnTo>
                    <a:pt x="2458" y="39403"/>
                  </a:lnTo>
                  <a:lnTo>
                    <a:pt x="0" y="46156"/>
                  </a:lnTo>
                  <a:lnTo>
                    <a:pt x="1872" y="52997"/>
                  </a:lnTo>
                  <a:lnTo>
                    <a:pt x="6628" y="59898"/>
                  </a:lnTo>
                  <a:lnTo>
                    <a:pt x="21273" y="70685"/>
                  </a:lnTo>
                  <a:lnTo>
                    <a:pt x="76696" y="99255"/>
                  </a:lnTo>
                  <a:lnTo>
                    <a:pt x="107784" y="120786"/>
                  </a:lnTo>
                  <a:lnTo>
                    <a:pt x="120433" y="139080"/>
                  </a:lnTo>
                  <a:lnTo>
                    <a:pt x="118424" y="146532"/>
                  </a:lnTo>
                  <a:lnTo>
                    <a:pt x="111237" y="152670"/>
                  </a:lnTo>
                  <a:lnTo>
                    <a:pt x="100596" y="157932"/>
                  </a:lnTo>
                  <a:lnTo>
                    <a:pt x="73175" y="160659"/>
                  </a:lnTo>
                  <a:lnTo>
                    <a:pt x="16142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40290" y="2571149"/>
              <a:ext cx="165494" cy="179133"/>
            </a:xfrm>
            <a:custGeom>
              <a:avLst/>
              <a:gdLst/>
              <a:ahLst/>
              <a:cxnLst/>
              <a:rect l="0" t="0" r="0" b="0"/>
              <a:pathLst>
                <a:path w="165494" h="179133">
                  <a:moveTo>
                    <a:pt x="165493" y="8333"/>
                  </a:moveTo>
                  <a:lnTo>
                    <a:pt x="108228" y="0"/>
                  </a:lnTo>
                  <a:lnTo>
                    <a:pt x="78041" y="1120"/>
                  </a:lnTo>
                  <a:lnTo>
                    <a:pt x="52926" y="9417"/>
                  </a:lnTo>
                  <a:lnTo>
                    <a:pt x="33185" y="30262"/>
                  </a:lnTo>
                  <a:lnTo>
                    <a:pt x="7036" y="80125"/>
                  </a:lnTo>
                  <a:lnTo>
                    <a:pt x="0" y="118642"/>
                  </a:lnTo>
                  <a:lnTo>
                    <a:pt x="3504" y="159690"/>
                  </a:lnTo>
                  <a:lnTo>
                    <a:pt x="9537" y="168899"/>
                  </a:lnTo>
                  <a:lnTo>
                    <a:pt x="18238" y="175039"/>
                  </a:lnTo>
                  <a:lnTo>
                    <a:pt x="28718" y="179132"/>
                  </a:lnTo>
                  <a:lnTo>
                    <a:pt x="38045" y="178351"/>
                  </a:lnTo>
                  <a:lnTo>
                    <a:pt x="54647" y="168124"/>
                  </a:lnTo>
                  <a:lnTo>
                    <a:pt x="99856" y="106339"/>
                  </a:lnTo>
                  <a:lnTo>
                    <a:pt x="123378" y="71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79136" y="2421555"/>
              <a:ext cx="58233" cy="294798"/>
            </a:xfrm>
            <a:custGeom>
              <a:avLst/>
              <a:gdLst/>
              <a:ahLst/>
              <a:cxnLst/>
              <a:rect l="0" t="0" r="0" b="0"/>
              <a:pathLst>
                <a:path w="58233" h="294798">
                  <a:moveTo>
                    <a:pt x="5589" y="0"/>
                  </a:moveTo>
                  <a:lnTo>
                    <a:pt x="0" y="16767"/>
                  </a:lnTo>
                  <a:lnTo>
                    <a:pt x="4442" y="71855"/>
                  </a:lnTo>
                  <a:lnTo>
                    <a:pt x="13308" y="125405"/>
                  </a:lnTo>
                  <a:lnTo>
                    <a:pt x="26785" y="186078"/>
                  </a:lnTo>
                  <a:lnTo>
                    <a:pt x="37216" y="238018"/>
                  </a:lnTo>
                  <a:lnTo>
                    <a:pt x="47716" y="273684"/>
                  </a:lnTo>
                  <a:lnTo>
                    <a:pt x="58232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11067" y="2587986"/>
              <a:ext cx="136872" cy="143811"/>
            </a:xfrm>
            <a:custGeom>
              <a:avLst/>
              <a:gdLst/>
              <a:ahLst/>
              <a:cxnLst/>
              <a:rect l="0" t="0" r="0" b="0"/>
              <a:pathLst>
                <a:path w="136872" h="143811">
                  <a:moveTo>
                    <a:pt x="0" y="44138"/>
                  </a:moveTo>
                  <a:lnTo>
                    <a:pt x="49552" y="58793"/>
                  </a:lnTo>
                  <a:lnTo>
                    <a:pt x="83313" y="57709"/>
                  </a:lnTo>
                  <a:lnTo>
                    <a:pt x="101759" y="46660"/>
                  </a:lnTo>
                  <a:lnTo>
                    <a:pt x="109953" y="38801"/>
                  </a:lnTo>
                  <a:lnTo>
                    <a:pt x="113077" y="31221"/>
                  </a:lnTo>
                  <a:lnTo>
                    <a:pt x="112819" y="23829"/>
                  </a:lnTo>
                  <a:lnTo>
                    <a:pt x="110308" y="16561"/>
                  </a:lnTo>
                  <a:lnTo>
                    <a:pt x="98159" y="5365"/>
                  </a:lnTo>
                  <a:lnTo>
                    <a:pt x="90006" y="742"/>
                  </a:lnTo>
                  <a:lnTo>
                    <a:pt x="81061" y="0"/>
                  </a:lnTo>
                  <a:lnTo>
                    <a:pt x="61764" y="5414"/>
                  </a:lnTo>
                  <a:lnTo>
                    <a:pt x="44608" y="21858"/>
                  </a:lnTo>
                  <a:lnTo>
                    <a:pt x="24916" y="57424"/>
                  </a:lnTo>
                  <a:lnTo>
                    <a:pt x="18093" y="82798"/>
                  </a:lnTo>
                  <a:lnTo>
                    <a:pt x="18960" y="105774"/>
                  </a:lnTo>
                  <a:lnTo>
                    <a:pt x="29484" y="124565"/>
                  </a:lnTo>
                  <a:lnTo>
                    <a:pt x="37204" y="132851"/>
                  </a:lnTo>
                  <a:lnTo>
                    <a:pt x="61379" y="142058"/>
                  </a:lnTo>
                  <a:lnTo>
                    <a:pt x="89281" y="143810"/>
                  </a:lnTo>
                  <a:lnTo>
                    <a:pt x="136871" y="1283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00580" y="2600539"/>
              <a:ext cx="18827" cy="174270"/>
            </a:xfrm>
            <a:custGeom>
              <a:avLst/>
              <a:gdLst/>
              <a:ahLst/>
              <a:cxnLst/>
              <a:rect l="0" t="0" r="0" b="0"/>
              <a:pathLst>
                <a:path w="18827" h="174270">
                  <a:moveTo>
                    <a:pt x="0" y="0"/>
                  </a:moveTo>
                  <a:lnTo>
                    <a:pt x="3120" y="57264"/>
                  </a:lnTo>
                  <a:lnTo>
                    <a:pt x="8334" y="106654"/>
                  </a:lnTo>
                  <a:lnTo>
                    <a:pt x="12998" y="155214"/>
                  </a:lnTo>
                  <a:lnTo>
                    <a:pt x="15685" y="170156"/>
                  </a:lnTo>
                  <a:lnTo>
                    <a:pt x="17476" y="174269"/>
                  </a:lnTo>
                  <a:lnTo>
                    <a:pt x="18669" y="171161"/>
                  </a:lnTo>
                  <a:lnTo>
                    <a:pt x="18826" y="154451"/>
                  </a:lnTo>
                  <a:lnTo>
                    <a:pt x="10529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32166" y="2550823"/>
              <a:ext cx="96289" cy="144473"/>
            </a:xfrm>
            <a:custGeom>
              <a:avLst/>
              <a:gdLst/>
              <a:ahLst/>
              <a:cxnLst/>
              <a:rect l="0" t="0" r="0" b="0"/>
              <a:pathLst>
                <a:path w="96289" h="144473">
                  <a:moveTo>
                    <a:pt x="0" y="18130"/>
                  </a:moveTo>
                  <a:lnTo>
                    <a:pt x="16767" y="6952"/>
                  </a:lnTo>
                  <a:lnTo>
                    <a:pt x="49552" y="0"/>
                  </a:lnTo>
                  <a:lnTo>
                    <a:pt x="69206" y="4613"/>
                  </a:lnTo>
                  <a:lnTo>
                    <a:pt x="77723" y="9119"/>
                  </a:lnTo>
                  <a:lnTo>
                    <a:pt x="90306" y="26604"/>
                  </a:lnTo>
                  <a:lnTo>
                    <a:pt x="95299" y="37817"/>
                  </a:lnTo>
                  <a:lnTo>
                    <a:pt x="96288" y="48802"/>
                  </a:lnTo>
                  <a:lnTo>
                    <a:pt x="91148" y="70367"/>
                  </a:lnTo>
                  <a:lnTo>
                    <a:pt x="75100" y="102238"/>
                  </a:lnTo>
                  <a:lnTo>
                    <a:pt x="44349" y="128319"/>
                  </a:lnTo>
                  <a:lnTo>
                    <a:pt x="0" y="1444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021679" y="2620773"/>
              <a:ext cx="44727" cy="21881"/>
            </a:xfrm>
            <a:custGeom>
              <a:avLst/>
              <a:gdLst/>
              <a:ahLst/>
              <a:cxnLst/>
              <a:rect l="0" t="0" r="0" b="0"/>
              <a:pathLst>
                <a:path w="44727" h="21881">
                  <a:moveTo>
                    <a:pt x="0" y="21880"/>
                  </a:moveTo>
                  <a:lnTo>
                    <a:pt x="22357" y="21880"/>
                  </a:lnTo>
                  <a:lnTo>
                    <a:pt x="30112" y="18371"/>
                  </a:lnTo>
                  <a:lnTo>
                    <a:pt x="41849" y="5112"/>
                  </a:lnTo>
                  <a:lnTo>
                    <a:pt x="44277" y="1343"/>
                  </a:lnTo>
                  <a:lnTo>
                    <a:pt x="44726" y="0"/>
                  </a:lnTo>
                  <a:lnTo>
                    <a:pt x="42114" y="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832166" y="2411026"/>
              <a:ext cx="20586" cy="326384"/>
            </a:xfrm>
            <a:custGeom>
              <a:avLst/>
              <a:gdLst/>
              <a:ahLst/>
              <a:cxnLst/>
              <a:rect l="0" t="0" r="0" b="0"/>
              <a:pathLst>
                <a:path w="20586" h="326384">
                  <a:moveTo>
                    <a:pt x="0" y="0"/>
                  </a:moveTo>
                  <a:lnTo>
                    <a:pt x="8333" y="48931"/>
                  </a:lnTo>
                  <a:lnTo>
                    <a:pt x="15684" y="108061"/>
                  </a:lnTo>
                  <a:lnTo>
                    <a:pt x="19465" y="161869"/>
                  </a:lnTo>
                  <a:lnTo>
                    <a:pt x="20585" y="216677"/>
                  </a:lnTo>
                  <a:lnTo>
                    <a:pt x="13728" y="279194"/>
                  </a:lnTo>
                  <a:lnTo>
                    <a:pt x="1052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90052" y="2568953"/>
              <a:ext cx="115814" cy="21059"/>
            </a:xfrm>
            <a:custGeom>
              <a:avLst/>
              <a:gdLst/>
              <a:ahLst/>
              <a:cxnLst/>
              <a:rect l="0" t="0" r="0" b="0"/>
              <a:pathLst>
                <a:path w="115814" h="21059">
                  <a:moveTo>
                    <a:pt x="0" y="0"/>
                  </a:moveTo>
                  <a:lnTo>
                    <a:pt x="62280" y="16789"/>
                  </a:lnTo>
                  <a:lnTo>
                    <a:pt x="115813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19364" y="2515431"/>
              <a:ext cx="149715" cy="229102"/>
            </a:xfrm>
            <a:custGeom>
              <a:avLst/>
              <a:gdLst/>
              <a:ahLst/>
              <a:cxnLst/>
              <a:rect l="0" t="0" r="0" b="0"/>
              <a:pathLst>
                <a:path w="149715" h="229102">
                  <a:moveTo>
                    <a:pt x="23372" y="106165"/>
                  </a:moveTo>
                  <a:lnTo>
                    <a:pt x="56994" y="103825"/>
                  </a:lnTo>
                  <a:lnTo>
                    <a:pt x="92865" y="89354"/>
                  </a:lnTo>
                  <a:lnTo>
                    <a:pt x="111190" y="76857"/>
                  </a:lnTo>
                  <a:lnTo>
                    <a:pt x="124013" y="60384"/>
                  </a:lnTo>
                  <a:lnTo>
                    <a:pt x="129071" y="51078"/>
                  </a:lnTo>
                  <a:lnTo>
                    <a:pt x="131570" y="31379"/>
                  </a:lnTo>
                  <a:lnTo>
                    <a:pt x="130599" y="21213"/>
                  </a:lnTo>
                  <a:lnTo>
                    <a:pt x="126442" y="13265"/>
                  </a:lnTo>
                  <a:lnTo>
                    <a:pt x="112465" y="1315"/>
                  </a:lnTo>
                  <a:lnTo>
                    <a:pt x="104994" y="0"/>
                  </a:lnTo>
                  <a:lnTo>
                    <a:pt x="97674" y="1463"/>
                  </a:lnTo>
                  <a:lnTo>
                    <a:pt x="76193" y="14701"/>
                  </a:lnTo>
                  <a:lnTo>
                    <a:pt x="39773" y="50446"/>
                  </a:lnTo>
                  <a:lnTo>
                    <a:pt x="13803" y="92905"/>
                  </a:lnTo>
                  <a:lnTo>
                    <a:pt x="0" y="140191"/>
                  </a:lnTo>
                  <a:lnTo>
                    <a:pt x="2279" y="177468"/>
                  </a:lnTo>
                  <a:lnTo>
                    <a:pt x="7368" y="199856"/>
                  </a:lnTo>
                  <a:lnTo>
                    <a:pt x="12703" y="208400"/>
                  </a:lnTo>
                  <a:lnTo>
                    <a:pt x="27989" y="221013"/>
                  </a:lnTo>
                  <a:lnTo>
                    <a:pt x="61915" y="229101"/>
                  </a:lnTo>
                  <a:lnTo>
                    <a:pt x="96013" y="225909"/>
                  </a:lnTo>
                  <a:lnTo>
                    <a:pt x="149714" y="2009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179606" y="27058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42777" y="2505783"/>
              <a:ext cx="147400" cy="178108"/>
            </a:xfrm>
            <a:custGeom>
              <a:avLst/>
              <a:gdLst/>
              <a:ahLst/>
              <a:cxnLst/>
              <a:rect l="0" t="0" r="0" b="0"/>
              <a:pathLst>
                <a:path w="147400" h="178108">
                  <a:moveTo>
                    <a:pt x="0" y="52642"/>
                  </a:moveTo>
                  <a:lnTo>
                    <a:pt x="11179" y="63820"/>
                  </a:lnTo>
                  <a:lnTo>
                    <a:pt x="16667" y="81787"/>
                  </a:lnTo>
                  <a:lnTo>
                    <a:pt x="25779" y="137038"/>
                  </a:lnTo>
                  <a:lnTo>
                    <a:pt x="35454" y="175914"/>
                  </a:lnTo>
                  <a:lnTo>
                    <a:pt x="38844" y="178107"/>
                  </a:lnTo>
                  <a:lnTo>
                    <a:pt x="42274" y="173720"/>
                  </a:lnTo>
                  <a:lnTo>
                    <a:pt x="56184" y="124652"/>
                  </a:lnTo>
                  <a:lnTo>
                    <a:pt x="78602" y="69379"/>
                  </a:lnTo>
                  <a:lnTo>
                    <a:pt x="112488" y="2584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505990" y="2537820"/>
              <a:ext cx="315856" cy="157476"/>
            </a:xfrm>
            <a:custGeom>
              <a:avLst/>
              <a:gdLst/>
              <a:ahLst/>
              <a:cxnLst/>
              <a:rect l="0" t="0" r="0" b="0"/>
              <a:pathLst>
                <a:path w="315856" h="157476">
                  <a:moveTo>
                    <a:pt x="0" y="104833"/>
                  </a:moveTo>
                  <a:lnTo>
                    <a:pt x="0" y="129096"/>
                  </a:lnTo>
                  <a:lnTo>
                    <a:pt x="3119" y="101654"/>
                  </a:lnTo>
                  <a:lnTo>
                    <a:pt x="14654" y="56502"/>
                  </a:lnTo>
                  <a:lnTo>
                    <a:pt x="27570" y="36169"/>
                  </a:lnTo>
                  <a:lnTo>
                    <a:pt x="46178" y="20503"/>
                  </a:lnTo>
                  <a:lnTo>
                    <a:pt x="70046" y="9641"/>
                  </a:lnTo>
                  <a:lnTo>
                    <a:pt x="80623" y="8617"/>
                  </a:lnTo>
                  <a:lnTo>
                    <a:pt x="98613" y="13717"/>
                  </a:lnTo>
                  <a:lnTo>
                    <a:pt x="121896" y="35332"/>
                  </a:lnTo>
                  <a:lnTo>
                    <a:pt x="130214" y="60295"/>
                  </a:lnTo>
                  <a:lnTo>
                    <a:pt x="137164" y="123231"/>
                  </a:lnTo>
                  <a:lnTo>
                    <a:pt x="139405" y="121778"/>
                  </a:lnTo>
                  <a:lnTo>
                    <a:pt x="163157" y="66207"/>
                  </a:lnTo>
                  <a:lnTo>
                    <a:pt x="184173" y="26448"/>
                  </a:lnTo>
                  <a:lnTo>
                    <a:pt x="202348" y="7214"/>
                  </a:lnTo>
                  <a:lnTo>
                    <a:pt x="212107" y="2319"/>
                  </a:lnTo>
                  <a:lnTo>
                    <a:pt x="232310" y="0"/>
                  </a:lnTo>
                  <a:lnTo>
                    <a:pt x="252988" y="5988"/>
                  </a:lnTo>
                  <a:lnTo>
                    <a:pt x="263415" y="10860"/>
                  </a:lnTo>
                  <a:lnTo>
                    <a:pt x="281240" y="28752"/>
                  </a:lnTo>
                  <a:lnTo>
                    <a:pt x="301309" y="65133"/>
                  </a:lnTo>
                  <a:lnTo>
                    <a:pt x="311545" y="105548"/>
                  </a:lnTo>
                  <a:lnTo>
                    <a:pt x="315855" y="1574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969244" y="2537368"/>
              <a:ext cx="10529" cy="157928"/>
            </a:xfrm>
            <a:custGeom>
              <a:avLst/>
              <a:gdLst/>
              <a:ahLst/>
              <a:cxnLst/>
              <a:rect l="0" t="0" r="0" b="0"/>
              <a:pathLst>
                <a:path w="10529" h="157928">
                  <a:moveTo>
                    <a:pt x="0" y="0"/>
                  </a:moveTo>
                  <a:lnTo>
                    <a:pt x="8333" y="54144"/>
                  </a:lnTo>
                  <a:lnTo>
                    <a:pt x="10095" y="109091"/>
                  </a:lnTo>
                  <a:lnTo>
                    <a:pt x="1052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01686" y="2526840"/>
              <a:ext cx="183414" cy="200042"/>
            </a:xfrm>
            <a:custGeom>
              <a:avLst/>
              <a:gdLst/>
              <a:ahLst/>
              <a:cxnLst/>
              <a:rect l="0" t="0" r="0" b="0"/>
              <a:pathLst>
                <a:path w="183414" h="200042">
                  <a:moveTo>
                    <a:pt x="14957" y="0"/>
                  </a:moveTo>
                  <a:lnTo>
                    <a:pt x="20546" y="62092"/>
                  </a:lnTo>
                  <a:lnTo>
                    <a:pt x="18432" y="100026"/>
                  </a:lnTo>
                  <a:lnTo>
                    <a:pt x="10397" y="135312"/>
                  </a:lnTo>
                  <a:lnTo>
                    <a:pt x="7238" y="139340"/>
                  </a:lnTo>
                  <a:lnTo>
                    <a:pt x="3961" y="138517"/>
                  </a:lnTo>
                  <a:lnTo>
                    <a:pt x="607" y="134458"/>
                  </a:lnTo>
                  <a:lnTo>
                    <a:pt x="0" y="117471"/>
                  </a:lnTo>
                  <a:lnTo>
                    <a:pt x="9143" y="68437"/>
                  </a:lnTo>
                  <a:lnTo>
                    <a:pt x="24413" y="38735"/>
                  </a:lnTo>
                  <a:lnTo>
                    <a:pt x="40216" y="25794"/>
                  </a:lnTo>
                  <a:lnTo>
                    <a:pt x="49344" y="20705"/>
                  </a:lnTo>
                  <a:lnTo>
                    <a:pt x="68844" y="18171"/>
                  </a:lnTo>
                  <a:lnTo>
                    <a:pt x="89210" y="22114"/>
                  </a:lnTo>
                  <a:lnTo>
                    <a:pt x="109959" y="31665"/>
                  </a:lnTo>
                  <a:lnTo>
                    <a:pt x="135782" y="55785"/>
                  </a:lnTo>
                  <a:lnTo>
                    <a:pt x="157063" y="109848"/>
                  </a:lnTo>
                  <a:lnTo>
                    <a:pt x="176159" y="167670"/>
                  </a:lnTo>
                  <a:lnTo>
                    <a:pt x="183413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69327" y="2525356"/>
              <a:ext cx="200042" cy="186746"/>
            </a:xfrm>
            <a:custGeom>
              <a:avLst/>
              <a:gdLst/>
              <a:ahLst/>
              <a:cxnLst/>
              <a:rect l="0" t="0" r="0" b="0"/>
              <a:pathLst>
                <a:path w="200042" h="186746">
                  <a:moveTo>
                    <a:pt x="0" y="64655"/>
                  </a:moveTo>
                  <a:lnTo>
                    <a:pt x="53027" y="79309"/>
                  </a:lnTo>
                  <a:lnTo>
                    <a:pt x="89931" y="78225"/>
                  </a:lnTo>
                  <a:lnTo>
                    <a:pt x="135917" y="66209"/>
                  </a:lnTo>
                  <a:lnTo>
                    <a:pt x="157504" y="55207"/>
                  </a:lnTo>
                  <a:lnTo>
                    <a:pt x="164664" y="46658"/>
                  </a:lnTo>
                  <a:lnTo>
                    <a:pt x="172619" y="24680"/>
                  </a:lnTo>
                  <a:lnTo>
                    <a:pt x="171232" y="15778"/>
                  </a:lnTo>
                  <a:lnTo>
                    <a:pt x="166797" y="8674"/>
                  </a:lnTo>
                  <a:lnTo>
                    <a:pt x="160331" y="2767"/>
                  </a:lnTo>
                  <a:lnTo>
                    <a:pt x="152511" y="0"/>
                  </a:lnTo>
                  <a:lnTo>
                    <a:pt x="134463" y="44"/>
                  </a:lnTo>
                  <a:lnTo>
                    <a:pt x="98982" y="17825"/>
                  </a:lnTo>
                  <a:lnTo>
                    <a:pt x="70012" y="39730"/>
                  </a:lnTo>
                  <a:lnTo>
                    <a:pt x="57242" y="60206"/>
                  </a:lnTo>
                  <a:lnTo>
                    <a:pt x="48837" y="86074"/>
                  </a:lnTo>
                  <a:lnTo>
                    <a:pt x="45102" y="117068"/>
                  </a:lnTo>
                  <a:lnTo>
                    <a:pt x="49681" y="140982"/>
                  </a:lnTo>
                  <a:lnTo>
                    <a:pt x="60685" y="159409"/>
                  </a:lnTo>
                  <a:lnTo>
                    <a:pt x="77274" y="175398"/>
                  </a:lnTo>
                  <a:lnTo>
                    <a:pt x="99464" y="184064"/>
                  </a:lnTo>
                  <a:lnTo>
                    <a:pt x="123755" y="186745"/>
                  </a:lnTo>
                  <a:lnTo>
                    <a:pt x="185776" y="173937"/>
                  </a:lnTo>
                  <a:lnTo>
                    <a:pt x="200041" y="169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40425" y="2421555"/>
              <a:ext cx="160571" cy="275368"/>
            </a:xfrm>
            <a:custGeom>
              <a:avLst/>
              <a:gdLst/>
              <a:ahLst/>
              <a:cxnLst/>
              <a:rect l="0" t="0" r="0" b="0"/>
              <a:pathLst>
                <a:path w="160571" h="275368">
                  <a:moveTo>
                    <a:pt x="118456" y="0"/>
                  </a:moveTo>
                  <a:lnTo>
                    <a:pt x="126789" y="48930"/>
                  </a:lnTo>
                  <a:lnTo>
                    <a:pt x="128551" y="108061"/>
                  </a:lnTo>
                  <a:lnTo>
                    <a:pt x="128856" y="156280"/>
                  </a:lnTo>
                  <a:lnTo>
                    <a:pt x="127789" y="215617"/>
                  </a:lnTo>
                  <a:lnTo>
                    <a:pt x="125848" y="217444"/>
                  </a:lnTo>
                  <a:lnTo>
                    <a:pt x="123384" y="215152"/>
                  </a:lnTo>
                  <a:lnTo>
                    <a:pt x="89580" y="152355"/>
                  </a:lnTo>
                  <a:lnTo>
                    <a:pt x="80488" y="143684"/>
                  </a:lnTo>
                  <a:lnTo>
                    <a:pt x="57908" y="134049"/>
                  </a:lnTo>
                  <a:lnTo>
                    <a:pt x="47675" y="134990"/>
                  </a:lnTo>
                  <a:lnTo>
                    <a:pt x="30066" y="145393"/>
                  </a:lnTo>
                  <a:lnTo>
                    <a:pt x="17560" y="161715"/>
                  </a:lnTo>
                  <a:lnTo>
                    <a:pt x="0" y="206378"/>
                  </a:lnTo>
                  <a:lnTo>
                    <a:pt x="1858" y="232883"/>
                  </a:lnTo>
                  <a:lnTo>
                    <a:pt x="5629" y="246502"/>
                  </a:lnTo>
                  <a:lnTo>
                    <a:pt x="19177" y="264754"/>
                  </a:lnTo>
                  <a:lnTo>
                    <a:pt x="27704" y="271259"/>
                  </a:lnTo>
                  <a:lnTo>
                    <a:pt x="52775" y="275367"/>
                  </a:lnTo>
                  <a:lnTo>
                    <a:pt x="81076" y="272124"/>
                  </a:lnTo>
                  <a:lnTo>
                    <a:pt x="138750" y="244527"/>
                  </a:lnTo>
                  <a:lnTo>
                    <a:pt x="16057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022093" y="2432083"/>
              <a:ext cx="182829" cy="231628"/>
            </a:xfrm>
            <a:custGeom>
              <a:avLst/>
              <a:gdLst/>
              <a:ahLst/>
              <a:cxnLst/>
              <a:rect l="0" t="0" r="0" b="0"/>
              <a:pathLst>
                <a:path w="182829" h="231628">
                  <a:moveTo>
                    <a:pt x="0" y="0"/>
                  </a:moveTo>
                  <a:lnTo>
                    <a:pt x="3120" y="48931"/>
                  </a:lnTo>
                  <a:lnTo>
                    <a:pt x="14655" y="102472"/>
                  </a:lnTo>
                  <a:lnTo>
                    <a:pt x="19160" y="152805"/>
                  </a:lnTo>
                  <a:lnTo>
                    <a:pt x="20683" y="204186"/>
                  </a:lnTo>
                  <a:lnTo>
                    <a:pt x="23286" y="176313"/>
                  </a:lnTo>
                  <a:lnTo>
                    <a:pt x="32186" y="146601"/>
                  </a:lnTo>
                  <a:lnTo>
                    <a:pt x="50180" y="123258"/>
                  </a:lnTo>
                  <a:lnTo>
                    <a:pt x="83498" y="100082"/>
                  </a:lnTo>
                  <a:lnTo>
                    <a:pt x="106131" y="91274"/>
                  </a:lnTo>
                  <a:lnTo>
                    <a:pt x="131788" y="87360"/>
                  </a:lnTo>
                  <a:lnTo>
                    <a:pt x="155669" y="91859"/>
                  </a:lnTo>
                  <a:lnTo>
                    <a:pt x="166950" y="96334"/>
                  </a:lnTo>
                  <a:lnTo>
                    <a:pt x="174471" y="103997"/>
                  </a:lnTo>
                  <a:lnTo>
                    <a:pt x="182828" y="124990"/>
                  </a:lnTo>
                  <a:lnTo>
                    <a:pt x="180303" y="146798"/>
                  </a:lnTo>
                  <a:lnTo>
                    <a:pt x="171382" y="167019"/>
                  </a:lnTo>
                  <a:lnTo>
                    <a:pt x="159618" y="183805"/>
                  </a:lnTo>
                  <a:lnTo>
                    <a:pt x="143472" y="195945"/>
                  </a:lnTo>
                  <a:lnTo>
                    <a:pt x="88174" y="223115"/>
                  </a:lnTo>
                  <a:lnTo>
                    <a:pt x="52643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306363" y="2516311"/>
              <a:ext cx="115814" cy="178985"/>
            </a:xfrm>
            <a:custGeom>
              <a:avLst/>
              <a:gdLst/>
              <a:ahLst/>
              <a:cxnLst/>
              <a:rect l="0" t="0" r="0" b="0"/>
              <a:pathLst>
                <a:path w="115814" h="178985">
                  <a:moveTo>
                    <a:pt x="0" y="0"/>
                  </a:moveTo>
                  <a:lnTo>
                    <a:pt x="34747" y="53875"/>
                  </a:lnTo>
                  <a:lnTo>
                    <a:pt x="61233" y="111036"/>
                  </a:lnTo>
                  <a:lnTo>
                    <a:pt x="88048" y="154644"/>
                  </a:lnTo>
                  <a:lnTo>
                    <a:pt x="11581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01120" y="2495254"/>
              <a:ext cx="105285" cy="242156"/>
            </a:xfrm>
            <a:custGeom>
              <a:avLst/>
              <a:gdLst/>
              <a:ahLst/>
              <a:cxnLst/>
              <a:rect l="0" t="0" r="0" b="0"/>
              <a:pathLst>
                <a:path w="105285" h="242156">
                  <a:moveTo>
                    <a:pt x="105284" y="0"/>
                  </a:moveTo>
                  <a:lnTo>
                    <a:pt x="82379" y="57264"/>
                  </a:lnTo>
                  <a:lnTo>
                    <a:pt x="61375" y="112567"/>
                  </a:lnTo>
                  <a:lnTo>
                    <a:pt x="34006" y="168028"/>
                  </a:lnTo>
                  <a:lnTo>
                    <a:pt x="5527" y="23056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253099" y="2858162"/>
              <a:ext cx="115814" cy="68761"/>
            </a:xfrm>
            <a:custGeom>
              <a:avLst/>
              <a:gdLst/>
              <a:ahLst/>
              <a:cxnLst/>
              <a:rect l="0" t="0" r="0" b="0"/>
              <a:pathLst>
                <a:path w="115814" h="68761">
                  <a:moveTo>
                    <a:pt x="115813" y="5589"/>
                  </a:moveTo>
                  <a:lnTo>
                    <a:pt x="99046" y="0"/>
                  </a:lnTo>
                  <a:lnTo>
                    <a:pt x="60672" y="2114"/>
                  </a:lnTo>
                  <a:lnTo>
                    <a:pt x="38274" y="10284"/>
                  </a:lnTo>
                  <a:lnTo>
                    <a:pt x="29025" y="15738"/>
                  </a:lnTo>
                  <a:lnTo>
                    <a:pt x="15629" y="31157"/>
                  </a:lnTo>
                  <a:lnTo>
                    <a:pt x="4631" y="53329"/>
                  </a:lnTo>
                  <a:lnTo>
                    <a:pt x="0" y="68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42570" y="3000622"/>
              <a:ext cx="169370" cy="116052"/>
            </a:xfrm>
            <a:custGeom>
              <a:avLst/>
              <a:gdLst/>
              <a:ahLst/>
              <a:cxnLst/>
              <a:rect l="0" t="0" r="0" b="0"/>
              <a:pathLst>
                <a:path w="169370" h="116052">
                  <a:moveTo>
                    <a:pt x="0" y="0"/>
                  </a:moveTo>
                  <a:lnTo>
                    <a:pt x="37478" y="8333"/>
                  </a:lnTo>
                  <a:lnTo>
                    <a:pt x="94491" y="15684"/>
                  </a:lnTo>
                  <a:lnTo>
                    <a:pt x="139262" y="30643"/>
                  </a:lnTo>
                  <a:lnTo>
                    <a:pt x="158600" y="46374"/>
                  </a:lnTo>
                  <a:lnTo>
                    <a:pt x="165395" y="55483"/>
                  </a:lnTo>
                  <a:lnTo>
                    <a:pt x="168755" y="65065"/>
                  </a:lnTo>
                  <a:lnTo>
                    <a:pt x="169369" y="85069"/>
                  </a:lnTo>
                  <a:lnTo>
                    <a:pt x="164385" y="94148"/>
                  </a:lnTo>
                  <a:lnTo>
                    <a:pt x="146370" y="110474"/>
                  </a:lnTo>
                  <a:lnTo>
                    <a:pt x="136184" y="114593"/>
                  </a:lnTo>
                  <a:lnTo>
                    <a:pt x="115509" y="116051"/>
                  </a:lnTo>
                  <a:lnTo>
                    <a:pt x="106252" y="112462"/>
                  </a:lnTo>
                  <a:lnTo>
                    <a:pt x="89727" y="99116"/>
                  </a:lnTo>
                  <a:lnTo>
                    <a:pt x="80823" y="87725"/>
                  </a:lnTo>
                  <a:lnTo>
                    <a:pt x="73699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95254" y="2874280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0" y="0"/>
                  </a:moveTo>
                  <a:lnTo>
                    <a:pt x="0" y="58617"/>
                  </a:lnTo>
                  <a:lnTo>
                    <a:pt x="0" y="110174"/>
                  </a:lnTo>
                  <a:lnTo>
                    <a:pt x="7235" y="165262"/>
                  </a:lnTo>
                  <a:lnTo>
                    <a:pt x="1052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432083" y="2963587"/>
              <a:ext cx="389555" cy="149721"/>
            </a:xfrm>
            <a:custGeom>
              <a:avLst/>
              <a:gdLst/>
              <a:ahLst/>
              <a:cxnLst/>
              <a:rect l="0" t="0" r="0" b="0"/>
              <a:pathLst>
                <a:path w="389555" h="149721">
                  <a:moveTo>
                    <a:pt x="0" y="26506"/>
                  </a:moveTo>
                  <a:lnTo>
                    <a:pt x="48931" y="18173"/>
                  </a:lnTo>
                  <a:lnTo>
                    <a:pt x="99896" y="13509"/>
                  </a:lnTo>
                  <a:lnTo>
                    <a:pt x="156331" y="7837"/>
                  </a:lnTo>
                  <a:lnTo>
                    <a:pt x="210097" y="6157"/>
                  </a:lnTo>
                  <a:lnTo>
                    <a:pt x="259953" y="2540"/>
                  </a:lnTo>
                  <a:lnTo>
                    <a:pt x="275077" y="0"/>
                  </a:lnTo>
                  <a:lnTo>
                    <a:pt x="281651" y="647"/>
                  </a:lnTo>
                  <a:lnTo>
                    <a:pt x="282524" y="3417"/>
                  </a:lnTo>
                  <a:lnTo>
                    <a:pt x="279596" y="7604"/>
                  </a:lnTo>
                  <a:lnTo>
                    <a:pt x="226817" y="35486"/>
                  </a:lnTo>
                  <a:lnTo>
                    <a:pt x="204206" y="60753"/>
                  </a:lnTo>
                  <a:lnTo>
                    <a:pt x="188277" y="96055"/>
                  </a:lnTo>
                  <a:lnTo>
                    <a:pt x="186234" y="122537"/>
                  </a:lnTo>
                  <a:lnTo>
                    <a:pt x="187327" y="136151"/>
                  </a:lnTo>
                  <a:lnTo>
                    <a:pt x="193905" y="144056"/>
                  </a:lnTo>
                  <a:lnTo>
                    <a:pt x="204139" y="148157"/>
                  </a:lnTo>
                  <a:lnTo>
                    <a:pt x="216811" y="149720"/>
                  </a:lnTo>
                  <a:lnTo>
                    <a:pt x="227599" y="147254"/>
                  </a:lnTo>
                  <a:lnTo>
                    <a:pt x="255130" y="127014"/>
                  </a:lnTo>
                  <a:lnTo>
                    <a:pt x="274828" y="108611"/>
                  </a:lnTo>
                  <a:lnTo>
                    <a:pt x="289042" y="82495"/>
                  </a:lnTo>
                  <a:lnTo>
                    <a:pt x="307699" y="23658"/>
                  </a:lnTo>
                  <a:lnTo>
                    <a:pt x="310418" y="18758"/>
                  </a:lnTo>
                  <a:lnTo>
                    <a:pt x="312230" y="20171"/>
                  </a:lnTo>
                  <a:lnTo>
                    <a:pt x="326990" y="78246"/>
                  </a:lnTo>
                  <a:lnTo>
                    <a:pt x="330297" y="89076"/>
                  </a:lnTo>
                  <a:lnTo>
                    <a:pt x="336012" y="97465"/>
                  </a:lnTo>
                  <a:lnTo>
                    <a:pt x="351720" y="109906"/>
                  </a:lnTo>
                  <a:lnTo>
                    <a:pt x="389554" y="121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05865" y="2874280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3120" y="155214"/>
                  </a:lnTo>
                  <a:lnTo>
                    <a:pt x="8334" y="192998"/>
                  </a:lnTo>
                  <a:lnTo>
                    <a:pt x="1052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874280" y="2947561"/>
              <a:ext cx="242156" cy="137317"/>
            </a:xfrm>
            <a:custGeom>
              <a:avLst/>
              <a:gdLst/>
              <a:ahLst/>
              <a:cxnLst/>
              <a:rect l="0" t="0" r="0" b="0"/>
              <a:pathLst>
                <a:path w="242156" h="137317">
                  <a:moveTo>
                    <a:pt x="0" y="42532"/>
                  </a:moveTo>
                  <a:lnTo>
                    <a:pt x="11178" y="53711"/>
                  </a:lnTo>
                  <a:lnTo>
                    <a:pt x="40487" y="66252"/>
                  </a:lnTo>
                  <a:lnTo>
                    <a:pt x="99548" y="72564"/>
                  </a:lnTo>
                  <a:lnTo>
                    <a:pt x="157487" y="70691"/>
                  </a:lnTo>
                  <a:lnTo>
                    <a:pt x="183468" y="64406"/>
                  </a:lnTo>
                  <a:lnTo>
                    <a:pt x="202814" y="53814"/>
                  </a:lnTo>
                  <a:lnTo>
                    <a:pt x="216092" y="38188"/>
                  </a:lnTo>
                  <a:lnTo>
                    <a:pt x="221270" y="29108"/>
                  </a:lnTo>
                  <a:lnTo>
                    <a:pt x="222383" y="20714"/>
                  </a:lnTo>
                  <a:lnTo>
                    <a:pt x="217380" y="5149"/>
                  </a:lnTo>
                  <a:lnTo>
                    <a:pt x="211600" y="1233"/>
                  </a:lnTo>
                  <a:lnTo>
                    <a:pt x="195820" y="0"/>
                  </a:lnTo>
                  <a:lnTo>
                    <a:pt x="167205" y="11473"/>
                  </a:lnTo>
                  <a:lnTo>
                    <a:pt x="153082" y="26388"/>
                  </a:lnTo>
                  <a:lnTo>
                    <a:pt x="144075" y="45886"/>
                  </a:lnTo>
                  <a:lnTo>
                    <a:pt x="140175" y="82001"/>
                  </a:lnTo>
                  <a:lnTo>
                    <a:pt x="143408" y="104528"/>
                  </a:lnTo>
                  <a:lnTo>
                    <a:pt x="154984" y="123118"/>
                  </a:lnTo>
                  <a:lnTo>
                    <a:pt x="162984" y="131351"/>
                  </a:lnTo>
                  <a:lnTo>
                    <a:pt x="175337" y="135670"/>
                  </a:lnTo>
                  <a:lnTo>
                    <a:pt x="226877" y="137316"/>
                  </a:lnTo>
                  <a:lnTo>
                    <a:pt x="242155" y="137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253306" y="2821637"/>
              <a:ext cx="21058" cy="42115"/>
            </a:xfrm>
            <a:custGeom>
              <a:avLst/>
              <a:gdLst/>
              <a:ahLst/>
              <a:cxnLst/>
              <a:rect l="0" t="0" r="0" b="0"/>
              <a:pathLst>
                <a:path w="21058" h="42115">
                  <a:moveTo>
                    <a:pt x="21057" y="0"/>
                  </a:moveTo>
                  <a:lnTo>
                    <a:pt x="9878" y="11179"/>
                  </a:lnTo>
                  <a:lnTo>
                    <a:pt x="4390" y="22906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327005" y="2895337"/>
              <a:ext cx="147030" cy="186693"/>
            </a:xfrm>
            <a:custGeom>
              <a:avLst/>
              <a:gdLst/>
              <a:ahLst/>
              <a:cxnLst/>
              <a:rect l="0" t="0" r="0" b="0"/>
              <a:pathLst>
                <a:path w="147030" h="186693">
                  <a:moveTo>
                    <a:pt x="115814" y="0"/>
                  </a:moveTo>
                  <a:lnTo>
                    <a:pt x="61939" y="34747"/>
                  </a:lnTo>
                  <a:lnTo>
                    <a:pt x="41567" y="43909"/>
                  </a:lnTo>
                  <a:lnTo>
                    <a:pt x="38240" y="49160"/>
                  </a:lnTo>
                  <a:lnTo>
                    <a:pt x="39531" y="55000"/>
                  </a:lnTo>
                  <a:lnTo>
                    <a:pt x="43902" y="61233"/>
                  </a:lnTo>
                  <a:lnTo>
                    <a:pt x="58117" y="71278"/>
                  </a:lnTo>
                  <a:lnTo>
                    <a:pt x="116295" y="105997"/>
                  </a:lnTo>
                  <a:lnTo>
                    <a:pt x="134745" y="120809"/>
                  </a:lnTo>
                  <a:lnTo>
                    <a:pt x="146844" y="139091"/>
                  </a:lnTo>
                  <a:lnTo>
                    <a:pt x="147029" y="147709"/>
                  </a:lnTo>
                  <a:lnTo>
                    <a:pt x="143643" y="155795"/>
                  </a:lnTo>
                  <a:lnTo>
                    <a:pt x="130522" y="169848"/>
                  </a:lnTo>
                  <a:lnTo>
                    <a:pt x="112992" y="179993"/>
                  </a:lnTo>
                  <a:lnTo>
                    <a:pt x="72213" y="186692"/>
                  </a:lnTo>
                  <a:lnTo>
                    <a:pt x="49252" y="18202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32373" y="2871596"/>
              <a:ext cx="192745" cy="283310"/>
            </a:xfrm>
            <a:custGeom>
              <a:avLst/>
              <a:gdLst/>
              <a:ahLst/>
              <a:cxnLst/>
              <a:rect l="0" t="0" r="0" b="0"/>
              <a:pathLst>
                <a:path w="192745" h="283310">
                  <a:moveTo>
                    <a:pt x="0" y="76383"/>
                  </a:moveTo>
                  <a:lnTo>
                    <a:pt x="14655" y="131524"/>
                  </a:lnTo>
                  <a:lnTo>
                    <a:pt x="24749" y="179939"/>
                  </a:lnTo>
                  <a:lnTo>
                    <a:pt x="29560" y="236918"/>
                  </a:lnTo>
                  <a:lnTo>
                    <a:pt x="36575" y="281487"/>
                  </a:lnTo>
                  <a:lnTo>
                    <a:pt x="37251" y="283309"/>
                  </a:lnTo>
                  <a:lnTo>
                    <a:pt x="33052" y="235801"/>
                  </a:lnTo>
                  <a:lnTo>
                    <a:pt x="26286" y="175593"/>
                  </a:lnTo>
                  <a:lnTo>
                    <a:pt x="23260" y="122670"/>
                  </a:lnTo>
                  <a:lnTo>
                    <a:pt x="32714" y="70968"/>
                  </a:lnTo>
                  <a:lnTo>
                    <a:pt x="41446" y="42391"/>
                  </a:lnTo>
                  <a:lnTo>
                    <a:pt x="57025" y="21891"/>
                  </a:lnTo>
                  <a:lnTo>
                    <a:pt x="85527" y="2786"/>
                  </a:lnTo>
                  <a:lnTo>
                    <a:pt x="108982" y="0"/>
                  </a:lnTo>
                  <a:lnTo>
                    <a:pt x="132664" y="3831"/>
                  </a:lnTo>
                  <a:lnTo>
                    <a:pt x="150989" y="13332"/>
                  </a:lnTo>
                  <a:lnTo>
                    <a:pt x="174459" y="37424"/>
                  </a:lnTo>
                  <a:lnTo>
                    <a:pt x="190642" y="66790"/>
                  </a:lnTo>
                  <a:lnTo>
                    <a:pt x="192744" y="90447"/>
                  </a:lnTo>
                  <a:lnTo>
                    <a:pt x="191667" y="103307"/>
                  </a:lnTo>
                  <a:lnTo>
                    <a:pt x="177993" y="126954"/>
                  </a:lnTo>
                  <a:lnTo>
                    <a:pt x="143986" y="156878"/>
                  </a:lnTo>
                  <a:lnTo>
                    <a:pt x="96162" y="182361"/>
                  </a:lnTo>
                  <a:lnTo>
                    <a:pt x="77444" y="184706"/>
                  </a:lnTo>
                  <a:lnTo>
                    <a:pt x="52643" y="18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85057" y="2881060"/>
              <a:ext cx="160560" cy="172472"/>
            </a:xfrm>
            <a:custGeom>
              <a:avLst/>
              <a:gdLst/>
              <a:ahLst/>
              <a:cxnLst/>
              <a:rect l="0" t="0" r="0" b="0"/>
              <a:pathLst>
                <a:path w="160560" h="172472">
                  <a:moveTo>
                    <a:pt x="0" y="56391"/>
                  </a:moveTo>
                  <a:lnTo>
                    <a:pt x="14654" y="111532"/>
                  </a:lnTo>
                  <a:lnTo>
                    <a:pt x="24749" y="148768"/>
                  </a:lnTo>
                  <a:lnTo>
                    <a:pt x="31707" y="157750"/>
                  </a:lnTo>
                  <a:lnTo>
                    <a:pt x="51917" y="170849"/>
                  </a:lnTo>
                  <a:lnTo>
                    <a:pt x="62687" y="172471"/>
                  </a:lnTo>
                  <a:lnTo>
                    <a:pt x="84013" y="168034"/>
                  </a:lnTo>
                  <a:lnTo>
                    <a:pt x="110161" y="152381"/>
                  </a:lnTo>
                  <a:lnTo>
                    <a:pt x="138315" y="127336"/>
                  </a:lnTo>
                  <a:lnTo>
                    <a:pt x="157706" y="92100"/>
                  </a:lnTo>
                  <a:lnTo>
                    <a:pt x="160559" y="65632"/>
                  </a:lnTo>
                  <a:lnTo>
                    <a:pt x="159682" y="52023"/>
                  </a:lnTo>
                  <a:lnTo>
                    <a:pt x="149348" y="27543"/>
                  </a:lnTo>
                  <a:lnTo>
                    <a:pt x="141680" y="16102"/>
                  </a:lnTo>
                  <a:lnTo>
                    <a:pt x="131888" y="8475"/>
                  </a:lnTo>
                  <a:lnTo>
                    <a:pt x="108530" y="0"/>
                  </a:lnTo>
                  <a:lnTo>
                    <a:pt x="49341" y="1795"/>
                  </a:lnTo>
                  <a:lnTo>
                    <a:pt x="0" y="37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348269" y="2835469"/>
              <a:ext cx="235796" cy="272810"/>
            </a:xfrm>
            <a:custGeom>
              <a:avLst/>
              <a:gdLst/>
              <a:ahLst/>
              <a:cxnLst/>
              <a:rect l="0" t="0" r="0" b="0"/>
              <a:pathLst>
                <a:path w="235796" h="272810">
                  <a:moveTo>
                    <a:pt x="0" y="144096"/>
                  </a:moveTo>
                  <a:lnTo>
                    <a:pt x="11454" y="198240"/>
                  </a:lnTo>
                  <a:lnTo>
                    <a:pt x="18212" y="245537"/>
                  </a:lnTo>
                  <a:lnTo>
                    <a:pt x="19793" y="272239"/>
                  </a:lnTo>
                  <a:lnTo>
                    <a:pt x="20215" y="272809"/>
                  </a:lnTo>
                  <a:lnTo>
                    <a:pt x="28182" y="213515"/>
                  </a:lnTo>
                  <a:lnTo>
                    <a:pt x="34033" y="158285"/>
                  </a:lnTo>
                  <a:lnTo>
                    <a:pt x="46107" y="96466"/>
                  </a:lnTo>
                  <a:lnTo>
                    <a:pt x="61885" y="59534"/>
                  </a:lnTo>
                  <a:lnTo>
                    <a:pt x="86967" y="28183"/>
                  </a:lnTo>
                  <a:lnTo>
                    <a:pt x="116626" y="7846"/>
                  </a:lnTo>
                  <a:lnTo>
                    <a:pt x="153229" y="0"/>
                  </a:lnTo>
                  <a:lnTo>
                    <a:pt x="188121" y="3265"/>
                  </a:lnTo>
                  <a:lnTo>
                    <a:pt x="220687" y="17230"/>
                  </a:lnTo>
                  <a:lnTo>
                    <a:pt x="227843" y="25594"/>
                  </a:lnTo>
                  <a:lnTo>
                    <a:pt x="235795" y="47365"/>
                  </a:lnTo>
                  <a:lnTo>
                    <a:pt x="233090" y="69519"/>
                  </a:lnTo>
                  <a:lnTo>
                    <a:pt x="229093" y="80340"/>
                  </a:lnTo>
                  <a:lnTo>
                    <a:pt x="212174" y="98602"/>
                  </a:lnTo>
                  <a:lnTo>
                    <a:pt x="168456" y="133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83475" y="3284891"/>
              <a:ext cx="122391" cy="231517"/>
            </a:xfrm>
            <a:custGeom>
              <a:avLst/>
              <a:gdLst/>
              <a:ahLst/>
              <a:cxnLst/>
              <a:rect l="0" t="0" r="0" b="0"/>
              <a:pathLst>
                <a:path w="122391" h="231517">
                  <a:moveTo>
                    <a:pt x="122390" y="0"/>
                  </a:moveTo>
                  <a:lnTo>
                    <a:pt x="100033" y="0"/>
                  </a:lnTo>
                  <a:lnTo>
                    <a:pt x="91108" y="3510"/>
                  </a:lnTo>
                  <a:lnTo>
                    <a:pt x="52702" y="38374"/>
                  </a:lnTo>
                  <a:lnTo>
                    <a:pt x="17172" y="101789"/>
                  </a:lnTo>
                  <a:lnTo>
                    <a:pt x="5437" y="127128"/>
                  </a:lnTo>
                  <a:lnTo>
                    <a:pt x="0" y="171939"/>
                  </a:lnTo>
                  <a:lnTo>
                    <a:pt x="2874" y="196910"/>
                  </a:lnTo>
                  <a:lnTo>
                    <a:pt x="11170" y="216588"/>
                  </a:lnTo>
                  <a:lnTo>
                    <a:pt x="16658" y="225110"/>
                  </a:lnTo>
                  <a:lnTo>
                    <a:pt x="24996" y="229622"/>
                  </a:lnTo>
                  <a:lnTo>
                    <a:pt x="46738" y="231516"/>
                  </a:lnTo>
                  <a:lnTo>
                    <a:pt x="94837" y="214947"/>
                  </a:lnTo>
                  <a:lnTo>
                    <a:pt x="11186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79565" y="3327005"/>
              <a:ext cx="178985" cy="65835"/>
            </a:xfrm>
            <a:custGeom>
              <a:avLst/>
              <a:gdLst/>
              <a:ahLst/>
              <a:cxnLst/>
              <a:rect l="0" t="0" r="0" b="0"/>
              <a:pathLst>
                <a:path w="178985" h="65835">
                  <a:moveTo>
                    <a:pt x="0" y="42114"/>
                  </a:moveTo>
                  <a:lnTo>
                    <a:pt x="17981" y="57755"/>
                  </a:lnTo>
                  <a:lnTo>
                    <a:pt x="34898" y="65834"/>
                  </a:lnTo>
                  <a:lnTo>
                    <a:pt x="75331" y="65780"/>
                  </a:lnTo>
                  <a:lnTo>
                    <a:pt x="124584" y="54111"/>
                  </a:lnTo>
                  <a:lnTo>
                    <a:pt x="146618" y="43157"/>
                  </a:lnTo>
                  <a:lnTo>
                    <a:pt x="161869" y="2737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019961" y="3337534"/>
              <a:ext cx="138589" cy="154464"/>
            </a:xfrm>
            <a:custGeom>
              <a:avLst/>
              <a:gdLst/>
              <a:ahLst/>
              <a:cxnLst/>
              <a:rect l="0" t="0" r="0" b="0"/>
              <a:pathLst>
                <a:path w="138589" h="154464">
                  <a:moveTo>
                    <a:pt x="33303" y="0"/>
                  </a:moveTo>
                  <a:lnTo>
                    <a:pt x="3995" y="49552"/>
                  </a:lnTo>
                  <a:lnTo>
                    <a:pt x="0" y="75445"/>
                  </a:lnTo>
                  <a:lnTo>
                    <a:pt x="3294" y="101381"/>
                  </a:lnTo>
                  <a:lnTo>
                    <a:pt x="12557" y="124607"/>
                  </a:lnTo>
                  <a:lnTo>
                    <a:pt x="27592" y="140389"/>
                  </a:lnTo>
                  <a:lnTo>
                    <a:pt x="36515" y="146235"/>
                  </a:lnTo>
                  <a:lnTo>
                    <a:pt x="71430" y="154463"/>
                  </a:lnTo>
                  <a:lnTo>
                    <a:pt x="97822" y="147029"/>
                  </a:lnTo>
                  <a:lnTo>
                    <a:pt x="13858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253306" y="3299452"/>
              <a:ext cx="157928" cy="185482"/>
            </a:xfrm>
            <a:custGeom>
              <a:avLst/>
              <a:gdLst/>
              <a:ahLst/>
              <a:cxnLst/>
              <a:rect l="0" t="0" r="0" b="0"/>
              <a:pathLst>
                <a:path w="157928" h="185482">
                  <a:moveTo>
                    <a:pt x="0" y="27553"/>
                  </a:moveTo>
                  <a:lnTo>
                    <a:pt x="0" y="86170"/>
                  </a:lnTo>
                  <a:lnTo>
                    <a:pt x="5589" y="126550"/>
                  </a:lnTo>
                  <a:lnTo>
                    <a:pt x="8405" y="129816"/>
                  </a:lnTo>
                  <a:lnTo>
                    <a:pt x="11452" y="126144"/>
                  </a:lnTo>
                  <a:lnTo>
                    <a:pt x="29367" y="63673"/>
                  </a:lnTo>
                  <a:lnTo>
                    <a:pt x="53591" y="12938"/>
                  </a:lnTo>
                  <a:lnTo>
                    <a:pt x="60294" y="3772"/>
                  </a:lnTo>
                  <a:lnTo>
                    <a:pt x="70611" y="0"/>
                  </a:lnTo>
                  <a:lnTo>
                    <a:pt x="97673" y="2049"/>
                  </a:lnTo>
                  <a:lnTo>
                    <a:pt x="109569" y="8211"/>
                  </a:lnTo>
                  <a:lnTo>
                    <a:pt x="129026" y="27536"/>
                  </a:lnTo>
                  <a:lnTo>
                    <a:pt x="147544" y="70312"/>
                  </a:lnTo>
                  <a:lnTo>
                    <a:pt x="155876" y="128763"/>
                  </a:lnTo>
                  <a:lnTo>
                    <a:pt x="157927" y="185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506092" y="3263835"/>
              <a:ext cx="157219" cy="231627"/>
            </a:xfrm>
            <a:custGeom>
              <a:avLst/>
              <a:gdLst/>
              <a:ahLst/>
              <a:cxnLst/>
              <a:rect l="0" t="0" r="0" b="0"/>
              <a:pathLst>
                <a:path w="157219" h="231627">
                  <a:moveTo>
                    <a:pt x="63069" y="0"/>
                  </a:moveTo>
                  <a:lnTo>
                    <a:pt x="46301" y="5589"/>
                  </a:lnTo>
                  <a:lnTo>
                    <a:pt x="19106" y="25832"/>
                  </a:lnTo>
                  <a:lnTo>
                    <a:pt x="0" y="54057"/>
                  </a:lnTo>
                  <a:lnTo>
                    <a:pt x="2305" y="61774"/>
                  </a:lnTo>
                  <a:lnTo>
                    <a:pt x="9692" y="68088"/>
                  </a:lnTo>
                  <a:lnTo>
                    <a:pt x="33496" y="77054"/>
                  </a:lnTo>
                  <a:lnTo>
                    <a:pt x="90199" y="85930"/>
                  </a:lnTo>
                  <a:lnTo>
                    <a:pt x="113731" y="94343"/>
                  </a:lnTo>
                  <a:lnTo>
                    <a:pt x="135888" y="109780"/>
                  </a:lnTo>
                  <a:lnTo>
                    <a:pt x="151195" y="131459"/>
                  </a:lnTo>
                  <a:lnTo>
                    <a:pt x="156915" y="143791"/>
                  </a:lnTo>
                  <a:lnTo>
                    <a:pt x="157218" y="155522"/>
                  </a:lnTo>
                  <a:lnTo>
                    <a:pt x="148197" y="177915"/>
                  </a:lnTo>
                  <a:lnTo>
                    <a:pt x="128976" y="204663"/>
                  </a:lnTo>
                  <a:lnTo>
                    <a:pt x="109128" y="216913"/>
                  </a:lnTo>
                  <a:lnTo>
                    <a:pt x="63069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748145" y="3253306"/>
              <a:ext cx="150671" cy="227682"/>
            </a:xfrm>
            <a:custGeom>
              <a:avLst/>
              <a:gdLst/>
              <a:ahLst/>
              <a:cxnLst/>
              <a:rect l="0" t="0" r="0" b="0"/>
              <a:pathLst>
                <a:path w="150671" h="227682">
                  <a:moveTo>
                    <a:pt x="0" y="52642"/>
                  </a:moveTo>
                  <a:lnTo>
                    <a:pt x="8333" y="90120"/>
                  </a:lnTo>
                  <a:lnTo>
                    <a:pt x="15684" y="147133"/>
                  </a:lnTo>
                  <a:lnTo>
                    <a:pt x="29571" y="203975"/>
                  </a:lnTo>
                  <a:lnTo>
                    <a:pt x="40829" y="223626"/>
                  </a:lnTo>
                  <a:lnTo>
                    <a:pt x="48276" y="227463"/>
                  </a:lnTo>
                  <a:lnTo>
                    <a:pt x="56751" y="227681"/>
                  </a:lnTo>
                  <a:lnTo>
                    <a:pt x="65910" y="225487"/>
                  </a:lnTo>
                  <a:lnTo>
                    <a:pt x="82326" y="213690"/>
                  </a:lnTo>
                  <a:lnTo>
                    <a:pt x="119073" y="172376"/>
                  </a:lnTo>
                  <a:lnTo>
                    <a:pt x="144230" y="113121"/>
                  </a:lnTo>
                  <a:lnTo>
                    <a:pt x="150670" y="80692"/>
                  </a:lnTo>
                  <a:lnTo>
                    <a:pt x="149633" y="50681"/>
                  </a:lnTo>
                  <a:lnTo>
                    <a:pt x="142152" y="2798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982907" y="3253306"/>
              <a:ext cx="133680" cy="210571"/>
            </a:xfrm>
            <a:custGeom>
              <a:avLst/>
              <a:gdLst/>
              <a:ahLst/>
              <a:cxnLst/>
              <a:rect l="0" t="0" r="0" b="0"/>
              <a:pathLst>
                <a:path w="133680" h="210571">
                  <a:moveTo>
                    <a:pt x="102150" y="0"/>
                  </a:moveTo>
                  <a:lnTo>
                    <a:pt x="43371" y="42662"/>
                  </a:lnTo>
                  <a:lnTo>
                    <a:pt x="3322" y="70298"/>
                  </a:lnTo>
                  <a:lnTo>
                    <a:pt x="0" y="77281"/>
                  </a:lnTo>
                  <a:lnTo>
                    <a:pt x="125" y="84276"/>
                  </a:lnTo>
                  <a:lnTo>
                    <a:pt x="2547" y="91279"/>
                  </a:lnTo>
                  <a:lnTo>
                    <a:pt x="14599" y="102179"/>
                  </a:lnTo>
                  <a:lnTo>
                    <a:pt x="47353" y="114893"/>
                  </a:lnTo>
                  <a:lnTo>
                    <a:pt x="99645" y="135259"/>
                  </a:lnTo>
                  <a:lnTo>
                    <a:pt x="127404" y="154980"/>
                  </a:lnTo>
                  <a:lnTo>
                    <a:pt x="131854" y="162982"/>
                  </a:lnTo>
                  <a:lnTo>
                    <a:pt x="133679" y="181230"/>
                  </a:lnTo>
                  <a:lnTo>
                    <a:pt x="131359" y="188671"/>
                  </a:lnTo>
                  <a:lnTo>
                    <a:pt x="11267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327213" y="3337534"/>
              <a:ext cx="115814" cy="1"/>
            </a:xfrm>
            <a:custGeom>
              <a:avLst/>
              <a:gdLst/>
              <a:ahLst/>
              <a:cxnLst/>
              <a:rect l="0" t="0" r="0" b="0"/>
              <a:pathLst>
                <a:path w="115814" h="1">
                  <a:moveTo>
                    <a:pt x="0" y="0"/>
                  </a:moveTo>
                  <a:lnTo>
                    <a:pt x="48931" y="0"/>
                  </a:lnTo>
                  <a:lnTo>
                    <a:pt x="87417" y="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632539" y="3169078"/>
              <a:ext cx="10529" cy="294799"/>
            </a:xfrm>
            <a:custGeom>
              <a:avLst/>
              <a:gdLst/>
              <a:ahLst/>
              <a:cxnLst/>
              <a:rect l="0" t="0" r="0" b="0"/>
              <a:pathLst>
                <a:path w="10529" h="294799">
                  <a:moveTo>
                    <a:pt x="0" y="0"/>
                  </a:moveTo>
                  <a:lnTo>
                    <a:pt x="9065" y="58617"/>
                  </a:lnTo>
                  <a:lnTo>
                    <a:pt x="10095" y="110175"/>
                  </a:lnTo>
                  <a:lnTo>
                    <a:pt x="10400" y="164315"/>
                  </a:lnTo>
                  <a:lnTo>
                    <a:pt x="10490" y="217402"/>
                  </a:lnTo>
                  <a:lnTo>
                    <a:pt x="10521" y="274657"/>
                  </a:lnTo>
                  <a:lnTo>
                    <a:pt x="10528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737824" y="3169078"/>
              <a:ext cx="218061" cy="272915"/>
            </a:xfrm>
            <a:custGeom>
              <a:avLst/>
              <a:gdLst/>
              <a:ahLst/>
              <a:cxnLst/>
              <a:rect l="0" t="0" r="0" b="0"/>
              <a:pathLst>
                <a:path w="218061" h="272915">
                  <a:moveTo>
                    <a:pt x="52643" y="42114"/>
                  </a:moveTo>
                  <a:lnTo>
                    <a:pt x="45407" y="69670"/>
                  </a:lnTo>
                  <a:lnTo>
                    <a:pt x="42764" y="132132"/>
                  </a:lnTo>
                  <a:lnTo>
                    <a:pt x="45427" y="184989"/>
                  </a:lnTo>
                  <a:lnTo>
                    <a:pt x="62395" y="244771"/>
                  </a:lnTo>
                  <a:lnTo>
                    <a:pt x="78034" y="263985"/>
                  </a:lnTo>
                  <a:lnTo>
                    <a:pt x="87118" y="270747"/>
                  </a:lnTo>
                  <a:lnTo>
                    <a:pt x="97853" y="272914"/>
                  </a:lnTo>
                  <a:lnTo>
                    <a:pt x="122259" y="269084"/>
                  </a:lnTo>
                  <a:lnTo>
                    <a:pt x="162307" y="248184"/>
                  </a:lnTo>
                  <a:lnTo>
                    <a:pt x="192630" y="214176"/>
                  </a:lnTo>
                  <a:lnTo>
                    <a:pt x="210844" y="180053"/>
                  </a:lnTo>
                  <a:lnTo>
                    <a:pt x="218060" y="136537"/>
                  </a:lnTo>
                  <a:lnTo>
                    <a:pt x="214609" y="97777"/>
                  </a:lnTo>
                  <a:lnTo>
                    <a:pt x="194999" y="58477"/>
                  </a:lnTo>
                  <a:lnTo>
                    <a:pt x="176743" y="40417"/>
                  </a:lnTo>
                  <a:lnTo>
                    <a:pt x="125249" y="13703"/>
                  </a:lnTo>
                  <a:lnTo>
                    <a:pt x="75845" y="4060"/>
                  </a:lnTo>
                  <a:lnTo>
                    <a:pt x="13223" y="53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06321" y="3284891"/>
              <a:ext cx="105286" cy="157929"/>
            </a:xfrm>
            <a:custGeom>
              <a:avLst/>
              <a:gdLst/>
              <a:ahLst/>
              <a:cxnLst/>
              <a:rect l="0" t="0" r="0" b="0"/>
              <a:pathLst>
                <a:path w="105286" h="157929">
                  <a:moveTo>
                    <a:pt x="0" y="0"/>
                  </a:moveTo>
                  <a:lnTo>
                    <a:pt x="34898" y="55141"/>
                  </a:lnTo>
                  <a:lnTo>
                    <a:pt x="65949" y="109765"/>
                  </a:lnTo>
                  <a:lnTo>
                    <a:pt x="105285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169493" y="3274363"/>
              <a:ext cx="94757" cy="305327"/>
            </a:xfrm>
            <a:custGeom>
              <a:avLst/>
              <a:gdLst/>
              <a:ahLst/>
              <a:cxnLst/>
              <a:rect l="0" t="0" r="0" b="0"/>
              <a:pathLst>
                <a:path w="94757" h="305327">
                  <a:moveTo>
                    <a:pt x="94756" y="0"/>
                  </a:moveTo>
                  <a:lnTo>
                    <a:pt x="83303" y="59358"/>
                  </a:lnTo>
                  <a:lnTo>
                    <a:pt x="66558" y="115311"/>
                  </a:lnTo>
                  <a:lnTo>
                    <a:pt x="49116" y="168390"/>
                  </a:lnTo>
                  <a:lnTo>
                    <a:pt x="19009" y="231621"/>
                  </a:lnTo>
                  <a:lnTo>
                    <a:pt x="3312" y="286363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337948" y="3242777"/>
              <a:ext cx="157929" cy="197729"/>
            </a:xfrm>
            <a:custGeom>
              <a:avLst/>
              <a:gdLst/>
              <a:ahLst/>
              <a:cxnLst/>
              <a:rect l="0" t="0" r="0" b="0"/>
              <a:pathLst>
                <a:path w="157929" h="197729">
                  <a:moveTo>
                    <a:pt x="0" y="63171"/>
                  </a:moveTo>
                  <a:lnTo>
                    <a:pt x="11179" y="74350"/>
                  </a:lnTo>
                  <a:lnTo>
                    <a:pt x="23720" y="109247"/>
                  </a:lnTo>
                  <a:lnTo>
                    <a:pt x="30032" y="165036"/>
                  </a:lnTo>
                  <a:lnTo>
                    <a:pt x="31125" y="197728"/>
                  </a:lnTo>
                  <a:lnTo>
                    <a:pt x="43012" y="139895"/>
                  </a:lnTo>
                  <a:lnTo>
                    <a:pt x="56330" y="86905"/>
                  </a:lnTo>
                  <a:lnTo>
                    <a:pt x="72609" y="64361"/>
                  </a:lnTo>
                  <a:lnTo>
                    <a:pt x="108082" y="35058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27461" y="3274363"/>
              <a:ext cx="178986" cy="178682"/>
            </a:xfrm>
            <a:custGeom>
              <a:avLst/>
              <a:gdLst/>
              <a:ahLst/>
              <a:cxnLst/>
              <a:rect l="0" t="0" r="0" b="0"/>
              <a:pathLst>
                <a:path w="178986" h="178682">
                  <a:moveTo>
                    <a:pt x="178985" y="0"/>
                  </a:moveTo>
                  <a:lnTo>
                    <a:pt x="121721" y="11453"/>
                  </a:lnTo>
                  <a:lnTo>
                    <a:pt x="66418" y="24749"/>
                  </a:lnTo>
                  <a:lnTo>
                    <a:pt x="26959" y="35149"/>
                  </a:lnTo>
                  <a:lnTo>
                    <a:pt x="19142" y="42150"/>
                  </a:lnTo>
                  <a:lnTo>
                    <a:pt x="15101" y="51496"/>
                  </a:lnTo>
                  <a:lnTo>
                    <a:pt x="13577" y="62407"/>
                  </a:lnTo>
                  <a:lnTo>
                    <a:pt x="17240" y="72020"/>
                  </a:lnTo>
                  <a:lnTo>
                    <a:pt x="33789" y="88941"/>
                  </a:lnTo>
                  <a:lnTo>
                    <a:pt x="84518" y="114585"/>
                  </a:lnTo>
                  <a:lnTo>
                    <a:pt x="104244" y="123456"/>
                  </a:lnTo>
                  <a:lnTo>
                    <a:pt x="148880" y="149373"/>
                  </a:lnTo>
                  <a:lnTo>
                    <a:pt x="151896" y="155734"/>
                  </a:lnTo>
                  <a:lnTo>
                    <a:pt x="150397" y="163484"/>
                  </a:lnTo>
                  <a:lnTo>
                    <a:pt x="145888" y="172160"/>
                  </a:lnTo>
                  <a:lnTo>
                    <a:pt x="139373" y="176774"/>
                  </a:lnTo>
                  <a:lnTo>
                    <a:pt x="131520" y="178681"/>
                  </a:lnTo>
                  <a:lnTo>
                    <a:pt x="82521" y="173335"/>
                  </a:lnTo>
                  <a:lnTo>
                    <a:pt x="20125" y="157646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575031" y="1979358"/>
            <a:ext cx="3079602" cy="789638"/>
            <a:chOff x="6575031" y="1979358"/>
            <a:chExt cx="3079602" cy="789638"/>
          </a:xfrm>
        </p:grpSpPr>
        <p:sp>
          <p:nvSpPr>
            <p:cNvPr id="83" name="Freeform 82"/>
            <p:cNvSpPr/>
            <p:nvPr/>
          </p:nvSpPr>
          <p:spPr>
            <a:xfrm>
              <a:off x="6575031" y="2081887"/>
              <a:ext cx="174331" cy="235688"/>
            </a:xfrm>
            <a:custGeom>
              <a:avLst/>
              <a:gdLst/>
              <a:ahLst/>
              <a:cxnLst/>
              <a:rect l="0" t="0" r="0" b="0"/>
              <a:pathLst>
                <a:path w="174331" h="235688">
                  <a:moveTo>
                    <a:pt x="26337" y="44870"/>
                  </a:moveTo>
                  <a:lnTo>
                    <a:pt x="31926" y="61637"/>
                  </a:lnTo>
                  <a:lnTo>
                    <a:pt x="44029" y="72989"/>
                  </a:lnTo>
                  <a:lnTo>
                    <a:pt x="52170" y="77654"/>
                  </a:lnTo>
                  <a:lnTo>
                    <a:pt x="76813" y="79717"/>
                  </a:lnTo>
                  <a:lnTo>
                    <a:pt x="104923" y="75565"/>
                  </a:lnTo>
                  <a:lnTo>
                    <a:pt x="139310" y="60074"/>
                  </a:lnTo>
                  <a:lnTo>
                    <a:pt x="156876" y="47337"/>
                  </a:lnTo>
                  <a:lnTo>
                    <a:pt x="169362" y="30758"/>
                  </a:lnTo>
                  <a:lnTo>
                    <a:pt x="174330" y="21424"/>
                  </a:lnTo>
                  <a:lnTo>
                    <a:pt x="171792" y="14031"/>
                  </a:lnTo>
                  <a:lnTo>
                    <a:pt x="164251" y="7933"/>
                  </a:lnTo>
                  <a:lnTo>
                    <a:pt x="153375" y="2698"/>
                  </a:lnTo>
                  <a:lnTo>
                    <a:pt x="128812" y="0"/>
                  </a:lnTo>
                  <a:lnTo>
                    <a:pt x="115710" y="919"/>
                  </a:lnTo>
                  <a:lnTo>
                    <a:pt x="91795" y="14417"/>
                  </a:lnTo>
                  <a:lnTo>
                    <a:pt x="31101" y="74481"/>
                  </a:lnTo>
                  <a:lnTo>
                    <a:pt x="6562" y="115515"/>
                  </a:lnTo>
                  <a:lnTo>
                    <a:pt x="0" y="143338"/>
                  </a:lnTo>
                  <a:lnTo>
                    <a:pt x="1896" y="185309"/>
                  </a:lnTo>
                  <a:lnTo>
                    <a:pt x="13134" y="207113"/>
                  </a:lnTo>
                  <a:lnTo>
                    <a:pt x="29828" y="223433"/>
                  </a:lnTo>
                  <a:lnTo>
                    <a:pt x="48945" y="234585"/>
                  </a:lnTo>
                  <a:lnTo>
                    <a:pt x="58957" y="235687"/>
                  </a:lnTo>
                  <a:lnTo>
                    <a:pt x="79440" y="230673"/>
                  </a:lnTo>
                  <a:lnTo>
                    <a:pt x="110565" y="213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843523" y="2105700"/>
              <a:ext cx="157929" cy="146882"/>
            </a:xfrm>
            <a:custGeom>
              <a:avLst/>
              <a:gdLst/>
              <a:ahLst/>
              <a:cxnLst/>
              <a:rect l="0" t="0" r="0" b="0"/>
              <a:pathLst>
                <a:path w="157929" h="146882">
                  <a:moveTo>
                    <a:pt x="0" y="0"/>
                  </a:moveTo>
                  <a:lnTo>
                    <a:pt x="11453" y="48930"/>
                  </a:lnTo>
                  <a:lnTo>
                    <a:pt x="24749" y="108061"/>
                  </a:lnTo>
                  <a:lnTo>
                    <a:pt x="40739" y="139512"/>
                  </a:lnTo>
                  <a:lnTo>
                    <a:pt x="48216" y="144481"/>
                  </a:lnTo>
                  <a:lnTo>
                    <a:pt x="65884" y="146881"/>
                  </a:lnTo>
                  <a:lnTo>
                    <a:pt x="85434" y="137810"/>
                  </a:lnTo>
                  <a:lnTo>
                    <a:pt x="113052" y="112972"/>
                  </a:lnTo>
                  <a:lnTo>
                    <a:pt x="151446" y="66965"/>
                  </a:lnTo>
                  <a:lnTo>
                    <a:pt x="157928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990923" y="2084643"/>
              <a:ext cx="263213" cy="173693"/>
            </a:xfrm>
            <a:custGeom>
              <a:avLst/>
              <a:gdLst/>
              <a:ahLst/>
              <a:cxnLst/>
              <a:rect l="0" t="0" r="0" b="0"/>
              <a:pathLst>
                <a:path w="263213" h="173693">
                  <a:moveTo>
                    <a:pt x="0" y="0"/>
                  </a:moveTo>
                  <a:lnTo>
                    <a:pt x="17981" y="24046"/>
                  </a:lnTo>
                  <a:lnTo>
                    <a:pt x="45492" y="44299"/>
                  </a:lnTo>
                  <a:lnTo>
                    <a:pt x="69741" y="54003"/>
                  </a:lnTo>
                  <a:lnTo>
                    <a:pt x="96117" y="55977"/>
                  </a:lnTo>
                  <a:lnTo>
                    <a:pt x="151177" y="53301"/>
                  </a:lnTo>
                  <a:lnTo>
                    <a:pt x="162785" y="49572"/>
                  </a:lnTo>
                  <a:lnTo>
                    <a:pt x="181924" y="36070"/>
                  </a:lnTo>
                  <a:lnTo>
                    <a:pt x="186793" y="27556"/>
                  </a:lnTo>
                  <a:lnTo>
                    <a:pt x="189084" y="8737"/>
                  </a:lnTo>
                  <a:lnTo>
                    <a:pt x="185717" y="3485"/>
                  </a:lnTo>
                  <a:lnTo>
                    <a:pt x="179963" y="1153"/>
                  </a:lnTo>
                  <a:lnTo>
                    <a:pt x="172617" y="769"/>
                  </a:lnTo>
                  <a:lnTo>
                    <a:pt x="139922" y="11406"/>
                  </a:lnTo>
                  <a:lnTo>
                    <a:pt x="123409" y="26126"/>
                  </a:lnTo>
                  <a:lnTo>
                    <a:pt x="87090" y="79459"/>
                  </a:lnTo>
                  <a:lnTo>
                    <a:pt x="82627" y="91577"/>
                  </a:lnTo>
                  <a:lnTo>
                    <a:pt x="83906" y="117520"/>
                  </a:lnTo>
                  <a:lnTo>
                    <a:pt x="93444" y="142308"/>
                  </a:lnTo>
                  <a:lnTo>
                    <a:pt x="109381" y="161124"/>
                  </a:lnTo>
                  <a:lnTo>
                    <a:pt x="131281" y="171046"/>
                  </a:lnTo>
                  <a:lnTo>
                    <a:pt x="143673" y="173692"/>
                  </a:lnTo>
                  <a:lnTo>
                    <a:pt x="189058" y="166238"/>
                  </a:lnTo>
                  <a:lnTo>
                    <a:pt x="222783" y="149211"/>
                  </a:lnTo>
                  <a:lnTo>
                    <a:pt x="263212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306777" y="2105700"/>
              <a:ext cx="315856" cy="315856"/>
            </a:xfrm>
            <a:custGeom>
              <a:avLst/>
              <a:gdLst/>
              <a:ahLst/>
              <a:cxnLst/>
              <a:rect l="0" t="0" r="0" b="0"/>
              <a:pathLst>
                <a:path w="315856" h="315856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1170" y="130460"/>
                  </a:lnTo>
                  <a:lnTo>
                    <a:pt x="3120" y="130257"/>
                  </a:lnTo>
                  <a:lnTo>
                    <a:pt x="26365" y="75688"/>
                  </a:lnTo>
                  <a:lnTo>
                    <a:pt x="52998" y="18893"/>
                  </a:lnTo>
                  <a:lnTo>
                    <a:pt x="59898" y="9086"/>
                  </a:lnTo>
                  <a:lnTo>
                    <a:pt x="68009" y="3717"/>
                  </a:lnTo>
                  <a:lnTo>
                    <a:pt x="86378" y="872"/>
                  </a:lnTo>
                  <a:lnTo>
                    <a:pt x="95020" y="4091"/>
                  </a:lnTo>
                  <a:lnTo>
                    <a:pt x="132934" y="38450"/>
                  </a:lnTo>
                  <a:lnTo>
                    <a:pt x="148702" y="70794"/>
                  </a:lnTo>
                  <a:lnTo>
                    <a:pt x="171286" y="131173"/>
                  </a:lnTo>
                  <a:lnTo>
                    <a:pt x="177362" y="140091"/>
                  </a:lnTo>
                  <a:lnTo>
                    <a:pt x="184922" y="143696"/>
                  </a:lnTo>
                  <a:lnTo>
                    <a:pt x="193471" y="143761"/>
                  </a:lnTo>
                  <a:lnTo>
                    <a:pt x="202681" y="141464"/>
                  </a:lnTo>
                  <a:lnTo>
                    <a:pt x="219153" y="129553"/>
                  </a:lnTo>
                  <a:lnTo>
                    <a:pt x="254379" y="82132"/>
                  </a:lnTo>
                  <a:lnTo>
                    <a:pt x="282644" y="22167"/>
                  </a:lnTo>
                  <a:lnTo>
                    <a:pt x="286696" y="11268"/>
                  </a:lnTo>
                  <a:lnTo>
                    <a:pt x="289397" y="9852"/>
                  </a:lnTo>
                  <a:lnTo>
                    <a:pt x="292398" y="23876"/>
                  </a:lnTo>
                  <a:lnTo>
                    <a:pt x="286149" y="86548"/>
                  </a:lnTo>
                  <a:lnTo>
                    <a:pt x="284826" y="141847"/>
                  </a:lnTo>
                  <a:lnTo>
                    <a:pt x="284434" y="194107"/>
                  </a:lnTo>
                  <a:lnTo>
                    <a:pt x="287439" y="244686"/>
                  </a:lnTo>
                  <a:lnTo>
                    <a:pt x="298857" y="281899"/>
                  </a:lnTo>
                  <a:lnTo>
                    <a:pt x="315855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74685" y="2042529"/>
              <a:ext cx="116022" cy="284270"/>
            </a:xfrm>
            <a:custGeom>
              <a:avLst/>
              <a:gdLst/>
              <a:ahLst/>
              <a:cxnLst/>
              <a:rect l="0" t="0" r="0" b="0"/>
              <a:pathLst>
                <a:path w="116022" h="284270">
                  <a:moveTo>
                    <a:pt x="74331" y="0"/>
                  </a:moveTo>
                  <a:lnTo>
                    <a:pt x="43049" y="9575"/>
                  </a:lnTo>
                  <a:lnTo>
                    <a:pt x="19308" y="27533"/>
                  </a:lnTo>
                  <a:lnTo>
                    <a:pt x="4643" y="44992"/>
                  </a:lnTo>
                  <a:lnTo>
                    <a:pt x="966" y="54561"/>
                  </a:lnTo>
                  <a:lnTo>
                    <a:pt x="0" y="74552"/>
                  </a:lnTo>
                  <a:lnTo>
                    <a:pt x="9710" y="95135"/>
                  </a:lnTo>
                  <a:lnTo>
                    <a:pt x="38026" y="126454"/>
                  </a:lnTo>
                  <a:lnTo>
                    <a:pt x="99662" y="172933"/>
                  </a:lnTo>
                  <a:lnTo>
                    <a:pt x="114055" y="196572"/>
                  </a:lnTo>
                  <a:lnTo>
                    <a:pt x="116021" y="208256"/>
                  </a:lnTo>
                  <a:lnTo>
                    <a:pt x="111967" y="230599"/>
                  </a:lnTo>
                  <a:lnTo>
                    <a:pt x="96127" y="249107"/>
                  </a:lnTo>
                  <a:lnTo>
                    <a:pt x="41641" y="279911"/>
                  </a:lnTo>
                  <a:lnTo>
                    <a:pt x="32217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096415" y="1979358"/>
              <a:ext cx="9879" cy="294799"/>
            </a:xfrm>
            <a:custGeom>
              <a:avLst/>
              <a:gdLst/>
              <a:ahLst/>
              <a:cxnLst/>
              <a:rect l="0" t="0" r="0" b="0"/>
              <a:pathLst>
                <a:path w="9879" h="294799">
                  <a:moveTo>
                    <a:pt x="0" y="0"/>
                  </a:moveTo>
                  <a:lnTo>
                    <a:pt x="8333" y="52050"/>
                  </a:lnTo>
                  <a:lnTo>
                    <a:pt x="9878" y="111348"/>
                  </a:lnTo>
                  <a:lnTo>
                    <a:pt x="9069" y="155943"/>
                  </a:lnTo>
                  <a:lnTo>
                    <a:pt x="3207" y="219340"/>
                  </a:lnTo>
                  <a:lnTo>
                    <a:pt x="633" y="278159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096415" y="2107763"/>
              <a:ext cx="252685" cy="155649"/>
            </a:xfrm>
            <a:custGeom>
              <a:avLst/>
              <a:gdLst/>
              <a:ahLst/>
              <a:cxnLst/>
              <a:rect l="0" t="0" r="0" b="0"/>
              <a:pathLst>
                <a:path w="252685" h="155649">
                  <a:moveTo>
                    <a:pt x="0" y="40050"/>
                  </a:moveTo>
                  <a:lnTo>
                    <a:pt x="53875" y="22092"/>
                  </a:lnTo>
                  <a:lnTo>
                    <a:pt x="107478" y="8384"/>
                  </a:lnTo>
                  <a:lnTo>
                    <a:pt x="169105" y="1032"/>
                  </a:lnTo>
                  <a:lnTo>
                    <a:pt x="189946" y="0"/>
                  </a:lnTo>
                  <a:lnTo>
                    <a:pt x="199160" y="2822"/>
                  </a:lnTo>
                  <a:lnTo>
                    <a:pt x="200624" y="8212"/>
                  </a:lnTo>
                  <a:lnTo>
                    <a:pt x="196920" y="15316"/>
                  </a:lnTo>
                  <a:lnTo>
                    <a:pt x="134924" y="65777"/>
                  </a:lnTo>
                  <a:lnTo>
                    <a:pt x="120018" y="84240"/>
                  </a:lnTo>
                  <a:lnTo>
                    <a:pt x="114953" y="107264"/>
                  </a:lnTo>
                  <a:lnTo>
                    <a:pt x="115240" y="119954"/>
                  </a:lnTo>
                  <a:lnTo>
                    <a:pt x="120111" y="130754"/>
                  </a:lnTo>
                  <a:lnTo>
                    <a:pt x="138000" y="148994"/>
                  </a:lnTo>
                  <a:lnTo>
                    <a:pt x="148152" y="153623"/>
                  </a:lnTo>
                  <a:lnTo>
                    <a:pt x="168791" y="155648"/>
                  </a:lnTo>
                  <a:lnTo>
                    <a:pt x="200140" y="144622"/>
                  </a:lnTo>
                  <a:lnTo>
                    <a:pt x="218022" y="126691"/>
                  </a:lnTo>
                  <a:lnTo>
                    <a:pt x="248369" y="70678"/>
                  </a:lnTo>
                  <a:lnTo>
                    <a:pt x="252684" y="61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349099" y="21583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338570" y="2095171"/>
              <a:ext cx="63172" cy="200043"/>
            </a:xfrm>
            <a:custGeom>
              <a:avLst/>
              <a:gdLst/>
              <a:ahLst/>
              <a:cxnLst/>
              <a:rect l="0" t="0" r="0" b="0"/>
              <a:pathLst>
                <a:path w="63172" h="200043">
                  <a:moveTo>
                    <a:pt x="0" y="0"/>
                  </a:moveTo>
                  <a:lnTo>
                    <a:pt x="3119" y="42692"/>
                  </a:lnTo>
                  <a:lnTo>
                    <a:pt x="14654" y="95520"/>
                  </a:lnTo>
                  <a:lnTo>
                    <a:pt x="35434" y="152706"/>
                  </a:lnTo>
                  <a:lnTo>
                    <a:pt x="48194" y="184456"/>
                  </a:lnTo>
                  <a:lnTo>
                    <a:pt x="63171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496498" y="2021472"/>
              <a:ext cx="1" cy="273742"/>
            </a:xfrm>
            <a:custGeom>
              <a:avLst/>
              <a:gdLst/>
              <a:ahLst/>
              <a:cxnLst/>
              <a:rect l="0" t="0" r="0" b="0"/>
              <a:pathLst>
                <a:path w="1" h="273742">
                  <a:moveTo>
                    <a:pt x="0" y="0"/>
                  </a:moveTo>
                  <a:lnTo>
                    <a:pt x="0" y="60383"/>
                  </a:lnTo>
                  <a:lnTo>
                    <a:pt x="0" y="118107"/>
                  </a:lnTo>
                  <a:lnTo>
                    <a:pt x="0" y="176544"/>
                  </a:lnTo>
                  <a:lnTo>
                    <a:pt x="0" y="227784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485970" y="2065072"/>
              <a:ext cx="284269" cy="188028"/>
            </a:xfrm>
            <a:custGeom>
              <a:avLst/>
              <a:gdLst/>
              <a:ahLst/>
              <a:cxnLst/>
              <a:rect l="0" t="0" r="0" b="0"/>
              <a:pathLst>
                <a:path w="284269" h="188028">
                  <a:moveTo>
                    <a:pt x="0" y="61685"/>
                  </a:moveTo>
                  <a:lnTo>
                    <a:pt x="49552" y="81928"/>
                  </a:lnTo>
                  <a:lnTo>
                    <a:pt x="100080" y="95499"/>
                  </a:lnTo>
                  <a:lnTo>
                    <a:pt x="148325" y="95750"/>
                  </a:lnTo>
                  <a:lnTo>
                    <a:pt x="205380" y="84185"/>
                  </a:lnTo>
                  <a:lnTo>
                    <a:pt x="229320" y="73244"/>
                  </a:lnTo>
                  <a:lnTo>
                    <a:pt x="245420" y="54344"/>
                  </a:lnTo>
                  <a:lnTo>
                    <a:pt x="251350" y="42753"/>
                  </a:lnTo>
                  <a:lnTo>
                    <a:pt x="251794" y="31516"/>
                  </a:lnTo>
                  <a:lnTo>
                    <a:pt x="242930" y="9672"/>
                  </a:lnTo>
                  <a:lnTo>
                    <a:pt x="235653" y="3613"/>
                  </a:lnTo>
                  <a:lnTo>
                    <a:pt x="227291" y="743"/>
                  </a:lnTo>
                  <a:lnTo>
                    <a:pt x="218208" y="0"/>
                  </a:lnTo>
                  <a:lnTo>
                    <a:pt x="201876" y="5413"/>
                  </a:lnTo>
                  <a:lnTo>
                    <a:pt x="172327" y="27952"/>
                  </a:lnTo>
                  <a:lnTo>
                    <a:pt x="151015" y="59229"/>
                  </a:lnTo>
                  <a:lnTo>
                    <a:pt x="146276" y="81650"/>
                  </a:lnTo>
                  <a:lnTo>
                    <a:pt x="146650" y="92542"/>
                  </a:lnTo>
                  <a:lnTo>
                    <a:pt x="156425" y="114004"/>
                  </a:lnTo>
                  <a:lnTo>
                    <a:pt x="185706" y="150788"/>
                  </a:lnTo>
                  <a:lnTo>
                    <a:pt x="212561" y="167764"/>
                  </a:lnTo>
                  <a:lnTo>
                    <a:pt x="265568" y="184550"/>
                  </a:lnTo>
                  <a:lnTo>
                    <a:pt x="284268" y="188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48808" y="2411026"/>
              <a:ext cx="147400" cy="357970"/>
            </a:xfrm>
            <a:custGeom>
              <a:avLst/>
              <a:gdLst/>
              <a:ahLst/>
              <a:cxnLst/>
              <a:rect l="0" t="0" r="0" b="0"/>
              <a:pathLst>
                <a:path w="147400" h="357970">
                  <a:moveTo>
                    <a:pt x="0" y="0"/>
                  </a:moveTo>
                  <a:lnTo>
                    <a:pt x="0" y="44367"/>
                  </a:lnTo>
                  <a:lnTo>
                    <a:pt x="0" y="103093"/>
                  </a:lnTo>
                  <a:lnTo>
                    <a:pt x="0" y="152859"/>
                  </a:lnTo>
                  <a:lnTo>
                    <a:pt x="0" y="205299"/>
                  </a:lnTo>
                  <a:lnTo>
                    <a:pt x="0" y="262430"/>
                  </a:lnTo>
                  <a:lnTo>
                    <a:pt x="0" y="298336"/>
                  </a:lnTo>
                  <a:lnTo>
                    <a:pt x="3120" y="262871"/>
                  </a:lnTo>
                  <a:lnTo>
                    <a:pt x="20244" y="215442"/>
                  </a:lnTo>
                  <a:lnTo>
                    <a:pt x="39403" y="186017"/>
                  </a:lnTo>
                  <a:lnTo>
                    <a:pt x="48496" y="181333"/>
                  </a:lnTo>
                  <a:lnTo>
                    <a:pt x="71077" y="179248"/>
                  </a:lnTo>
                  <a:lnTo>
                    <a:pt x="90472" y="185341"/>
                  </a:lnTo>
                  <a:lnTo>
                    <a:pt x="98919" y="190241"/>
                  </a:lnTo>
                  <a:lnTo>
                    <a:pt x="111425" y="208164"/>
                  </a:lnTo>
                  <a:lnTo>
                    <a:pt x="128986" y="263387"/>
                  </a:lnTo>
                  <a:lnTo>
                    <a:pt x="142548" y="319876"/>
                  </a:lnTo>
                  <a:lnTo>
                    <a:pt x="14739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77549" y="2547896"/>
              <a:ext cx="129229" cy="189514"/>
            </a:xfrm>
            <a:custGeom>
              <a:avLst/>
              <a:gdLst/>
              <a:ahLst/>
              <a:cxnLst/>
              <a:rect l="0" t="0" r="0" b="0"/>
              <a:pathLst>
                <a:path w="129229" h="189514">
                  <a:moveTo>
                    <a:pt x="87115" y="0"/>
                  </a:moveTo>
                  <a:lnTo>
                    <a:pt x="63068" y="9576"/>
                  </a:lnTo>
                  <a:lnTo>
                    <a:pt x="27521" y="39404"/>
                  </a:lnTo>
                  <a:lnTo>
                    <a:pt x="12005" y="65488"/>
                  </a:lnTo>
                  <a:lnTo>
                    <a:pt x="0" y="106622"/>
                  </a:lnTo>
                  <a:lnTo>
                    <a:pt x="211" y="150265"/>
                  </a:lnTo>
                  <a:lnTo>
                    <a:pt x="4613" y="161008"/>
                  </a:lnTo>
                  <a:lnTo>
                    <a:pt x="18861" y="176064"/>
                  </a:lnTo>
                  <a:lnTo>
                    <a:pt x="27574" y="178208"/>
                  </a:lnTo>
                  <a:lnTo>
                    <a:pt x="46614" y="174350"/>
                  </a:lnTo>
                  <a:lnTo>
                    <a:pt x="63656" y="161717"/>
                  </a:lnTo>
                  <a:lnTo>
                    <a:pt x="86402" y="131755"/>
                  </a:lnTo>
                  <a:lnTo>
                    <a:pt x="98496" y="105351"/>
                  </a:lnTo>
                  <a:lnTo>
                    <a:pt x="104135" y="68130"/>
                  </a:lnTo>
                  <a:lnTo>
                    <a:pt x="103141" y="68817"/>
                  </a:lnTo>
                  <a:lnTo>
                    <a:pt x="100087" y="83228"/>
                  </a:lnTo>
                  <a:lnTo>
                    <a:pt x="101245" y="133900"/>
                  </a:lnTo>
                  <a:lnTo>
                    <a:pt x="107433" y="155438"/>
                  </a:lnTo>
                  <a:lnTo>
                    <a:pt x="12922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382668" y="2516311"/>
              <a:ext cx="159373" cy="252685"/>
            </a:xfrm>
            <a:custGeom>
              <a:avLst/>
              <a:gdLst/>
              <a:ahLst/>
              <a:cxnLst/>
              <a:rect l="0" t="0" r="0" b="0"/>
              <a:pathLst>
                <a:path w="159373" h="252685">
                  <a:moveTo>
                    <a:pt x="71509" y="0"/>
                  </a:moveTo>
                  <a:lnTo>
                    <a:pt x="54741" y="5589"/>
                  </a:lnTo>
                  <a:lnTo>
                    <a:pt x="27546" y="25833"/>
                  </a:lnTo>
                  <a:lnTo>
                    <a:pt x="2850" y="54057"/>
                  </a:lnTo>
                  <a:lnTo>
                    <a:pt x="0" y="65284"/>
                  </a:lnTo>
                  <a:lnTo>
                    <a:pt x="3072" y="90236"/>
                  </a:lnTo>
                  <a:lnTo>
                    <a:pt x="8337" y="99932"/>
                  </a:lnTo>
                  <a:lnTo>
                    <a:pt x="23545" y="113824"/>
                  </a:lnTo>
                  <a:lnTo>
                    <a:pt x="77546" y="133445"/>
                  </a:lnTo>
                  <a:lnTo>
                    <a:pt x="131366" y="158637"/>
                  </a:lnTo>
                  <a:lnTo>
                    <a:pt x="142999" y="165420"/>
                  </a:lnTo>
                  <a:lnTo>
                    <a:pt x="150754" y="175790"/>
                  </a:lnTo>
                  <a:lnTo>
                    <a:pt x="159372" y="202911"/>
                  </a:lnTo>
                  <a:lnTo>
                    <a:pt x="156962" y="225103"/>
                  </a:lnTo>
                  <a:lnTo>
                    <a:pt x="145208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788070" y="2471949"/>
              <a:ext cx="287288" cy="286519"/>
            </a:xfrm>
            <a:custGeom>
              <a:avLst/>
              <a:gdLst/>
              <a:ahLst/>
              <a:cxnLst/>
              <a:rect l="0" t="0" r="0" b="0"/>
              <a:pathLst>
                <a:path w="287288" h="286519">
                  <a:moveTo>
                    <a:pt x="13547" y="75947"/>
                  </a:moveTo>
                  <a:lnTo>
                    <a:pt x="2368" y="87126"/>
                  </a:lnTo>
                  <a:lnTo>
                    <a:pt x="245" y="86909"/>
                  </a:lnTo>
                  <a:lnTo>
                    <a:pt x="0" y="83255"/>
                  </a:lnTo>
                  <a:lnTo>
                    <a:pt x="1007" y="77310"/>
                  </a:lnTo>
                  <a:lnTo>
                    <a:pt x="13600" y="57764"/>
                  </a:lnTo>
                  <a:lnTo>
                    <a:pt x="52465" y="16230"/>
                  </a:lnTo>
                  <a:lnTo>
                    <a:pt x="90069" y="802"/>
                  </a:lnTo>
                  <a:lnTo>
                    <a:pt x="132666" y="0"/>
                  </a:lnTo>
                  <a:lnTo>
                    <a:pt x="157736" y="10607"/>
                  </a:lnTo>
                  <a:lnTo>
                    <a:pt x="169334" y="18349"/>
                  </a:lnTo>
                  <a:lnTo>
                    <a:pt x="177066" y="29360"/>
                  </a:lnTo>
                  <a:lnTo>
                    <a:pt x="185658" y="57192"/>
                  </a:lnTo>
                  <a:lnTo>
                    <a:pt x="184905" y="100156"/>
                  </a:lnTo>
                  <a:lnTo>
                    <a:pt x="167813" y="162324"/>
                  </a:lnTo>
                  <a:lnTo>
                    <a:pt x="137086" y="216752"/>
                  </a:lnTo>
                  <a:lnTo>
                    <a:pt x="113062" y="247389"/>
                  </a:lnTo>
                  <a:lnTo>
                    <a:pt x="85537" y="265695"/>
                  </a:lnTo>
                  <a:lnTo>
                    <a:pt x="77918" y="265617"/>
                  </a:lnTo>
                  <a:lnTo>
                    <a:pt x="71669" y="262055"/>
                  </a:lnTo>
                  <a:lnTo>
                    <a:pt x="66333" y="256171"/>
                  </a:lnTo>
                  <a:lnTo>
                    <a:pt x="60404" y="237155"/>
                  </a:lnTo>
                  <a:lnTo>
                    <a:pt x="58939" y="214276"/>
                  </a:lnTo>
                  <a:lnTo>
                    <a:pt x="62186" y="192409"/>
                  </a:lnTo>
                  <a:lnTo>
                    <a:pt x="70650" y="174112"/>
                  </a:lnTo>
                  <a:lnTo>
                    <a:pt x="76182" y="165957"/>
                  </a:lnTo>
                  <a:lnTo>
                    <a:pt x="94807" y="153776"/>
                  </a:lnTo>
                  <a:lnTo>
                    <a:pt x="106325" y="148890"/>
                  </a:lnTo>
                  <a:lnTo>
                    <a:pt x="131601" y="146581"/>
                  </a:lnTo>
                  <a:lnTo>
                    <a:pt x="158433" y="150624"/>
                  </a:lnTo>
                  <a:lnTo>
                    <a:pt x="185955" y="160220"/>
                  </a:lnTo>
                  <a:lnTo>
                    <a:pt x="222168" y="189954"/>
                  </a:lnTo>
                  <a:lnTo>
                    <a:pt x="256717" y="249379"/>
                  </a:lnTo>
                  <a:lnTo>
                    <a:pt x="287287" y="286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327765" y="2474197"/>
              <a:ext cx="101740" cy="242156"/>
            </a:xfrm>
            <a:custGeom>
              <a:avLst/>
              <a:gdLst/>
              <a:ahLst/>
              <a:cxnLst/>
              <a:rect l="0" t="0" r="0" b="0"/>
              <a:pathLst>
                <a:path w="101740" h="242156">
                  <a:moveTo>
                    <a:pt x="52920" y="0"/>
                  </a:moveTo>
                  <a:lnTo>
                    <a:pt x="30562" y="5589"/>
                  </a:lnTo>
                  <a:lnTo>
                    <a:pt x="13347" y="17692"/>
                  </a:lnTo>
                  <a:lnTo>
                    <a:pt x="5481" y="25833"/>
                  </a:lnTo>
                  <a:lnTo>
                    <a:pt x="1406" y="35939"/>
                  </a:lnTo>
                  <a:lnTo>
                    <a:pt x="0" y="59647"/>
                  </a:lnTo>
                  <a:lnTo>
                    <a:pt x="6393" y="79542"/>
                  </a:lnTo>
                  <a:lnTo>
                    <a:pt x="11373" y="88123"/>
                  </a:lnTo>
                  <a:lnTo>
                    <a:pt x="73487" y="133087"/>
                  </a:lnTo>
                  <a:lnTo>
                    <a:pt x="99828" y="159926"/>
                  </a:lnTo>
                  <a:lnTo>
                    <a:pt x="101739" y="169788"/>
                  </a:lnTo>
                  <a:lnTo>
                    <a:pt x="99504" y="179873"/>
                  </a:lnTo>
                  <a:lnTo>
                    <a:pt x="87661" y="199266"/>
                  </a:lnTo>
                  <a:lnTo>
                    <a:pt x="61264" y="222169"/>
                  </a:lnTo>
                  <a:lnTo>
                    <a:pt x="2133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509340" y="2500807"/>
              <a:ext cx="134557" cy="196728"/>
            </a:xfrm>
            <a:custGeom>
              <a:avLst/>
              <a:gdLst/>
              <a:ahLst/>
              <a:cxnLst/>
              <a:rect l="0" t="0" r="0" b="0"/>
              <a:pathLst>
                <a:path w="134557" h="196728">
                  <a:moveTo>
                    <a:pt x="39800" y="78675"/>
                  </a:moveTo>
                  <a:lnTo>
                    <a:pt x="63847" y="69100"/>
                  </a:lnTo>
                  <a:lnTo>
                    <a:pt x="104983" y="39272"/>
                  </a:lnTo>
                  <a:lnTo>
                    <a:pt x="110162" y="31349"/>
                  </a:lnTo>
                  <a:lnTo>
                    <a:pt x="112796" y="13188"/>
                  </a:lnTo>
                  <a:lnTo>
                    <a:pt x="108351" y="6941"/>
                  </a:lnTo>
                  <a:lnTo>
                    <a:pt x="90934" y="0"/>
                  </a:lnTo>
                  <a:lnTo>
                    <a:pt x="80909" y="1658"/>
                  </a:lnTo>
                  <a:lnTo>
                    <a:pt x="51200" y="19591"/>
                  </a:lnTo>
                  <a:lnTo>
                    <a:pt x="34728" y="33308"/>
                  </a:lnTo>
                  <a:lnTo>
                    <a:pt x="22728" y="53443"/>
                  </a:lnTo>
                  <a:lnTo>
                    <a:pt x="2891" y="110880"/>
                  </a:lnTo>
                  <a:lnTo>
                    <a:pt x="0" y="136662"/>
                  </a:lnTo>
                  <a:lnTo>
                    <a:pt x="4953" y="160599"/>
                  </a:lnTo>
                  <a:lnTo>
                    <a:pt x="9550" y="171896"/>
                  </a:lnTo>
                  <a:lnTo>
                    <a:pt x="24016" y="187567"/>
                  </a:lnTo>
                  <a:lnTo>
                    <a:pt x="32787" y="193383"/>
                  </a:lnTo>
                  <a:lnTo>
                    <a:pt x="51891" y="196727"/>
                  </a:lnTo>
                  <a:lnTo>
                    <a:pt x="61899" y="195981"/>
                  </a:lnTo>
                  <a:lnTo>
                    <a:pt x="120944" y="169685"/>
                  </a:lnTo>
                  <a:lnTo>
                    <a:pt x="134556" y="162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707068" y="2491875"/>
              <a:ext cx="165550" cy="203421"/>
            </a:xfrm>
            <a:custGeom>
              <a:avLst/>
              <a:gdLst/>
              <a:ahLst/>
              <a:cxnLst/>
              <a:rect l="0" t="0" r="0" b="0"/>
              <a:pathLst>
                <a:path w="165550" h="203421">
                  <a:moveTo>
                    <a:pt x="0" y="13908"/>
                  </a:moveTo>
                  <a:lnTo>
                    <a:pt x="8333" y="62838"/>
                  </a:lnTo>
                  <a:lnTo>
                    <a:pt x="10094" y="121969"/>
                  </a:lnTo>
                  <a:lnTo>
                    <a:pt x="16509" y="170520"/>
                  </a:lnTo>
                  <a:lnTo>
                    <a:pt x="15685" y="170959"/>
                  </a:lnTo>
                  <a:lnTo>
                    <a:pt x="13966" y="167741"/>
                  </a:lnTo>
                  <a:lnTo>
                    <a:pt x="12377" y="122890"/>
                  </a:lnTo>
                  <a:lnTo>
                    <a:pt x="22115" y="71570"/>
                  </a:lnTo>
                  <a:lnTo>
                    <a:pt x="30885" y="41875"/>
                  </a:lnTo>
                  <a:lnTo>
                    <a:pt x="46482" y="16979"/>
                  </a:lnTo>
                  <a:lnTo>
                    <a:pt x="56724" y="8936"/>
                  </a:lnTo>
                  <a:lnTo>
                    <a:pt x="80582" y="0"/>
                  </a:lnTo>
                  <a:lnTo>
                    <a:pt x="103666" y="2267"/>
                  </a:lnTo>
                  <a:lnTo>
                    <a:pt x="114734" y="6147"/>
                  </a:lnTo>
                  <a:lnTo>
                    <a:pt x="133271" y="22937"/>
                  </a:lnTo>
                  <a:lnTo>
                    <a:pt x="158646" y="66254"/>
                  </a:lnTo>
                  <a:lnTo>
                    <a:pt x="165549" y="109226"/>
                  </a:lnTo>
                  <a:lnTo>
                    <a:pt x="159740" y="170523"/>
                  </a:lnTo>
                  <a:lnTo>
                    <a:pt x="157927" y="203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940084" y="2492481"/>
              <a:ext cx="188125" cy="202815"/>
            </a:xfrm>
            <a:custGeom>
              <a:avLst/>
              <a:gdLst/>
              <a:ahLst/>
              <a:cxnLst/>
              <a:rect l="0" t="0" r="0" b="0"/>
              <a:pathLst>
                <a:path w="188125" h="202815">
                  <a:moveTo>
                    <a:pt x="103896" y="13302"/>
                  </a:moveTo>
                  <a:lnTo>
                    <a:pt x="92717" y="2123"/>
                  </a:lnTo>
                  <a:lnTo>
                    <a:pt x="85915" y="0"/>
                  </a:lnTo>
                  <a:lnTo>
                    <a:pt x="68999" y="761"/>
                  </a:lnTo>
                  <a:lnTo>
                    <a:pt x="49781" y="11237"/>
                  </a:lnTo>
                  <a:lnTo>
                    <a:pt x="39743" y="18944"/>
                  </a:lnTo>
                  <a:lnTo>
                    <a:pt x="14438" y="57737"/>
                  </a:lnTo>
                  <a:lnTo>
                    <a:pt x="3300" y="100687"/>
                  </a:lnTo>
                  <a:lnTo>
                    <a:pt x="0" y="143049"/>
                  </a:lnTo>
                  <a:lnTo>
                    <a:pt x="5467" y="164944"/>
                  </a:lnTo>
                  <a:lnTo>
                    <a:pt x="10201" y="174058"/>
                  </a:lnTo>
                  <a:lnTo>
                    <a:pt x="18035" y="178964"/>
                  </a:lnTo>
                  <a:lnTo>
                    <a:pt x="39219" y="181296"/>
                  </a:lnTo>
                  <a:lnTo>
                    <a:pt x="49079" y="177940"/>
                  </a:lnTo>
                  <a:lnTo>
                    <a:pt x="66275" y="164853"/>
                  </a:lnTo>
                  <a:lnTo>
                    <a:pt x="96378" y="112214"/>
                  </a:lnTo>
                  <a:lnTo>
                    <a:pt x="121735" y="55543"/>
                  </a:lnTo>
                  <a:lnTo>
                    <a:pt x="126317" y="41463"/>
                  </a:lnTo>
                  <a:lnTo>
                    <a:pt x="129372" y="36755"/>
                  </a:lnTo>
                  <a:lnTo>
                    <a:pt x="131409" y="38296"/>
                  </a:lnTo>
                  <a:lnTo>
                    <a:pt x="142180" y="101254"/>
                  </a:lnTo>
                  <a:lnTo>
                    <a:pt x="148373" y="156930"/>
                  </a:lnTo>
                  <a:lnTo>
                    <a:pt x="151094" y="168715"/>
                  </a:lnTo>
                  <a:lnTo>
                    <a:pt x="156419" y="177742"/>
                  </a:lnTo>
                  <a:lnTo>
                    <a:pt x="188124" y="202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212435" y="2347855"/>
              <a:ext cx="21058" cy="305327"/>
            </a:xfrm>
            <a:custGeom>
              <a:avLst/>
              <a:gdLst/>
              <a:ahLst/>
              <a:cxnLst/>
              <a:rect l="0" t="0" r="0" b="0"/>
              <a:pathLst>
                <a:path w="21058" h="305327">
                  <a:moveTo>
                    <a:pt x="21057" y="0"/>
                  </a:moveTo>
                  <a:lnTo>
                    <a:pt x="15468" y="16768"/>
                  </a:lnTo>
                  <a:lnTo>
                    <a:pt x="18740" y="79091"/>
                  </a:lnTo>
                  <a:lnTo>
                    <a:pt x="20371" y="138468"/>
                  </a:lnTo>
                  <a:lnTo>
                    <a:pt x="19684" y="198175"/>
                  </a:lnTo>
                  <a:lnTo>
                    <a:pt x="9565" y="258338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128208" y="2479816"/>
              <a:ext cx="273372" cy="113190"/>
            </a:xfrm>
            <a:custGeom>
              <a:avLst/>
              <a:gdLst/>
              <a:ahLst/>
              <a:cxnLst/>
              <a:rect l="0" t="0" r="0" b="0"/>
              <a:pathLst>
                <a:path w="273372" h="113190">
                  <a:moveTo>
                    <a:pt x="0" y="25967"/>
                  </a:moveTo>
                  <a:lnTo>
                    <a:pt x="27556" y="18731"/>
                  </a:lnTo>
                  <a:lnTo>
                    <a:pt x="83779" y="16088"/>
                  </a:lnTo>
                  <a:lnTo>
                    <a:pt x="140291" y="21156"/>
                  </a:lnTo>
                  <a:lnTo>
                    <a:pt x="176878" y="35720"/>
                  </a:lnTo>
                  <a:lnTo>
                    <a:pt x="192866" y="54478"/>
                  </a:lnTo>
                  <a:lnTo>
                    <a:pt x="202702" y="78412"/>
                  </a:lnTo>
                  <a:lnTo>
                    <a:pt x="207073" y="104648"/>
                  </a:lnTo>
                  <a:lnTo>
                    <a:pt x="214087" y="111176"/>
                  </a:lnTo>
                  <a:lnTo>
                    <a:pt x="224613" y="113189"/>
                  </a:lnTo>
                  <a:lnTo>
                    <a:pt x="237479" y="112191"/>
                  </a:lnTo>
                  <a:lnTo>
                    <a:pt x="248396" y="106846"/>
                  </a:lnTo>
                  <a:lnTo>
                    <a:pt x="266767" y="88429"/>
                  </a:lnTo>
                  <a:lnTo>
                    <a:pt x="273371" y="61527"/>
                  </a:lnTo>
                  <a:lnTo>
                    <a:pt x="271237" y="33582"/>
                  </a:lnTo>
                  <a:lnTo>
                    <a:pt x="262489" y="13363"/>
                  </a:lnTo>
                  <a:lnTo>
                    <a:pt x="254542" y="7036"/>
                  </a:lnTo>
                  <a:lnTo>
                    <a:pt x="233232" y="6"/>
                  </a:lnTo>
                  <a:lnTo>
                    <a:pt x="214402" y="0"/>
                  </a:lnTo>
                  <a:lnTo>
                    <a:pt x="189512" y="49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460942" y="2380857"/>
              <a:ext cx="193691" cy="177569"/>
            </a:xfrm>
            <a:custGeom>
              <a:avLst/>
              <a:gdLst/>
              <a:ahLst/>
              <a:cxnLst/>
              <a:rect l="0" t="0" r="0" b="0"/>
              <a:pathLst>
                <a:path w="193691" h="177569">
                  <a:moveTo>
                    <a:pt x="35763" y="177568"/>
                  </a:moveTo>
                  <a:lnTo>
                    <a:pt x="24584" y="166390"/>
                  </a:lnTo>
                  <a:lnTo>
                    <a:pt x="919" y="104351"/>
                  </a:lnTo>
                  <a:lnTo>
                    <a:pt x="0" y="83026"/>
                  </a:lnTo>
                  <a:lnTo>
                    <a:pt x="1392" y="72426"/>
                  </a:lnTo>
                  <a:lnTo>
                    <a:pt x="12298" y="51290"/>
                  </a:lnTo>
                  <a:lnTo>
                    <a:pt x="30014" y="31367"/>
                  </a:lnTo>
                  <a:lnTo>
                    <a:pt x="53485" y="14714"/>
                  </a:lnTo>
                  <a:lnTo>
                    <a:pt x="93007" y="3363"/>
                  </a:lnTo>
                  <a:lnTo>
                    <a:pt x="139942" y="0"/>
                  </a:lnTo>
                  <a:lnTo>
                    <a:pt x="152008" y="3037"/>
                  </a:lnTo>
                  <a:lnTo>
                    <a:pt x="161223" y="8572"/>
                  </a:lnTo>
                  <a:lnTo>
                    <a:pt x="168536" y="15771"/>
                  </a:lnTo>
                  <a:lnTo>
                    <a:pt x="171072" y="22910"/>
                  </a:lnTo>
                  <a:lnTo>
                    <a:pt x="170423" y="30009"/>
                  </a:lnTo>
                  <a:lnTo>
                    <a:pt x="163462" y="44136"/>
                  </a:lnTo>
                  <a:lnTo>
                    <a:pt x="138873" y="84882"/>
                  </a:lnTo>
                  <a:lnTo>
                    <a:pt x="139598" y="92381"/>
                  </a:lnTo>
                  <a:lnTo>
                    <a:pt x="143591" y="98549"/>
                  </a:lnTo>
                  <a:lnTo>
                    <a:pt x="158555" y="108523"/>
                  </a:lnTo>
                  <a:lnTo>
                    <a:pt x="180804" y="116856"/>
                  </a:lnTo>
                  <a:lnTo>
                    <a:pt x="187440" y="121885"/>
                  </a:lnTo>
                  <a:lnTo>
                    <a:pt x="190693" y="127578"/>
                  </a:lnTo>
                  <a:lnTo>
                    <a:pt x="193690" y="145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37078" y="1179192"/>
            <a:ext cx="7893497" cy="694881"/>
            <a:chOff x="1137078" y="1179192"/>
            <a:chExt cx="7893497" cy="694881"/>
          </a:xfrm>
        </p:grpSpPr>
        <p:sp>
          <p:nvSpPr>
            <p:cNvPr id="106" name="Freeform 105"/>
            <p:cNvSpPr/>
            <p:nvPr/>
          </p:nvSpPr>
          <p:spPr>
            <a:xfrm>
              <a:off x="7146544" y="1368769"/>
              <a:ext cx="1352176" cy="484243"/>
            </a:xfrm>
            <a:custGeom>
              <a:avLst/>
              <a:gdLst/>
              <a:ahLst/>
              <a:cxnLst/>
              <a:rect l="0" t="0" r="0" b="0"/>
              <a:pathLst>
                <a:path w="1352176" h="484243">
                  <a:moveTo>
                    <a:pt x="1244669" y="210506"/>
                  </a:moveTo>
                  <a:lnTo>
                    <a:pt x="1190794" y="185312"/>
                  </a:lnTo>
                  <a:lnTo>
                    <a:pt x="1152789" y="165842"/>
                  </a:lnTo>
                  <a:lnTo>
                    <a:pt x="1126588" y="149699"/>
                  </a:lnTo>
                  <a:lnTo>
                    <a:pt x="1065485" y="123366"/>
                  </a:lnTo>
                  <a:lnTo>
                    <a:pt x="1002496" y="87028"/>
                  </a:lnTo>
                  <a:lnTo>
                    <a:pt x="939341" y="60239"/>
                  </a:lnTo>
                  <a:lnTo>
                    <a:pt x="876171" y="32194"/>
                  </a:lnTo>
                  <a:lnTo>
                    <a:pt x="815123" y="15232"/>
                  </a:lnTo>
                  <a:lnTo>
                    <a:pt x="756964" y="8286"/>
                  </a:lnTo>
                  <a:lnTo>
                    <a:pt x="706710" y="2410"/>
                  </a:lnTo>
                  <a:lnTo>
                    <a:pt x="654775" y="669"/>
                  </a:lnTo>
                  <a:lnTo>
                    <a:pt x="602342" y="153"/>
                  </a:lnTo>
                  <a:lnTo>
                    <a:pt x="549761" y="0"/>
                  </a:lnTo>
                  <a:lnTo>
                    <a:pt x="497138" y="3074"/>
                  </a:lnTo>
                  <a:lnTo>
                    <a:pt x="444500" y="8275"/>
                  </a:lnTo>
                  <a:lnTo>
                    <a:pt x="391859" y="12935"/>
                  </a:lnTo>
                  <a:lnTo>
                    <a:pt x="342337" y="24844"/>
                  </a:lnTo>
                  <a:lnTo>
                    <a:pt x="294909" y="40071"/>
                  </a:lnTo>
                  <a:lnTo>
                    <a:pt x="232070" y="61286"/>
                  </a:lnTo>
                  <a:lnTo>
                    <a:pt x="175766" y="86837"/>
                  </a:lnTo>
                  <a:lnTo>
                    <a:pt x="140659" y="102763"/>
                  </a:lnTo>
                  <a:lnTo>
                    <a:pt x="84542" y="150166"/>
                  </a:lnTo>
                  <a:lnTo>
                    <a:pt x="39874" y="203644"/>
                  </a:lnTo>
                  <a:lnTo>
                    <a:pt x="7646" y="265259"/>
                  </a:lnTo>
                  <a:lnTo>
                    <a:pt x="0" y="298011"/>
                  </a:lnTo>
                  <a:lnTo>
                    <a:pt x="501" y="328166"/>
                  </a:lnTo>
                  <a:lnTo>
                    <a:pt x="18539" y="371450"/>
                  </a:lnTo>
                  <a:lnTo>
                    <a:pt x="40521" y="402732"/>
                  </a:lnTo>
                  <a:lnTo>
                    <a:pt x="67441" y="421230"/>
                  </a:lnTo>
                  <a:lnTo>
                    <a:pt x="129831" y="441691"/>
                  </a:lnTo>
                  <a:lnTo>
                    <a:pt x="190623" y="456083"/>
                  </a:lnTo>
                  <a:lnTo>
                    <a:pt x="252890" y="461786"/>
                  </a:lnTo>
                  <a:lnTo>
                    <a:pt x="310130" y="463943"/>
                  </a:lnTo>
                  <a:lnTo>
                    <a:pt x="371544" y="471472"/>
                  </a:lnTo>
                  <a:lnTo>
                    <a:pt x="434194" y="479942"/>
                  </a:lnTo>
                  <a:lnTo>
                    <a:pt x="497210" y="482971"/>
                  </a:lnTo>
                  <a:lnTo>
                    <a:pt x="539288" y="483680"/>
                  </a:lnTo>
                  <a:lnTo>
                    <a:pt x="584506" y="483995"/>
                  </a:lnTo>
                  <a:lnTo>
                    <a:pt x="631899" y="484135"/>
                  </a:lnTo>
                  <a:lnTo>
                    <a:pt x="680258" y="484197"/>
                  </a:lnTo>
                  <a:lnTo>
                    <a:pt x="725927" y="484224"/>
                  </a:lnTo>
                  <a:lnTo>
                    <a:pt x="769622" y="484237"/>
                  </a:lnTo>
                  <a:lnTo>
                    <a:pt x="812438" y="484242"/>
                  </a:lnTo>
                  <a:lnTo>
                    <a:pt x="854865" y="481125"/>
                  </a:lnTo>
                  <a:lnTo>
                    <a:pt x="918211" y="472793"/>
                  </a:lnTo>
                  <a:lnTo>
                    <a:pt x="981434" y="459796"/>
                  </a:lnTo>
                  <a:lnTo>
                    <a:pt x="1041501" y="444247"/>
                  </a:lnTo>
                  <a:lnTo>
                    <a:pt x="1096344" y="429111"/>
                  </a:lnTo>
                  <a:lnTo>
                    <a:pt x="1146518" y="409808"/>
                  </a:lnTo>
                  <a:lnTo>
                    <a:pt x="1205393" y="376736"/>
                  </a:lnTo>
                  <a:lnTo>
                    <a:pt x="1260914" y="343644"/>
                  </a:lnTo>
                  <a:lnTo>
                    <a:pt x="1317735" y="299831"/>
                  </a:lnTo>
                  <a:lnTo>
                    <a:pt x="1332904" y="281791"/>
                  </a:lnTo>
                  <a:lnTo>
                    <a:pt x="1348022" y="245665"/>
                  </a:lnTo>
                  <a:lnTo>
                    <a:pt x="1352175" y="230436"/>
                  </a:lnTo>
                  <a:lnTo>
                    <a:pt x="1350551" y="201036"/>
                  </a:lnTo>
                  <a:lnTo>
                    <a:pt x="1342030" y="174712"/>
                  </a:lnTo>
                  <a:lnTo>
                    <a:pt x="1330445" y="155213"/>
                  </a:lnTo>
                  <a:lnTo>
                    <a:pt x="1294000" y="125492"/>
                  </a:lnTo>
                  <a:lnTo>
                    <a:pt x="1265814" y="114230"/>
                  </a:lnTo>
                  <a:lnTo>
                    <a:pt x="1202783" y="99172"/>
                  </a:lnTo>
                  <a:lnTo>
                    <a:pt x="1149264" y="92457"/>
                  </a:lnTo>
                  <a:lnTo>
                    <a:pt x="1088043" y="85802"/>
                  </a:lnTo>
                  <a:lnTo>
                    <a:pt x="1034099" y="84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488226" y="1200249"/>
              <a:ext cx="282013" cy="267698"/>
            </a:xfrm>
            <a:custGeom>
              <a:avLst/>
              <a:gdLst/>
              <a:ahLst/>
              <a:cxnLst/>
              <a:rect l="0" t="0" r="0" b="0"/>
              <a:pathLst>
                <a:path w="282013" h="267698">
                  <a:moveTo>
                    <a:pt x="29329" y="10528"/>
                  </a:moveTo>
                  <a:lnTo>
                    <a:pt x="17876" y="59459"/>
                  </a:lnTo>
                  <a:lnTo>
                    <a:pt x="11117" y="113544"/>
                  </a:lnTo>
                  <a:lnTo>
                    <a:pt x="5995" y="168953"/>
                  </a:lnTo>
                  <a:lnTo>
                    <a:pt x="188" y="216956"/>
                  </a:lnTo>
                  <a:lnTo>
                    <a:pt x="0" y="243824"/>
                  </a:lnTo>
                  <a:lnTo>
                    <a:pt x="1588" y="244437"/>
                  </a:lnTo>
                  <a:lnTo>
                    <a:pt x="12540" y="211800"/>
                  </a:lnTo>
                  <a:lnTo>
                    <a:pt x="21096" y="149756"/>
                  </a:lnTo>
                  <a:lnTo>
                    <a:pt x="36650" y="92727"/>
                  </a:lnTo>
                  <a:lnTo>
                    <a:pt x="43501" y="62659"/>
                  </a:lnTo>
                  <a:lnTo>
                    <a:pt x="49305" y="55810"/>
                  </a:lnTo>
                  <a:lnTo>
                    <a:pt x="56684" y="54754"/>
                  </a:lnTo>
                  <a:lnTo>
                    <a:pt x="65113" y="57560"/>
                  </a:lnTo>
                  <a:lnTo>
                    <a:pt x="80718" y="73155"/>
                  </a:lnTo>
                  <a:lnTo>
                    <a:pt x="118071" y="128610"/>
                  </a:lnTo>
                  <a:lnTo>
                    <a:pt x="153443" y="185108"/>
                  </a:lnTo>
                  <a:lnTo>
                    <a:pt x="197707" y="247641"/>
                  </a:lnTo>
                  <a:lnTo>
                    <a:pt x="213738" y="266430"/>
                  </a:lnTo>
                  <a:lnTo>
                    <a:pt x="220119" y="267697"/>
                  </a:lnTo>
                  <a:lnTo>
                    <a:pt x="225542" y="263863"/>
                  </a:lnTo>
                  <a:lnTo>
                    <a:pt x="230328" y="256627"/>
                  </a:lnTo>
                  <a:lnTo>
                    <a:pt x="239178" y="194581"/>
                  </a:lnTo>
                  <a:lnTo>
                    <a:pt x="247744" y="135252"/>
                  </a:lnTo>
                  <a:lnTo>
                    <a:pt x="257691" y="75560"/>
                  </a:lnTo>
                  <a:lnTo>
                    <a:pt x="271533" y="21641"/>
                  </a:lnTo>
                  <a:lnTo>
                    <a:pt x="282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843938" y="1179192"/>
              <a:ext cx="186637" cy="249933"/>
            </a:xfrm>
            <a:custGeom>
              <a:avLst/>
              <a:gdLst/>
              <a:ahLst/>
              <a:cxnLst/>
              <a:rect l="0" t="0" r="0" b="0"/>
              <a:pathLst>
                <a:path w="186637" h="249933">
                  <a:moveTo>
                    <a:pt x="126342" y="0"/>
                  </a:moveTo>
                  <a:lnTo>
                    <a:pt x="129462" y="57264"/>
                  </a:lnTo>
                  <a:lnTo>
                    <a:pt x="137795" y="106654"/>
                  </a:lnTo>
                  <a:lnTo>
                    <a:pt x="151091" y="164567"/>
                  </a:lnTo>
                  <a:lnTo>
                    <a:pt x="173388" y="217037"/>
                  </a:lnTo>
                  <a:lnTo>
                    <a:pt x="186636" y="240350"/>
                  </a:lnTo>
                  <a:lnTo>
                    <a:pt x="185255" y="246801"/>
                  </a:lnTo>
                  <a:lnTo>
                    <a:pt x="178486" y="249932"/>
                  </a:lnTo>
                  <a:lnTo>
                    <a:pt x="155366" y="249121"/>
                  </a:lnTo>
                  <a:lnTo>
                    <a:pt x="108295" y="236680"/>
                  </a:lnTo>
                  <a:lnTo>
                    <a:pt x="53924" y="226235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134781" y="1463461"/>
              <a:ext cx="3743374" cy="410612"/>
            </a:xfrm>
            <a:custGeom>
              <a:avLst/>
              <a:gdLst/>
              <a:ahLst/>
              <a:cxnLst/>
              <a:rect l="0" t="0" r="0" b="0"/>
              <a:pathLst>
                <a:path w="3743374" h="410612">
                  <a:moveTo>
                    <a:pt x="3497966" y="73700"/>
                  </a:moveTo>
                  <a:lnTo>
                    <a:pt x="3449035" y="65366"/>
                  </a:lnTo>
                  <a:lnTo>
                    <a:pt x="3401190" y="63822"/>
                  </a:lnTo>
                  <a:lnTo>
                    <a:pt x="3343799" y="57710"/>
                  </a:lnTo>
                  <a:lnTo>
                    <a:pt x="3298388" y="54144"/>
                  </a:lnTo>
                  <a:lnTo>
                    <a:pt x="3236710" y="53088"/>
                  </a:lnTo>
                  <a:lnTo>
                    <a:pt x="3190389" y="52840"/>
                  </a:lnTo>
                  <a:lnTo>
                    <a:pt x="3127632" y="52701"/>
                  </a:lnTo>
                  <a:lnTo>
                    <a:pt x="3064504" y="47065"/>
                  </a:lnTo>
                  <a:lnTo>
                    <a:pt x="3006975" y="43092"/>
                  </a:lnTo>
                  <a:lnTo>
                    <a:pt x="2950550" y="42307"/>
                  </a:lnTo>
                  <a:lnTo>
                    <a:pt x="2888755" y="42152"/>
                  </a:lnTo>
                  <a:lnTo>
                    <a:pt x="2827459" y="42122"/>
                  </a:lnTo>
                  <a:lnTo>
                    <a:pt x="2777421" y="40946"/>
                  </a:lnTo>
                  <a:lnTo>
                    <a:pt x="2726720" y="34879"/>
                  </a:lnTo>
                  <a:lnTo>
                    <a:pt x="2663954" y="29117"/>
                  </a:lnTo>
                  <a:lnTo>
                    <a:pt x="2612902" y="23445"/>
                  </a:lnTo>
                  <a:lnTo>
                    <a:pt x="2560730" y="21765"/>
                  </a:lnTo>
                  <a:lnTo>
                    <a:pt x="2505108" y="18147"/>
                  </a:lnTo>
                  <a:lnTo>
                    <a:pt x="2447293" y="12786"/>
                  </a:lnTo>
                  <a:lnTo>
                    <a:pt x="2393118" y="11197"/>
                  </a:lnTo>
                  <a:lnTo>
                    <a:pt x="2336902" y="10727"/>
                  </a:lnTo>
                  <a:lnTo>
                    <a:pt x="2278911" y="10587"/>
                  </a:lnTo>
                  <a:lnTo>
                    <a:pt x="2221565" y="10546"/>
                  </a:lnTo>
                  <a:lnTo>
                    <a:pt x="2160119" y="10534"/>
                  </a:lnTo>
                  <a:lnTo>
                    <a:pt x="2097460" y="7411"/>
                  </a:lnTo>
                  <a:lnTo>
                    <a:pt x="2034440" y="2196"/>
                  </a:lnTo>
                  <a:lnTo>
                    <a:pt x="1991192" y="976"/>
                  </a:lnTo>
                  <a:lnTo>
                    <a:pt x="1944674" y="434"/>
                  </a:lnTo>
                  <a:lnTo>
                    <a:pt x="1899824" y="193"/>
                  </a:lnTo>
                  <a:lnTo>
                    <a:pt x="1855323" y="86"/>
                  </a:lnTo>
                  <a:lnTo>
                    <a:pt x="1808249" y="38"/>
                  </a:lnTo>
                  <a:lnTo>
                    <a:pt x="1763150" y="17"/>
                  </a:lnTo>
                  <a:lnTo>
                    <a:pt x="1718540" y="8"/>
                  </a:lnTo>
                  <a:lnTo>
                    <a:pt x="1671417" y="4"/>
                  </a:lnTo>
                  <a:lnTo>
                    <a:pt x="1623178" y="2"/>
                  </a:lnTo>
                  <a:lnTo>
                    <a:pt x="1575612" y="1"/>
                  </a:lnTo>
                  <a:lnTo>
                    <a:pt x="1531075" y="1"/>
                  </a:lnTo>
                  <a:lnTo>
                    <a:pt x="1484764" y="0"/>
                  </a:lnTo>
                  <a:lnTo>
                    <a:pt x="1436885" y="0"/>
                  </a:lnTo>
                  <a:lnTo>
                    <a:pt x="1388310" y="0"/>
                  </a:lnTo>
                  <a:lnTo>
                    <a:pt x="1342544" y="0"/>
                  </a:lnTo>
                  <a:lnTo>
                    <a:pt x="1297638" y="0"/>
                  </a:lnTo>
                  <a:lnTo>
                    <a:pt x="1250383" y="0"/>
                  </a:lnTo>
                  <a:lnTo>
                    <a:pt x="1205204" y="0"/>
                  </a:lnTo>
                  <a:lnTo>
                    <a:pt x="1160559" y="0"/>
                  </a:lnTo>
                  <a:lnTo>
                    <a:pt x="1113420" y="0"/>
                  </a:lnTo>
                  <a:lnTo>
                    <a:pt x="1068293" y="0"/>
                  </a:lnTo>
                  <a:lnTo>
                    <a:pt x="1023670" y="1170"/>
                  </a:lnTo>
                  <a:lnTo>
                    <a:pt x="976541" y="5589"/>
                  </a:lnTo>
                  <a:lnTo>
                    <a:pt x="928299" y="8333"/>
                  </a:lnTo>
                  <a:lnTo>
                    <a:pt x="880732" y="9553"/>
                  </a:lnTo>
                  <a:lnTo>
                    <a:pt x="836194" y="10095"/>
                  </a:lnTo>
                  <a:lnTo>
                    <a:pt x="789884" y="13455"/>
                  </a:lnTo>
                  <a:lnTo>
                    <a:pt x="743175" y="17679"/>
                  </a:lnTo>
                  <a:lnTo>
                    <a:pt x="699019" y="19556"/>
                  </a:lnTo>
                  <a:lnTo>
                    <a:pt x="655997" y="23509"/>
                  </a:lnTo>
                  <a:lnTo>
                    <a:pt x="612310" y="29166"/>
                  </a:lnTo>
                  <a:lnTo>
                    <a:pt x="565597" y="35580"/>
                  </a:lnTo>
                  <a:lnTo>
                    <a:pt x="520659" y="39210"/>
                  </a:lnTo>
                  <a:lnTo>
                    <a:pt x="459018" y="44373"/>
                  </a:lnTo>
                  <a:lnTo>
                    <a:pt x="403710" y="53312"/>
                  </a:lnTo>
                  <a:lnTo>
                    <a:pt x="350277" y="60250"/>
                  </a:lnTo>
                  <a:lnTo>
                    <a:pt x="300520" y="65425"/>
                  </a:lnTo>
                  <a:lnTo>
                    <a:pt x="241786" y="72065"/>
                  </a:lnTo>
                  <a:lnTo>
                    <a:pt x="186293" y="81782"/>
                  </a:lnTo>
                  <a:lnTo>
                    <a:pt x="129479" y="98406"/>
                  </a:lnTo>
                  <a:lnTo>
                    <a:pt x="78452" y="120737"/>
                  </a:lnTo>
                  <a:lnTo>
                    <a:pt x="20535" y="154604"/>
                  </a:lnTo>
                  <a:lnTo>
                    <a:pt x="7399" y="174778"/>
                  </a:lnTo>
                  <a:lnTo>
                    <a:pt x="0" y="198172"/>
                  </a:lnTo>
                  <a:lnTo>
                    <a:pt x="611" y="220268"/>
                  </a:lnTo>
                  <a:lnTo>
                    <a:pt x="11022" y="238667"/>
                  </a:lnTo>
                  <a:lnTo>
                    <a:pt x="28516" y="254643"/>
                  </a:lnTo>
                  <a:lnTo>
                    <a:pt x="85767" y="285495"/>
                  </a:lnTo>
                  <a:lnTo>
                    <a:pt x="139247" y="305026"/>
                  </a:lnTo>
                  <a:lnTo>
                    <a:pt x="200406" y="322834"/>
                  </a:lnTo>
                  <a:lnTo>
                    <a:pt x="258578" y="336904"/>
                  </a:lnTo>
                  <a:lnTo>
                    <a:pt x="308835" y="344319"/>
                  </a:lnTo>
                  <a:lnTo>
                    <a:pt x="360771" y="349635"/>
                  </a:lnTo>
                  <a:lnTo>
                    <a:pt x="413204" y="358619"/>
                  </a:lnTo>
                  <a:lnTo>
                    <a:pt x="465784" y="368690"/>
                  </a:lnTo>
                  <a:lnTo>
                    <a:pt x="521528" y="375964"/>
                  </a:lnTo>
                  <a:lnTo>
                    <a:pt x="582498" y="381238"/>
                  </a:lnTo>
                  <a:lnTo>
                    <a:pt x="625267" y="385858"/>
                  </a:lnTo>
                  <a:lnTo>
                    <a:pt x="671572" y="387912"/>
                  </a:lnTo>
                  <a:lnTo>
                    <a:pt x="716328" y="388824"/>
                  </a:lnTo>
                  <a:lnTo>
                    <a:pt x="760786" y="389230"/>
                  </a:lnTo>
                  <a:lnTo>
                    <a:pt x="807842" y="389410"/>
                  </a:lnTo>
                  <a:lnTo>
                    <a:pt x="856051" y="389490"/>
                  </a:lnTo>
                  <a:lnTo>
                    <a:pt x="904774" y="389526"/>
                  </a:lnTo>
                  <a:lnTo>
                    <a:pt x="953724" y="389542"/>
                  </a:lnTo>
                  <a:lnTo>
                    <a:pt x="1005896" y="389549"/>
                  </a:lnTo>
                  <a:lnTo>
                    <a:pt x="1060279" y="389552"/>
                  </a:lnTo>
                  <a:lnTo>
                    <a:pt x="1115644" y="389553"/>
                  </a:lnTo>
                  <a:lnTo>
                    <a:pt x="1171447" y="389554"/>
                  </a:lnTo>
                  <a:lnTo>
                    <a:pt x="1228613" y="389554"/>
                  </a:lnTo>
                  <a:lnTo>
                    <a:pt x="1289116" y="389554"/>
                  </a:lnTo>
                  <a:lnTo>
                    <a:pt x="1347981" y="389555"/>
                  </a:lnTo>
                  <a:lnTo>
                    <a:pt x="1406509" y="389555"/>
                  </a:lnTo>
                  <a:lnTo>
                    <a:pt x="1467616" y="389555"/>
                  </a:lnTo>
                  <a:lnTo>
                    <a:pt x="1529870" y="389555"/>
                  </a:lnTo>
                  <a:lnTo>
                    <a:pt x="1561211" y="389555"/>
                  </a:lnTo>
                  <a:lnTo>
                    <a:pt x="1593803" y="388385"/>
                  </a:lnTo>
                  <a:lnTo>
                    <a:pt x="1627230" y="386435"/>
                  </a:lnTo>
                  <a:lnTo>
                    <a:pt x="1661212" y="383965"/>
                  </a:lnTo>
                  <a:lnTo>
                    <a:pt x="1694396" y="382319"/>
                  </a:lnTo>
                  <a:lnTo>
                    <a:pt x="1727047" y="381221"/>
                  </a:lnTo>
                  <a:lnTo>
                    <a:pt x="1759343" y="380490"/>
                  </a:lnTo>
                  <a:lnTo>
                    <a:pt x="1792572" y="380002"/>
                  </a:lnTo>
                  <a:lnTo>
                    <a:pt x="1826423" y="379677"/>
                  </a:lnTo>
                  <a:lnTo>
                    <a:pt x="1860688" y="379460"/>
                  </a:lnTo>
                  <a:lnTo>
                    <a:pt x="1894060" y="380485"/>
                  </a:lnTo>
                  <a:lnTo>
                    <a:pt x="1926837" y="382339"/>
                  </a:lnTo>
                  <a:lnTo>
                    <a:pt x="1959216" y="384744"/>
                  </a:lnTo>
                  <a:lnTo>
                    <a:pt x="1991331" y="386347"/>
                  </a:lnTo>
                  <a:lnTo>
                    <a:pt x="2023270" y="387417"/>
                  </a:lnTo>
                  <a:lnTo>
                    <a:pt x="2055091" y="388129"/>
                  </a:lnTo>
                  <a:lnTo>
                    <a:pt x="2118523" y="388921"/>
                  </a:lnTo>
                  <a:lnTo>
                    <a:pt x="2181810" y="390443"/>
                  </a:lnTo>
                  <a:lnTo>
                    <a:pt x="2245033" y="395019"/>
                  </a:lnTo>
                  <a:lnTo>
                    <a:pt x="2308227" y="397832"/>
                  </a:lnTo>
                  <a:lnTo>
                    <a:pt x="2370238" y="399083"/>
                  </a:lnTo>
                  <a:lnTo>
                    <a:pt x="2428994" y="399638"/>
                  </a:lnTo>
                  <a:lnTo>
                    <a:pt x="2489423" y="403005"/>
                  </a:lnTo>
                  <a:lnTo>
                    <a:pt x="2550206" y="407231"/>
                  </a:lnTo>
                  <a:lnTo>
                    <a:pt x="2608416" y="409109"/>
                  </a:lnTo>
                  <a:lnTo>
                    <a:pt x="2665482" y="409944"/>
                  </a:lnTo>
                  <a:lnTo>
                    <a:pt x="2722041" y="410315"/>
                  </a:lnTo>
                  <a:lnTo>
                    <a:pt x="2778373" y="410480"/>
                  </a:lnTo>
                  <a:lnTo>
                    <a:pt x="2834606" y="410553"/>
                  </a:lnTo>
                  <a:lnTo>
                    <a:pt x="2890794" y="410586"/>
                  </a:lnTo>
                  <a:lnTo>
                    <a:pt x="2946962" y="410600"/>
                  </a:lnTo>
                  <a:lnTo>
                    <a:pt x="3003121" y="410607"/>
                  </a:lnTo>
                  <a:lnTo>
                    <a:pt x="3059275" y="410609"/>
                  </a:lnTo>
                  <a:lnTo>
                    <a:pt x="3115429" y="410611"/>
                  </a:lnTo>
                  <a:lnTo>
                    <a:pt x="3171582" y="407492"/>
                  </a:lnTo>
                  <a:lnTo>
                    <a:pt x="3226564" y="403376"/>
                  </a:lnTo>
                  <a:lnTo>
                    <a:pt x="3278297" y="401546"/>
                  </a:lnTo>
                  <a:lnTo>
                    <a:pt x="3325466" y="397614"/>
                  </a:lnTo>
                  <a:lnTo>
                    <a:pt x="3369826" y="393137"/>
                  </a:lnTo>
                  <a:lnTo>
                    <a:pt x="3412939" y="391147"/>
                  </a:lnTo>
                  <a:lnTo>
                    <a:pt x="3455496" y="387143"/>
                  </a:lnTo>
                  <a:lnTo>
                    <a:pt x="3515797" y="378311"/>
                  </a:lnTo>
                  <a:lnTo>
                    <a:pt x="3570710" y="368286"/>
                  </a:lnTo>
                  <a:lnTo>
                    <a:pt x="3620905" y="357906"/>
                  </a:lnTo>
                  <a:lnTo>
                    <a:pt x="3674199" y="343919"/>
                  </a:lnTo>
                  <a:lnTo>
                    <a:pt x="3702131" y="327810"/>
                  </a:lnTo>
                  <a:lnTo>
                    <a:pt x="3725225" y="308219"/>
                  </a:lnTo>
                  <a:lnTo>
                    <a:pt x="3741297" y="282007"/>
                  </a:lnTo>
                  <a:lnTo>
                    <a:pt x="3743373" y="262207"/>
                  </a:lnTo>
                  <a:lnTo>
                    <a:pt x="3739227" y="241709"/>
                  </a:lnTo>
                  <a:lnTo>
                    <a:pt x="3729585" y="220900"/>
                  </a:lnTo>
                  <a:lnTo>
                    <a:pt x="3714381" y="206193"/>
                  </a:lnTo>
                  <a:lnTo>
                    <a:pt x="3656230" y="167663"/>
                  </a:lnTo>
                  <a:lnTo>
                    <a:pt x="3608289" y="144695"/>
                  </a:lnTo>
                  <a:lnTo>
                    <a:pt x="3554700" y="123071"/>
                  </a:lnTo>
                  <a:lnTo>
                    <a:pt x="3511093" y="108901"/>
                  </a:lnTo>
                  <a:lnTo>
                    <a:pt x="3464415" y="94804"/>
                  </a:lnTo>
                  <a:lnTo>
                    <a:pt x="3415204" y="80740"/>
                  </a:lnTo>
                  <a:lnTo>
                    <a:pt x="3362137" y="66690"/>
                  </a:lnTo>
                  <a:lnTo>
                    <a:pt x="3307356" y="55766"/>
                  </a:lnTo>
                  <a:lnTo>
                    <a:pt x="3249473" y="45842"/>
                  </a:lnTo>
                  <a:lnTo>
                    <a:pt x="3217660" y="39920"/>
                  </a:lnTo>
                  <a:lnTo>
                    <a:pt x="3154626" y="28271"/>
                  </a:lnTo>
                  <a:lnTo>
                    <a:pt x="3099315" y="19194"/>
                  </a:lnTo>
                  <a:lnTo>
                    <a:pt x="3053676" y="11260"/>
                  </a:lnTo>
                  <a:lnTo>
                    <a:pt x="29925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821430" y="1621389"/>
              <a:ext cx="347442" cy="42115"/>
            </a:xfrm>
            <a:custGeom>
              <a:avLst/>
              <a:gdLst/>
              <a:ahLst/>
              <a:cxnLst/>
              <a:rect l="0" t="0" r="0" b="0"/>
              <a:pathLst>
                <a:path w="347442" h="42115">
                  <a:moveTo>
                    <a:pt x="347441" y="0"/>
                  </a:moveTo>
                  <a:lnTo>
                    <a:pt x="298510" y="0"/>
                  </a:lnTo>
                  <a:lnTo>
                    <a:pt x="247545" y="3119"/>
                  </a:lnTo>
                  <a:lnTo>
                    <a:pt x="194230" y="8333"/>
                  </a:lnTo>
                  <a:lnTo>
                    <a:pt x="134293" y="15684"/>
                  </a:lnTo>
                  <a:lnTo>
                    <a:pt x="85934" y="25054"/>
                  </a:lnTo>
                  <a:lnTo>
                    <a:pt x="23041" y="37531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137078" y="1516104"/>
              <a:ext cx="178985" cy="207931"/>
            </a:xfrm>
            <a:custGeom>
              <a:avLst/>
              <a:gdLst/>
              <a:ahLst/>
              <a:cxnLst/>
              <a:rect l="0" t="0" r="0" b="0"/>
              <a:pathLst>
                <a:path w="178985" h="207931">
                  <a:moveTo>
                    <a:pt x="0" y="21057"/>
                  </a:moveTo>
                  <a:lnTo>
                    <a:pt x="29308" y="74084"/>
                  </a:lnTo>
                  <a:lnTo>
                    <a:pt x="60213" y="134726"/>
                  </a:lnTo>
                  <a:lnTo>
                    <a:pt x="87088" y="196733"/>
                  </a:lnTo>
                  <a:lnTo>
                    <a:pt x="93153" y="204855"/>
                  </a:lnTo>
                  <a:lnTo>
                    <a:pt x="99537" y="207930"/>
                  </a:lnTo>
                  <a:lnTo>
                    <a:pt x="106132" y="207640"/>
                  </a:lnTo>
                  <a:lnTo>
                    <a:pt x="112869" y="205107"/>
                  </a:lnTo>
                  <a:lnTo>
                    <a:pt x="123473" y="189814"/>
                  </a:lnTo>
                  <a:lnTo>
                    <a:pt x="143511" y="127335"/>
                  </a:lnTo>
                  <a:lnTo>
                    <a:pt x="157853" y="65100"/>
                  </a:lnTo>
                  <a:lnTo>
                    <a:pt x="168434" y="27867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421347" y="1471247"/>
              <a:ext cx="187416" cy="223842"/>
            </a:xfrm>
            <a:custGeom>
              <a:avLst/>
              <a:gdLst/>
              <a:ahLst/>
              <a:cxnLst/>
              <a:rect l="0" t="0" r="0" b="0"/>
              <a:pathLst>
                <a:path w="187416" h="223842">
                  <a:moveTo>
                    <a:pt x="0" y="223841"/>
                  </a:moveTo>
                  <a:lnTo>
                    <a:pt x="19128" y="160391"/>
                  </a:lnTo>
                  <a:lnTo>
                    <a:pt x="40000" y="102297"/>
                  </a:lnTo>
                  <a:lnTo>
                    <a:pt x="60553" y="44319"/>
                  </a:lnTo>
                  <a:lnTo>
                    <a:pt x="72146" y="18491"/>
                  </a:lnTo>
                  <a:lnTo>
                    <a:pt x="80853" y="9732"/>
                  </a:lnTo>
                  <a:lnTo>
                    <a:pt x="103005" y="0"/>
                  </a:lnTo>
                  <a:lnTo>
                    <a:pt x="113124" y="914"/>
                  </a:lnTo>
                  <a:lnTo>
                    <a:pt x="130606" y="11289"/>
                  </a:lnTo>
                  <a:lnTo>
                    <a:pt x="143055" y="30718"/>
                  </a:lnTo>
                  <a:lnTo>
                    <a:pt x="172780" y="86495"/>
                  </a:lnTo>
                  <a:lnTo>
                    <a:pt x="186366" y="107816"/>
                  </a:lnTo>
                  <a:lnTo>
                    <a:pt x="187415" y="113736"/>
                  </a:lnTo>
                  <a:lnTo>
                    <a:pt x="184605" y="116513"/>
                  </a:lnTo>
                  <a:lnTo>
                    <a:pt x="170954" y="116478"/>
                  </a:lnTo>
                  <a:lnTo>
                    <a:pt x="120943" y="110044"/>
                  </a:lnTo>
                  <a:lnTo>
                    <a:pt x="72100" y="111745"/>
                  </a:lnTo>
                  <a:lnTo>
                    <a:pt x="29942" y="119657"/>
                  </a:lnTo>
                  <a:lnTo>
                    <a:pt x="0" y="1290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664539" y="599475"/>
            <a:ext cx="1758260" cy="402788"/>
            <a:chOff x="6664539" y="599475"/>
            <a:chExt cx="1758260" cy="402788"/>
          </a:xfrm>
        </p:grpSpPr>
        <p:sp>
          <p:nvSpPr>
            <p:cNvPr id="114" name="Freeform 113"/>
            <p:cNvSpPr/>
            <p:nvPr/>
          </p:nvSpPr>
          <p:spPr>
            <a:xfrm>
              <a:off x="6664539" y="842280"/>
              <a:ext cx="147400" cy="52643"/>
            </a:xfrm>
            <a:custGeom>
              <a:avLst/>
              <a:gdLst/>
              <a:ahLst/>
              <a:cxnLst/>
              <a:rect l="0" t="0" r="0" b="0"/>
              <a:pathLst>
                <a:path w="147400" h="52643">
                  <a:moveTo>
                    <a:pt x="0" y="52642"/>
                  </a:moveTo>
                  <a:lnTo>
                    <a:pt x="11178" y="41464"/>
                  </a:lnTo>
                  <a:lnTo>
                    <a:pt x="70780" y="21433"/>
                  </a:lnTo>
                  <a:lnTo>
                    <a:pt x="129684" y="4729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003718" y="599475"/>
              <a:ext cx="355703" cy="402788"/>
            </a:xfrm>
            <a:custGeom>
              <a:avLst/>
              <a:gdLst/>
              <a:ahLst/>
              <a:cxnLst/>
              <a:rect l="0" t="0" r="0" b="0"/>
              <a:pathLst>
                <a:path w="355703" h="402788">
                  <a:moveTo>
                    <a:pt x="355702" y="11178"/>
                  </a:moveTo>
                  <a:lnTo>
                    <a:pt x="333345" y="0"/>
                  </a:lnTo>
                  <a:lnTo>
                    <a:pt x="309891" y="751"/>
                  </a:lnTo>
                  <a:lnTo>
                    <a:pt x="251317" y="19380"/>
                  </a:lnTo>
                  <a:lnTo>
                    <a:pt x="197893" y="50400"/>
                  </a:lnTo>
                  <a:lnTo>
                    <a:pt x="134614" y="101016"/>
                  </a:lnTo>
                  <a:lnTo>
                    <a:pt x="93662" y="139798"/>
                  </a:lnTo>
                  <a:lnTo>
                    <a:pt x="54502" y="199373"/>
                  </a:lnTo>
                  <a:lnTo>
                    <a:pt x="21990" y="253160"/>
                  </a:lnTo>
                  <a:lnTo>
                    <a:pt x="2834" y="308293"/>
                  </a:lnTo>
                  <a:lnTo>
                    <a:pt x="0" y="338201"/>
                  </a:lnTo>
                  <a:lnTo>
                    <a:pt x="4980" y="364752"/>
                  </a:lnTo>
                  <a:lnTo>
                    <a:pt x="9583" y="376745"/>
                  </a:lnTo>
                  <a:lnTo>
                    <a:pt x="17331" y="385911"/>
                  </a:lnTo>
                  <a:lnTo>
                    <a:pt x="38419" y="399214"/>
                  </a:lnTo>
                  <a:lnTo>
                    <a:pt x="66509" y="402787"/>
                  </a:lnTo>
                  <a:lnTo>
                    <a:pt x="96150" y="399306"/>
                  </a:lnTo>
                  <a:lnTo>
                    <a:pt x="131398" y="384192"/>
                  </a:lnTo>
                  <a:lnTo>
                    <a:pt x="186873" y="342021"/>
                  </a:lnTo>
                  <a:lnTo>
                    <a:pt x="203068" y="319266"/>
                  </a:lnTo>
                  <a:lnTo>
                    <a:pt x="208706" y="296675"/>
                  </a:lnTo>
                  <a:lnTo>
                    <a:pt x="208571" y="285737"/>
                  </a:lnTo>
                  <a:lnTo>
                    <a:pt x="203803" y="280785"/>
                  </a:lnTo>
                  <a:lnTo>
                    <a:pt x="195944" y="279823"/>
                  </a:lnTo>
                  <a:lnTo>
                    <a:pt x="155299" y="289501"/>
                  </a:lnTo>
                  <a:lnTo>
                    <a:pt x="92489" y="3270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338363" y="926508"/>
              <a:ext cx="31587" cy="16119"/>
            </a:xfrm>
            <a:custGeom>
              <a:avLst/>
              <a:gdLst/>
              <a:ahLst/>
              <a:cxnLst/>
              <a:rect l="0" t="0" r="0" b="0"/>
              <a:pathLst>
                <a:path w="31587" h="16119">
                  <a:moveTo>
                    <a:pt x="31586" y="10528"/>
                  </a:moveTo>
                  <a:lnTo>
                    <a:pt x="14818" y="16118"/>
                  </a:lnTo>
                  <a:lnTo>
                    <a:pt x="9878" y="15424"/>
                  </a:lnTo>
                  <a:lnTo>
                    <a:pt x="6586" y="1262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496290" y="738185"/>
              <a:ext cx="286666" cy="230438"/>
            </a:xfrm>
            <a:custGeom>
              <a:avLst/>
              <a:gdLst/>
              <a:ahLst/>
              <a:cxnLst/>
              <a:rect l="0" t="0" r="0" b="0"/>
              <a:pathLst>
                <a:path w="286666" h="230438">
                  <a:moveTo>
                    <a:pt x="0" y="93566"/>
                  </a:moveTo>
                  <a:lnTo>
                    <a:pt x="58617" y="108221"/>
                  </a:lnTo>
                  <a:lnTo>
                    <a:pt x="121197" y="112189"/>
                  </a:lnTo>
                  <a:lnTo>
                    <a:pt x="183644" y="102921"/>
                  </a:lnTo>
                  <a:lnTo>
                    <a:pt x="230468" y="89825"/>
                  </a:lnTo>
                  <a:lnTo>
                    <a:pt x="262869" y="68281"/>
                  </a:lnTo>
                  <a:lnTo>
                    <a:pt x="283518" y="39671"/>
                  </a:lnTo>
                  <a:lnTo>
                    <a:pt x="286665" y="19310"/>
                  </a:lnTo>
                  <a:lnTo>
                    <a:pt x="285867" y="8967"/>
                  </a:lnTo>
                  <a:lnTo>
                    <a:pt x="279485" y="3242"/>
                  </a:lnTo>
                  <a:lnTo>
                    <a:pt x="256797" y="0"/>
                  </a:lnTo>
                  <a:lnTo>
                    <a:pt x="211140" y="10341"/>
                  </a:lnTo>
                  <a:lnTo>
                    <a:pt x="177334" y="28223"/>
                  </a:lnTo>
                  <a:lnTo>
                    <a:pt x="130324" y="69117"/>
                  </a:lnTo>
                  <a:lnTo>
                    <a:pt x="108934" y="101270"/>
                  </a:lnTo>
                  <a:lnTo>
                    <a:pt x="98957" y="140433"/>
                  </a:lnTo>
                  <a:lnTo>
                    <a:pt x="101590" y="176083"/>
                  </a:lnTo>
                  <a:lnTo>
                    <a:pt x="113002" y="194971"/>
                  </a:lnTo>
                  <a:lnTo>
                    <a:pt x="130942" y="209995"/>
                  </a:lnTo>
                  <a:lnTo>
                    <a:pt x="171228" y="226052"/>
                  </a:lnTo>
                  <a:lnTo>
                    <a:pt x="189514" y="2304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890215" y="736995"/>
              <a:ext cx="300957" cy="189514"/>
            </a:xfrm>
            <a:custGeom>
              <a:avLst/>
              <a:gdLst/>
              <a:ahLst/>
              <a:cxnLst/>
              <a:rect l="0" t="0" r="0" b="0"/>
              <a:pathLst>
                <a:path w="300957" h="189514">
                  <a:moveTo>
                    <a:pt x="121972" y="0"/>
                  </a:moveTo>
                  <a:lnTo>
                    <a:pt x="82284" y="10745"/>
                  </a:lnTo>
                  <a:lnTo>
                    <a:pt x="33124" y="48468"/>
                  </a:lnTo>
                  <a:lnTo>
                    <a:pt x="10379" y="81171"/>
                  </a:lnTo>
                  <a:lnTo>
                    <a:pt x="0" y="120497"/>
                  </a:lnTo>
                  <a:lnTo>
                    <a:pt x="3223" y="129464"/>
                  </a:lnTo>
                  <a:lnTo>
                    <a:pt x="10050" y="135442"/>
                  </a:lnTo>
                  <a:lnTo>
                    <a:pt x="19281" y="139428"/>
                  </a:lnTo>
                  <a:lnTo>
                    <a:pt x="27775" y="139745"/>
                  </a:lnTo>
                  <a:lnTo>
                    <a:pt x="43452" y="133859"/>
                  </a:lnTo>
                  <a:lnTo>
                    <a:pt x="71020" y="111801"/>
                  </a:lnTo>
                  <a:lnTo>
                    <a:pt x="115616" y="50285"/>
                  </a:lnTo>
                  <a:lnTo>
                    <a:pt x="150135" y="8600"/>
                  </a:lnTo>
                  <a:lnTo>
                    <a:pt x="155955" y="5733"/>
                  </a:lnTo>
                  <a:lnTo>
                    <a:pt x="161005" y="7332"/>
                  </a:lnTo>
                  <a:lnTo>
                    <a:pt x="165541" y="11907"/>
                  </a:lnTo>
                  <a:lnTo>
                    <a:pt x="184873" y="73996"/>
                  </a:lnTo>
                  <a:lnTo>
                    <a:pt x="198711" y="112782"/>
                  </a:lnTo>
                  <a:lnTo>
                    <a:pt x="224347" y="151739"/>
                  </a:lnTo>
                  <a:lnTo>
                    <a:pt x="250571" y="174681"/>
                  </a:lnTo>
                  <a:lnTo>
                    <a:pt x="270374" y="182921"/>
                  </a:lnTo>
                  <a:lnTo>
                    <a:pt x="30095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264871" y="642238"/>
              <a:ext cx="23720" cy="189514"/>
            </a:xfrm>
            <a:custGeom>
              <a:avLst/>
              <a:gdLst/>
              <a:ahLst/>
              <a:cxnLst/>
              <a:rect l="0" t="0" r="0" b="0"/>
              <a:pathLst>
                <a:path w="23720" h="189514">
                  <a:moveTo>
                    <a:pt x="0" y="0"/>
                  </a:moveTo>
                  <a:lnTo>
                    <a:pt x="11178" y="11179"/>
                  </a:lnTo>
                  <a:lnTo>
                    <a:pt x="23719" y="46076"/>
                  </a:lnTo>
                  <a:lnTo>
                    <a:pt x="22795" y="103035"/>
                  </a:lnTo>
                  <a:lnTo>
                    <a:pt x="21400" y="160040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222757" y="673824"/>
              <a:ext cx="200042" cy="42115"/>
            </a:xfrm>
            <a:custGeom>
              <a:avLst/>
              <a:gdLst/>
              <a:ahLst/>
              <a:cxnLst/>
              <a:rect l="0" t="0" r="0" b="0"/>
              <a:pathLst>
                <a:path w="200042" h="42115">
                  <a:moveTo>
                    <a:pt x="200041" y="0"/>
                  </a:moveTo>
                  <a:lnTo>
                    <a:pt x="140683" y="3119"/>
                  </a:lnTo>
                  <a:lnTo>
                    <a:pt x="78742" y="14654"/>
                  </a:lnTo>
                  <a:lnTo>
                    <a:pt x="20407" y="34263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260751" y="810694"/>
              <a:ext cx="203955" cy="176245"/>
            </a:xfrm>
            <a:custGeom>
              <a:avLst/>
              <a:gdLst/>
              <a:ahLst/>
              <a:cxnLst/>
              <a:rect l="0" t="0" r="0" b="0"/>
              <a:pathLst>
                <a:path w="203955" h="176245">
                  <a:moveTo>
                    <a:pt x="24969" y="21057"/>
                  </a:moveTo>
                  <a:lnTo>
                    <a:pt x="1250" y="65020"/>
                  </a:lnTo>
                  <a:lnTo>
                    <a:pt x="0" y="85050"/>
                  </a:lnTo>
                  <a:lnTo>
                    <a:pt x="4513" y="105650"/>
                  </a:lnTo>
                  <a:lnTo>
                    <a:pt x="20208" y="135809"/>
                  </a:lnTo>
                  <a:lnTo>
                    <a:pt x="53342" y="174873"/>
                  </a:lnTo>
                  <a:lnTo>
                    <a:pt x="59092" y="176244"/>
                  </a:lnTo>
                  <a:lnTo>
                    <a:pt x="64096" y="173648"/>
                  </a:lnTo>
                  <a:lnTo>
                    <a:pt x="72774" y="161405"/>
                  </a:lnTo>
                  <a:lnTo>
                    <a:pt x="97064" y="103707"/>
                  </a:lnTo>
                  <a:lnTo>
                    <a:pt x="132017" y="48345"/>
                  </a:lnTo>
                  <a:lnTo>
                    <a:pt x="162362" y="21604"/>
                  </a:lnTo>
                  <a:lnTo>
                    <a:pt x="2039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028826" y="3141074"/>
            <a:ext cx="1350615" cy="763200"/>
            <a:chOff x="1028826" y="3141074"/>
            <a:chExt cx="1350615" cy="763200"/>
          </a:xfrm>
        </p:grpSpPr>
        <p:sp>
          <p:nvSpPr>
            <p:cNvPr id="123" name="Freeform 122"/>
            <p:cNvSpPr/>
            <p:nvPr/>
          </p:nvSpPr>
          <p:spPr>
            <a:xfrm>
              <a:off x="2000415" y="3274363"/>
              <a:ext cx="379026" cy="178985"/>
            </a:xfrm>
            <a:custGeom>
              <a:avLst/>
              <a:gdLst/>
              <a:ahLst/>
              <a:cxnLst/>
              <a:rect l="0" t="0" r="0" b="0"/>
              <a:pathLst>
                <a:path w="379026" h="178985">
                  <a:moveTo>
                    <a:pt x="379025" y="0"/>
                  </a:moveTo>
                  <a:lnTo>
                    <a:pt x="345404" y="10745"/>
                  </a:lnTo>
                  <a:lnTo>
                    <a:pt x="290582" y="41117"/>
                  </a:lnTo>
                  <a:lnTo>
                    <a:pt x="230552" y="77078"/>
                  </a:lnTo>
                  <a:lnTo>
                    <a:pt x="178842" y="106698"/>
                  </a:lnTo>
                  <a:lnTo>
                    <a:pt x="115801" y="135256"/>
                  </a:lnTo>
                  <a:lnTo>
                    <a:pt x="60049" y="157252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231834" y="3632332"/>
              <a:ext cx="157929" cy="122979"/>
            </a:xfrm>
            <a:custGeom>
              <a:avLst/>
              <a:gdLst/>
              <a:ahLst/>
              <a:cxnLst/>
              <a:rect l="0" t="0" r="0" b="0"/>
              <a:pathLst>
                <a:path w="157929" h="122979">
                  <a:moveTo>
                    <a:pt x="0" y="0"/>
                  </a:moveTo>
                  <a:lnTo>
                    <a:pt x="11453" y="54145"/>
                  </a:lnTo>
                  <a:lnTo>
                    <a:pt x="19160" y="109091"/>
                  </a:lnTo>
                  <a:lnTo>
                    <a:pt x="24472" y="117181"/>
                  </a:lnTo>
                  <a:lnTo>
                    <a:pt x="32692" y="121404"/>
                  </a:lnTo>
                  <a:lnTo>
                    <a:pt x="53135" y="122978"/>
                  </a:lnTo>
                  <a:lnTo>
                    <a:pt x="73918" y="119777"/>
                  </a:lnTo>
                  <a:lnTo>
                    <a:pt x="105350" y="100220"/>
                  </a:lnTo>
                  <a:lnTo>
                    <a:pt x="137837" y="70576"/>
                  </a:lnTo>
                  <a:lnTo>
                    <a:pt x="157928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384172" y="3527047"/>
              <a:ext cx="89819" cy="284270"/>
            </a:xfrm>
            <a:custGeom>
              <a:avLst/>
              <a:gdLst/>
              <a:ahLst/>
              <a:cxnLst/>
              <a:rect l="0" t="0" r="0" b="0"/>
              <a:pathLst>
                <a:path w="89819" h="284270">
                  <a:moveTo>
                    <a:pt x="5590" y="0"/>
                  </a:moveTo>
                  <a:lnTo>
                    <a:pt x="0" y="16767"/>
                  </a:lnTo>
                  <a:lnTo>
                    <a:pt x="3496" y="37478"/>
                  </a:lnTo>
                  <a:lnTo>
                    <a:pt x="19214" y="94490"/>
                  </a:lnTo>
                  <a:lnTo>
                    <a:pt x="37121" y="156506"/>
                  </a:lnTo>
                  <a:lnTo>
                    <a:pt x="54716" y="211553"/>
                  </a:lnTo>
                  <a:lnTo>
                    <a:pt x="66419" y="248166"/>
                  </a:lnTo>
                  <a:lnTo>
                    <a:pt x="8981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463461" y="3430573"/>
              <a:ext cx="186239" cy="275459"/>
            </a:xfrm>
            <a:custGeom>
              <a:avLst/>
              <a:gdLst/>
              <a:ahLst/>
              <a:cxnLst/>
              <a:rect l="0" t="0" r="0" b="0"/>
              <a:pathLst>
                <a:path w="186239" h="275459">
                  <a:moveTo>
                    <a:pt x="0" y="33303"/>
                  </a:moveTo>
                  <a:lnTo>
                    <a:pt x="19151" y="16492"/>
                  </a:lnTo>
                  <a:lnTo>
                    <a:pt x="40487" y="3994"/>
                  </a:lnTo>
                  <a:lnTo>
                    <a:pt x="62448" y="0"/>
                  </a:lnTo>
                  <a:lnTo>
                    <a:pt x="73217" y="572"/>
                  </a:lnTo>
                  <a:lnTo>
                    <a:pt x="91423" y="7447"/>
                  </a:lnTo>
                  <a:lnTo>
                    <a:pt x="99553" y="12556"/>
                  </a:lnTo>
                  <a:lnTo>
                    <a:pt x="104973" y="21812"/>
                  </a:lnTo>
                  <a:lnTo>
                    <a:pt x="110996" y="47693"/>
                  </a:lnTo>
                  <a:lnTo>
                    <a:pt x="108797" y="83970"/>
                  </a:lnTo>
                  <a:lnTo>
                    <a:pt x="100737" y="116946"/>
                  </a:lnTo>
                  <a:lnTo>
                    <a:pt x="95234" y="125330"/>
                  </a:lnTo>
                  <a:lnTo>
                    <a:pt x="79761" y="137765"/>
                  </a:lnTo>
                  <a:lnTo>
                    <a:pt x="76571" y="138039"/>
                  </a:lnTo>
                  <a:lnTo>
                    <a:pt x="76783" y="134712"/>
                  </a:lnTo>
                  <a:lnTo>
                    <a:pt x="79265" y="128985"/>
                  </a:lnTo>
                  <a:lnTo>
                    <a:pt x="99525" y="109746"/>
                  </a:lnTo>
                  <a:lnTo>
                    <a:pt x="127755" y="94817"/>
                  </a:lnTo>
                  <a:lnTo>
                    <a:pt x="148027" y="93008"/>
                  </a:lnTo>
                  <a:lnTo>
                    <a:pt x="158346" y="94163"/>
                  </a:lnTo>
                  <a:lnTo>
                    <a:pt x="166396" y="98443"/>
                  </a:lnTo>
                  <a:lnTo>
                    <a:pt x="178459" y="112557"/>
                  </a:lnTo>
                  <a:lnTo>
                    <a:pt x="186238" y="151412"/>
                  </a:lnTo>
                  <a:lnTo>
                    <a:pt x="177629" y="214322"/>
                  </a:lnTo>
                  <a:lnTo>
                    <a:pt x="170193" y="238928"/>
                  </a:lnTo>
                  <a:lnTo>
                    <a:pt x="159090" y="257663"/>
                  </a:lnTo>
                  <a:lnTo>
                    <a:pt x="146356" y="267549"/>
                  </a:lnTo>
                  <a:lnTo>
                    <a:pt x="126342" y="275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78494" y="3411233"/>
              <a:ext cx="190295" cy="189514"/>
            </a:xfrm>
            <a:custGeom>
              <a:avLst/>
              <a:gdLst/>
              <a:ahLst/>
              <a:cxnLst/>
              <a:rect l="0" t="0" r="0" b="0"/>
              <a:pathLst>
                <a:path w="190295" h="189514">
                  <a:moveTo>
                    <a:pt x="6066" y="0"/>
                  </a:moveTo>
                  <a:lnTo>
                    <a:pt x="0" y="32452"/>
                  </a:lnTo>
                  <a:lnTo>
                    <a:pt x="2590" y="53028"/>
                  </a:lnTo>
                  <a:lnTo>
                    <a:pt x="8428" y="58749"/>
                  </a:lnTo>
                  <a:lnTo>
                    <a:pt x="16999" y="61393"/>
                  </a:lnTo>
                  <a:lnTo>
                    <a:pt x="69967" y="57231"/>
                  </a:lnTo>
                  <a:lnTo>
                    <a:pt x="121113" y="46313"/>
                  </a:lnTo>
                  <a:lnTo>
                    <a:pt x="147665" y="43981"/>
                  </a:lnTo>
                  <a:lnTo>
                    <a:pt x="168825" y="49183"/>
                  </a:lnTo>
                  <a:lnTo>
                    <a:pt x="177743" y="53846"/>
                  </a:lnTo>
                  <a:lnTo>
                    <a:pt x="183688" y="61634"/>
                  </a:lnTo>
                  <a:lnTo>
                    <a:pt x="190294" y="82765"/>
                  </a:lnTo>
                  <a:lnTo>
                    <a:pt x="186991" y="107754"/>
                  </a:lnTo>
                  <a:lnTo>
                    <a:pt x="177724" y="132119"/>
                  </a:lnTo>
                  <a:lnTo>
                    <a:pt x="165806" y="150746"/>
                  </a:lnTo>
                  <a:lnTo>
                    <a:pt x="134765" y="174387"/>
                  </a:lnTo>
                  <a:lnTo>
                    <a:pt x="100822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684560" y="3274363"/>
              <a:ext cx="157928" cy="115814"/>
            </a:xfrm>
            <a:custGeom>
              <a:avLst/>
              <a:gdLst/>
              <a:ahLst/>
              <a:cxnLst/>
              <a:rect l="0" t="0" r="0" b="0"/>
              <a:pathLst>
                <a:path w="157928" h="115814">
                  <a:moveTo>
                    <a:pt x="0" y="115813"/>
                  </a:moveTo>
                  <a:lnTo>
                    <a:pt x="38373" y="68375"/>
                  </a:lnTo>
                  <a:lnTo>
                    <a:pt x="95352" y="3378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028826" y="3141074"/>
              <a:ext cx="1062213" cy="763200"/>
            </a:xfrm>
            <a:custGeom>
              <a:avLst/>
              <a:gdLst/>
              <a:ahLst/>
              <a:cxnLst/>
              <a:rect l="0" t="0" r="0" b="0"/>
              <a:pathLst>
                <a:path w="1062213" h="763200">
                  <a:moveTo>
                    <a:pt x="950532" y="17475"/>
                  </a:moveTo>
                  <a:lnTo>
                    <a:pt x="913054" y="9142"/>
                  </a:lnTo>
                  <a:lnTo>
                    <a:pt x="855216" y="0"/>
                  </a:lnTo>
                  <a:lnTo>
                    <a:pt x="802329" y="245"/>
                  </a:lnTo>
                  <a:lnTo>
                    <a:pt x="746822" y="5623"/>
                  </a:lnTo>
                  <a:lnTo>
                    <a:pt x="683562" y="15091"/>
                  </a:lnTo>
                  <a:lnTo>
                    <a:pt x="621673" y="28226"/>
                  </a:lnTo>
                  <a:lnTo>
                    <a:pt x="570772" y="41718"/>
                  </a:lnTo>
                  <a:lnTo>
                    <a:pt x="518646" y="57414"/>
                  </a:lnTo>
                  <a:lnTo>
                    <a:pt x="466156" y="72593"/>
                  </a:lnTo>
                  <a:lnTo>
                    <a:pt x="413559" y="91908"/>
                  </a:lnTo>
                  <a:lnTo>
                    <a:pt x="360930" y="112449"/>
                  </a:lnTo>
                  <a:lnTo>
                    <a:pt x="308292" y="136473"/>
                  </a:lnTo>
                  <a:lnTo>
                    <a:pt x="258770" y="165818"/>
                  </a:lnTo>
                  <a:lnTo>
                    <a:pt x="200115" y="207174"/>
                  </a:lnTo>
                  <a:lnTo>
                    <a:pt x="151874" y="257545"/>
                  </a:lnTo>
                  <a:lnTo>
                    <a:pt x="108550" y="312554"/>
                  </a:lnTo>
                  <a:lnTo>
                    <a:pt x="66197" y="368481"/>
                  </a:lnTo>
                  <a:lnTo>
                    <a:pt x="39677" y="424588"/>
                  </a:lnTo>
                  <a:lnTo>
                    <a:pt x="16241" y="480731"/>
                  </a:lnTo>
                  <a:lnTo>
                    <a:pt x="0" y="536881"/>
                  </a:lnTo>
                  <a:lnTo>
                    <a:pt x="268" y="590174"/>
                  </a:lnTo>
                  <a:lnTo>
                    <a:pt x="7756" y="633650"/>
                  </a:lnTo>
                  <a:lnTo>
                    <a:pt x="36408" y="685848"/>
                  </a:lnTo>
                  <a:lnTo>
                    <a:pt x="59799" y="712041"/>
                  </a:lnTo>
                  <a:lnTo>
                    <a:pt x="120318" y="745854"/>
                  </a:lnTo>
                  <a:lnTo>
                    <a:pt x="172420" y="755888"/>
                  </a:lnTo>
                  <a:lnTo>
                    <a:pt x="227772" y="763199"/>
                  </a:lnTo>
                  <a:lnTo>
                    <a:pt x="275336" y="758876"/>
                  </a:lnTo>
                  <a:lnTo>
                    <a:pt x="326474" y="750187"/>
                  </a:lnTo>
                  <a:lnTo>
                    <a:pt x="378671" y="740203"/>
                  </a:lnTo>
                  <a:lnTo>
                    <a:pt x="431181" y="729835"/>
                  </a:lnTo>
                  <a:lnTo>
                    <a:pt x="489374" y="719355"/>
                  </a:lnTo>
                  <a:lnTo>
                    <a:pt x="545481" y="703251"/>
                  </a:lnTo>
                  <a:lnTo>
                    <a:pt x="599150" y="683662"/>
                  </a:lnTo>
                  <a:lnTo>
                    <a:pt x="657685" y="657451"/>
                  </a:lnTo>
                  <a:lnTo>
                    <a:pt x="713894" y="633047"/>
                  </a:lnTo>
                  <a:lnTo>
                    <a:pt x="767593" y="599820"/>
                  </a:lnTo>
                  <a:lnTo>
                    <a:pt x="826138" y="565928"/>
                  </a:lnTo>
                  <a:lnTo>
                    <a:pt x="876759" y="533659"/>
                  </a:lnTo>
                  <a:lnTo>
                    <a:pt x="934616" y="482909"/>
                  </a:lnTo>
                  <a:lnTo>
                    <a:pt x="981053" y="427824"/>
                  </a:lnTo>
                  <a:lnTo>
                    <a:pt x="1018432" y="366294"/>
                  </a:lnTo>
                  <a:lnTo>
                    <a:pt x="1047175" y="306219"/>
                  </a:lnTo>
                  <a:lnTo>
                    <a:pt x="1062212" y="249293"/>
                  </a:lnTo>
                  <a:lnTo>
                    <a:pt x="1062001" y="207045"/>
                  </a:lnTo>
                  <a:lnTo>
                    <a:pt x="1051449" y="150848"/>
                  </a:lnTo>
                  <a:lnTo>
                    <a:pt x="1031527" y="92101"/>
                  </a:lnTo>
                  <a:lnTo>
                    <a:pt x="1018115" y="71699"/>
                  </a:lnTo>
                  <a:lnTo>
                    <a:pt x="970783" y="32184"/>
                  </a:lnTo>
                  <a:lnTo>
                    <a:pt x="910507" y="7960"/>
                  </a:lnTo>
                  <a:lnTo>
                    <a:pt x="899282" y="4113"/>
                  </a:lnTo>
                  <a:lnTo>
                    <a:pt x="840409" y="5174"/>
                  </a:lnTo>
                  <a:lnTo>
                    <a:pt x="785626" y="9716"/>
                  </a:lnTo>
                  <a:lnTo>
                    <a:pt x="729433" y="280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314460" y="3632332"/>
            <a:ext cx="4029982" cy="915980"/>
            <a:chOff x="2314460" y="3632332"/>
            <a:chExt cx="4029982" cy="915980"/>
          </a:xfrm>
        </p:grpSpPr>
        <p:sp>
          <p:nvSpPr>
            <p:cNvPr id="131" name="Freeform 130"/>
            <p:cNvSpPr/>
            <p:nvPr/>
          </p:nvSpPr>
          <p:spPr>
            <a:xfrm>
              <a:off x="2314460" y="3721353"/>
              <a:ext cx="243966" cy="312436"/>
            </a:xfrm>
            <a:custGeom>
              <a:avLst/>
              <a:gdLst/>
              <a:ahLst/>
              <a:cxnLst/>
              <a:rect l="0" t="0" r="0" b="0"/>
              <a:pathLst>
                <a:path w="243966" h="312436">
                  <a:moveTo>
                    <a:pt x="138680" y="37321"/>
                  </a:moveTo>
                  <a:lnTo>
                    <a:pt x="121912" y="48499"/>
                  </a:lnTo>
                  <a:lnTo>
                    <a:pt x="118143" y="48282"/>
                  </a:lnTo>
                  <a:lnTo>
                    <a:pt x="116800" y="44629"/>
                  </a:lnTo>
                  <a:lnTo>
                    <a:pt x="117074" y="38683"/>
                  </a:lnTo>
                  <a:lnTo>
                    <a:pt x="126738" y="22718"/>
                  </a:lnTo>
                  <a:lnTo>
                    <a:pt x="134228" y="13548"/>
                  </a:lnTo>
                  <a:lnTo>
                    <a:pt x="155029" y="3358"/>
                  </a:lnTo>
                  <a:lnTo>
                    <a:pt x="178701" y="0"/>
                  </a:lnTo>
                  <a:lnTo>
                    <a:pt x="200921" y="2406"/>
                  </a:lnTo>
                  <a:lnTo>
                    <a:pt x="209420" y="8195"/>
                  </a:lnTo>
                  <a:lnTo>
                    <a:pt x="221982" y="27105"/>
                  </a:lnTo>
                  <a:lnTo>
                    <a:pt x="225226" y="57347"/>
                  </a:lnTo>
                  <a:lnTo>
                    <a:pt x="220475" y="107595"/>
                  </a:lnTo>
                  <a:lnTo>
                    <a:pt x="208389" y="160906"/>
                  </a:lnTo>
                  <a:lnTo>
                    <a:pt x="179806" y="215942"/>
                  </a:lnTo>
                  <a:lnTo>
                    <a:pt x="165147" y="236031"/>
                  </a:lnTo>
                  <a:lnTo>
                    <a:pt x="104600" y="289722"/>
                  </a:lnTo>
                  <a:lnTo>
                    <a:pt x="64488" y="312435"/>
                  </a:lnTo>
                  <a:lnTo>
                    <a:pt x="40585" y="311283"/>
                  </a:lnTo>
                  <a:lnTo>
                    <a:pt x="27660" y="307700"/>
                  </a:lnTo>
                  <a:lnTo>
                    <a:pt x="17873" y="301801"/>
                  </a:lnTo>
                  <a:lnTo>
                    <a:pt x="3880" y="285889"/>
                  </a:lnTo>
                  <a:lnTo>
                    <a:pt x="0" y="263999"/>
                  </a:lnTo>
                  <a:lnTo>
                    <a:pt x="3345" y="239842"/>
                  </a:lnTo>
                  <a:lnTo>
                    <a:pt x="12631" y="217407"/>
                  </a:lnTo>
                  <a:lnTo>
                    <a:pt x="30795" y="201977"/>
                  </a:lnTo>
                  <a:lnTo>
                    <a:pt x="55636" y="192390"/>
                  </a:lnTo>
                  <a:lnTo>
                    <a:pt x="100166" y="188162"/>
                  </a:lnTo>
                  <a:lnTo>
                    <a:pt x="125072" y="191319"/>
                  </a:lnTo>
                  <a:lnTo>
                    <a:pt x="144720" y="199741"/>
                  </a:lnTo>
                  <a:lnTo>
                    <a:pt x="198079" y="244644"/>
                  </a:lnTo>
                  <a:lnTo>
                    <a:pt x="243965" y="300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711370" y="3710970"/>
              <a:ext cx="194496" cy="268803"/>
            </a:xfrm>
            <a:custGeom>
              <a:avLst/>
              <a:gdLst/>
              <a:ahLst/>
              <a:cxnLst/>
              <a:rect l="0" t="0" r="0" b="0"/>
              <a:pathLst>
                <a:path w="194496" h="268803">
                  <a:moveTo>
                    <a:pt x="194495" y="5590"/>
                  </a:moveTo>
                  <a:lnTo>
                    <a:pt x="177728" y="0"/>
                  </a:lnTo>
                  <a:lnTo>
                    <a:pt x="160137" y="376"/>
                  </a:lnTo>
                  <a:lnTo>
                    <a:pt x="109070" y="4560"/>
                  </a:lnTo>
                  <a:lnTo>
                    <a:pt x="52232" y="13792"/>
                  </a:lnTo>
                  <a:lnTo>
                    <a:pt x="28322" y="20153"/>
                  </a:lnTo>
                  <a:lnTo>
                    <a:pt x="20542" y="26997"/>
                  </a:lnTo>
                  <a:lnTo>
                    <a:pt x="11898" y="47080"/>
                  </a:lnTo>
                  <a:lnTo>
                    <a:pt x="2774" y="108597"/>
                  </a:lnTo>
                  <a:lnTo>
                    <a:pt x="0" y="119885"/>
                  </a:lnTo>
                  <a:lnTo>
                    <a:pt x="491" y="123901"/>
                  </a:lnTo>
                  <a:lnTo>
                    <a:pt x="3158" y="123068"/>
                  </a:lnTo>
                  <a:lnTo>
                    <a:pt x="14700" y="113954"/>
                  </a:lnTo>
                  <a:lnTo>
                    <a:pt x="48676" y="96839"/>
                  </a:lnTo>
                  <a:lnTo>
                    <a:pt x="94098" y="86179"/>
                  </a:lnTo>
                  <a:lnTo>
                    <a:pt x="123358" y="87421"/>
                  </a:lnTo>
                  <a:lnTo>
                    <a:pt x="145721" y="98111"/>
                  </a:lnTo>
                  <a:lnTo>
                    <a:pt x="154960" y="105875"/>
                  </a:lnTo>
                  <a:lnTo>
                    <a:pt x="165226" y="126980"/>
                  </a:lnTo>
                  <a:lnTo>
                    <a:pt x="167964" y="139159"/>
                  </a:lnTo>
                  <a:lnTo>
                    <a:pt x="164766" y="165170"/>
                  </a:lnTo>
                  <a:lnTo>
                    <a:pt x="155546" y="189988"/>
                  </a:lnTo>
                  <a:lnTo>
                    <a:pt x="123798" y="232572"/>
                  </a:lnTo>
                  <a:lnTo>
                    <a:pt x="91920" y="254428"/>
                  </a:lnTo>
                  <a:lnTo>
                    <a:pt x="36568" y="268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126964" y="3842902"/>
              <a:ext cx="84229" cy="136871"/>
            </a:xfrm>
            <a:custGeom>
              <a:avLst/>
              <a:gdLst/>
              <a:ahLst/>
              <a:cxnLst/>
              <a:rect l="0" t="0" r="0" b="0"/>
              <a:pathLst>
                <a:path w="84229" h="136871">
                  <a:moveTo>
                    <a:pt x="0" y="0"/>
                  </a:moveTo>
                  <a:lnTo>
                    <a:pt x="26363" y="61110"/>
                  </a:lnTo>
                  <a:lnTo>
                    <a:pt x="70685" y="122177"/>
                  </a:lnTo>
                  <a:lnTo>
                    <a:pt x="84228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095378" y="3800788"/>
              <a:ext cx="178986" cy="410612"/>
            </a:xfrm>
            <a:custGeom>
              <a:avLst/>
              <a:gdLst/>
              <a:ahLst/>
              <a:cxnLst/>
              <a:rect l="0" t="0" r="0" b="0"/>
              <a:pathLst>
                <a:path w="178986" h="410612">
                  <a:moveTo>
                    <a:pt x="178985" y="0"/>
                  </a:moveTo>
                  <a:lnTo>
                    <a:pt x="159857" y="61110"/>
                  </a:lnTo>
                  <a:lnTo>
                    <a:pt x="134771" y="115542"/>
                  </a:lnTo>
                  <a:lnTo>
                    <a:pt x="119602" y="173514"/>
                  </a:lnTo>
                  <a:lnTo>
                    <a:pt x="102221" y="231240"/>
                  </a:lnTo>
                  <a:lnTo>
                    <a:pt x="76604" y="287702"/>
                  </a:lnTo>
                  <a:lnTo>
                    <a:pt x="45154" y="346506"/>
                  </a:lnTo>
                  <a:lnTo>
                    <a:pt x="29367" y="375629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369119" y="3790259"/>
              <a:ext cx="168457" cy="185548"/>
            </a:xfrm>
            <a:custGeom>
              <a:avLst/>
              <a:gdLst/>
              <a:ahLst/>
              <a:cxnLst/>
              <a:rect l="0" t="0" r="0" b="0"/>
              <a:pathLst>
                <a:path w="168457" h="185548">
                  <a:moveTo>
                    <a:pt x="0" y="52643"/>
                  </a:moveTo>
                  <a:lnTo>
                    <a:pt x="16789" y="108857"/>
                  </a:lnTo>
                  <a:lnTo>
                    <a:pt x="20214" y="167429"/>
                  </a:lnTo>
                  <a:lnTo>
                    <a:pt x="20683" y="185547"/>
                  </a:lnTo>
                  <a:lnTo>
                    <a:pt x="21008" y="134774"/>
                  </a:lnTo>
                  <a:lnTo>
                    <a:pt x="32504" y="71691"/>
                  </a:lnTo>
                  <a:lnTo>
                    <a:pt x="35707" y="58322"/>
                  </a:lnTo>
                  <a:lnTo>
                    <a:pt x="51745" y="37230"/>
                  </a:lnTo>
                  <a:lnTo>
                    <a:pt x="75640" y="21226"/>
                  </a:lnTo>
                  <a:lnTo>
                    <a:pt x="132402" y="454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600746" y="3784121"/>
              <a:ext cx="157929" cy="173797"/>
            </a:xfrm>
            <a:custGeom>
              <a:avLst/>
              <a:gdLst/>
              <a:ahLst/>
              <a:cxnLst/>
              <a:rect l="0" t="0" r="0" b="0"/>
              <a:pathLst>
                <a:path w="157929" h="173797">
                  <a:moveTo>
                    <a:pt x="157928" y="27195"/>
                  </a:moveTo>
                  <a:lnTo>
                    <a:pt x="146749" y="10428"/>
                  </a:lnTo>
                  <a:lnTo>
                    <a:pt x="138777" y="5488"/>
                  </a:lnTo>
                  <a:lnTo>
                    <a:pt x="117441" y="0"/>
                  </a:lnTo>
                  <a:lnTo>
                    <a:pt x="84710" y="2500"/>
                  </a:lnTo>
                  <a:lnTo>
                    <a:pt x="52785" y="16239"/>
                  </a:lnTo>
                  <a:lnTo>
                    <a:pt x="37888" y="31684"/>
                  </a:lnTo>
                  <a:lnTo>
                    <a:pt x="32278" y="40716"/>
                  </a:lnTo>
                  <a:lnTo>
                    <a:pt x="30877" y="49078"/>
                  </a:lnTo>
                  <a:lnTo>
                    <a:pt x="32283" y="56991"/>
                  </a:lnTo>
                  <a:lnTo>
                    <a:pt x="40084" y="72023"/>
                  </a:lnTo>
                  <a:lnTo>
                    <a:pt x="51350" y="86503"/>
                  </a:lnTo>
                  <a:lnTo>
                    <a:pt x="104307" y="121905"/>
                  </a:lnTo>
                  <a:lnTo>
                    <a:pt x="141617" y="150019"/>
                  </a:lnTo>
                  <a:lnTo>
                    <a:pt x="143544" y="155871"/>
                  </a:lnTo>
                  <a:lnTo>
                    <a:pt x="141320" y="160942"/>
                  </a:lnTo>
                  <a:lnTo>
                    <a:pt x="136327" y="165493"/>
                  </a:lnTo>
                  <a:lnTo>
                    <a:pt x="118302" y="170549"/>
                  </a:lnTo>
                  <a:lnTo>
                    <a:pt x="63013" y="173796"/>
                  </a:lnTo>
                  <a:lnTo>
                    <a:pt x="0" y="164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123913" y="3793455"/>
              <a:ext cx="181870" cy="180839"/>
            </a:xfrm>
            <a:custGeom>
              <a:avLst/>
              <a:gdLst/>
              <a:ahLst/>
              <a:cxnLst/>
              <a:rect l="0" t="0" r="0" b="0"/>
              <a:pathLst>
                <a:path w="181870" h="180839">
                  <a:moveTo>
                    <a:pt x="34844" y="7333"/>
                  </a:moveTo>
                  <a:lnTo>
                    <a:pt x="23665" y="18511"/>
                  </a:lnTo>
                  <a:lnTo>
                    <a:pt x="11125" y="47819"/>
                  </a:lnTo>
                  <a:lnTo>
                    <a:pt x="0" y="91728"/>
                  </a:lnTo>
                  <a:lnTo>
                    <a:pt x="2200" y="121661"/>
                  </a:lnTo>
                  <a:lnTo>
                    <a:pt x="12147" y="148223"/>
                  </a:lnTo>
                  <a:lnTo>
                    <a:pt x="28265" y="167826"/>
                  </a:lnTo>
                  <a:lnTo>
                    <a:pt x="50247" y="178099"/>
                  </a:lnTo>
                  <a:lnTo>
                    <a:pt x="62660" y="180838"/>
                  </a:lnTo>
                  <a:lnTo>
                    <a:pt x="88931" y="177643"/>
                  </a:lnTo>
                  <a:lnTo>
                    <a:pt x="113864" y="168424"/>
                  </a:lnTo>
                  <a:lnTo>
                    <a:pt x="162117" y="131087"/>
                  </a:lnTo>
                  <a:lnTo>
                    <a:pt x="181869" y="95734"/>
                  </a:lnTo>
                  <a:lnTo>
                    <a:pt x="181687" y="69239"/>
                  </a:lnTo>
                  <a:lnTo>
                    <a:pt x="178362" y="55622"/>
                  </a:lnTo>
                  <a:lnTo>
                    <a:pt x="165310" y="34254"/>
                  </a:lnTo>
                  <a:lnTo>
                    <a:pt x="146641" y="18128"/>
                  </a:lnTo>
                  <a:lnTo>
                    <a:pt x="109823" y="3642"/>
                  </a:lnTo>
                  <a:lnTo>
                    <a:pt x="71617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486405" y="3684974"/>
              <a:ext cx="40850" cy="263214"/>
            </a:xfrm>
            <a:custGeom>
              <a:avLst/>
              <a:gdLst/>
              <a:ahLst/>
              <a:cxnLst/>
              <a:rect l="0" t="0" r="0" b="0"/>
              <a:pathLst>
                <a:path w="40850" h="263214">
                  <a:moveTo>
                    <a:pt x="19792" y="0"/>
                  </a:moveTo>
                  <a:lnTo>
                    <a:pt x="5138" y="55141"/>
                  </a:lnTo>
                  <a:lnTo>
                    <a:pt x="0" y="114444"/>
                  </a:lnTo>
                  <a:lnTo>
                    <a:pt x="280" y="168830"/>
                  </a:lnTo>
                  <a:lnTo>
                    <a:pt x="10262" y="230315"/>
                  </a:lnTo>
                  <a:lnTo>
                    <a:pt x="13439" y="244790"/>
                  </a:lnTo>
                  <a:lnTo>
                    <a:pt x="17896" y="253271"/>
                  </a:lnTo>
                  <a:lnTo>
                    <a:pt x="23207" y="257754"/>
                  </a:lnTo>
                  <a:lnTo>
                    <a:pt x="4084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705403" y="3632332"/>
              <a:ext cx="154004" cy="345419"/>
            </a:xfrm>
            <a:custGeom>
              <a:avLst/>
              <a:gdLst/>
              <a:ahLst/>
              <a:cxnLst/>
              <a:rect l="0" t="0" r="0" b="0"/>
              <a:pathLst>
                <a:path w="154004" h="345419">
                  <a:moveTo>
                    <a:pt x="127178" y="0"/>
                  </a:moveTo>
                  <a:lnTo>
                    <a:pt x="134413" y="27555"/>
                  </a:lnTo>
                  <a:lnTo>
                    <a:pt x="137056" y="86898"/>
                  </a:lnTo>
                  <a:lnTo>
                    <a:pt x="143167" y="149356"/>
                  </a:lnTo>
                  <a:lnTo>
                    <a:pt x="146733" y="198152"/>
                  </a:lnTo>
                  <a:lnTo>
                    <a:pt x="154003" y="250447"/>
                  </a:lnTo>
                  <a:lnTo>
                    <a:pt x="153250" y="251193"/>
                  </a:lnTo>
                  <a:lnTo>
                    <a:pt x="128285" y="198721"/>
                  </a:lnTo>
                  <a:lnTo>
                    <a:pt x="112462" y="184637"/>
                  </a:lnTo>
                  <a:lnTo>
                    <a:pt x="103329" y="179243"/>
                  </a:lnTo>
                  <a:lnTo>
                    <a:pt x="83823" y="176370"/>
                  </a:lnTo>
                  <a:lnTo>
                    <a:pt x="73708" y="177241"/>
                  </a:lnTo>
                  <a:lnTo>
                    <a:pt x="53110" y="193807"/>
                  </a:lnTo>
                  <a:lnTo>
                    <a:pt x="24903" y="236019"/>
                  </a:lnTo>
                  <a:lnTo>
                    <a:pt x="0" y="297095"/>
                  </a:lnTo>
                  <a:lnTo>
                    <a:pt x="279" y="310367"/>
                  </a:lnTo>
                  <a:lnTo>
                    <a:pt x="9947" y="334473"/>
                  </a:lnTo>
                  <a:lnTo>
                    <a:pt x="19778" y="341135"/>
                  </a:lnTo>
                  <a:lnTo>
                    <a:pt x="46299" y="345418"/>
                  </a:lnTo>
                  <a:lnTo>
                    <a:pt x="107475" y="339805"/>
                  </a:lnTo>
                  <a:lnTo>
                    <a:pt x="148234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779523" y="4175559"/>
              <a:ext cx="202342" cy="288525"/>
            </a:xfrm>
            <a:custGeom>
              <a:avLst/>
              <a:gdLst/>
              <a:ahLst/>
              <a:cxnLst/>
              <a:rect l="0" t="0" r="0" b="0"/>
              <a:pathLst>
                <a:path w="202342" h="288525">
                  <a:moveTo>
                    <a:pt x="0" y="4254"/>
                  </a:moveTo>
                  <a:lnTo>
                    <a:pt x="27556" y="11490"/>
                  </a:lnTo>
                  <a:lnTo>
                    <a:pt x="86899" y="11013"/>
                  </a:lnTo>
                  <a:lnTo>
                    <a:pt x="143767" y="0"/>
                  </a:lnTo>
                  <a:lnTo>
                    <a:pt x="177909" y="1174"/>
                  </a:lnTo>
                  <a:lnTo>
                    <a:pt x="186456" y="5711"/>
                  </a:lnTo>
                  <a:lnTo>
                    <a:pt x="199073" y="20110"/>
                  </a:lnTo>
                  <a:lnTo>
                    <a:pt x="202341" y="41327"/>
                  </a:lnTo>
                  <a:lnTo>
                    <a:pt x="194907" y="104255"/>
                  </a:lnTo>
                  <a:lnTo>
                    <a:pt x="182173" y="159058"/>
                  </a:lnTo>
                  <a:lnTo>
                    <a:pt x="164905" y="220003"/>
                  </a:lnTo>
                  <a:lnTo>
                    <a:pt x="150513" y="271052"/>
                  </a:lnTo>
                  <a:lnTo>
                    <a:pt x="147399" y="2885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242777" y="4285099"/>
              <a:ext cx="73701" cy="94757"/>
            </a:xfrm>
            <a:custGeom>
              <a:avLst/>
              <a:gdLst/>
              <a:ahLst/>
              <a:cxnLst/>
              <a:rect l="0" t="0" r="0" b="0"/>
              <a:pathLst>
                <a:path w="73701" h="94757">
                  <a:moveTo>
                    <a:pt x="0" y="0"/>
                  </a:moveTo>
                  <a:lnTo>
                    <a:pt x="9576" y="24046"/>
                  </a:lnTo>
                  <a:lnTo>
                    <a:pt x="46156" y="72701"/>
                  </a:lnTo>
                  <a:lnTo>
                    <a:pt x="7370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305948" y="4253513"/>
              <a:ext cx="115815" cy="294799"/>
            </a:xfrm>
            <a:custGeom>
              <a:avLst/>
              <a:gdLst/>
              <a:ahLst/>
              <a:cxnLst/>
              <a:rect l="0" t="0" r="0" b="0"/>
              <a:pathLst>
                <a:path w="115815" h="294799">
                  <a:moveTo>
                    <a:pt x="115814" y="0"/>
                  </a:moveTo>
                  <a:lnTo>
                    <a:pt x="86505" y="55141"/>
                  </a:lnTo>
                  <a:lnTo>
                    <a:pt x="63933" y="114756"/>
                  </a:lnTo>
                  <a:lnTo>
                    <a:pt x="45724" y="168317"/>
                  </a:lnTo>
                  <a:lnTo>
                    <a:pt x="28090" y="221080"/>
                  </a:lnTo>
                  <a:lnTo>
                    <a:pt x="5317" y="275833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495461" y="4264042"/>
              <a:ext cx="126343" cy="155786"/>
            </a:xfrm>
            <a:custGeom>
              <a:avLst/>
              <a:gdLst/>
              <a:ahLst/>
              <a:cxnLst/>
              <a:rect l="0" t="0" r="0" b="0"/>
              <a:pathLst>
                <a:path w="126343" h="155786">
                  <a:moveTo>
                    <a:pt x="0" y="42114"/>
                  </a:moveTo>
                  <a:lnTo>
                    <a:pt x="3120" y="96258"/>
                  </a:lnTo>
                  <a:lnTo>
                    <a:pt x="9553" y="155785"/>
                  </a:lnTo>
                  <a:lnTo>
                    <a:pt x="25044" y="97791"/>
                  </a:lnTo>
                  <a:lnTo>
                    <a:pt x="49921" y="44793"/>
                  </a:lnTo>
                  <a:lnTo>
                    <a:pt x="69761" y="2848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721683" y="4252964"/>
              <a:ext cx="110691" cy="171719"/>
            </a:xfrm>
            <a:custGeom>
              <a:avLst/>
              <a:gdLst/>
              <a:ahLst/>
              <a:cxnLst/>
              <a:rect l="0" t="0" r="0" b="0"/>
              <a:pathLst>
                <a:path w="110691" h="171719">
                  <a:moveTo>
                    <a:pt x="110690" y="21606"/>
                  </a:moveTo>
                  <a:lnTo>
                    <a:pt x="99512" y="4839"/>
                  </a:lnTo>
                  <a:lnTo>
                    <a:pt x="92709" y="1069"/>
                  </a:lnTo>
                  <a:lnTo>
                    <a:pt x="75793" y="0"/>
                  </a:lnTo>
                  <a:lnTo>
                    <a:pt x="40949" y="11565"/>
                  </a:lnTo>
                  <a:lnTo>
                    <a:pt x="12167" y="29809"/>
                  </a:lnTo>
                  <a:lnTo>
                    <a:pt x="6404" y="38773"/>
                  </a:lnTo>
                  <a:lnTo>
                    <a:pt x="0" y="61211"/>
                  </a:lnTo>
                  <a:lnTo>
                    <a:pt x="632" y="71406"/>
                  </a:lnTo>
                  <a:lnTo>
                    <a:pt x="7573" y="88973"/>
                  </a:lnTo>
                  <a:lnTo>
                    <a:pt x="21577" y="101460"/>
                  </a:lnTo>
                  <a:lnTo>
                    <a:pt x="79600" y="126507"/>
                  </a:lnTo>
                  <a:lnTo>
                    <a:pt x="89963" y="130145"/>
                  </a:lnTo>
                  <a:lnTo>
                    <a:pt x="104598" y="143545"/>
                  </a:lnTo>
                  <a:lnTo>
                    <a:pt x="110138" y="152032"/>
                  </a:lnTo>
                  <a:lnTo>
                    <a:pt x="110322" y="158859"/>
                  </a:lnTo>
                  <a:lnTo>
                    <a:pt x="106935" y="164581"/>
                  </a:lnTo>
                  <a:lnTo>
                    <a:pt x="101168" y="169565"/>
                  </a:lnTo>
                  <a:lnTo>
                    <a:pt x="93814" y="171718"/>
                  </a:lnTo>
                  <a:lnTo>
                    <a:pt x="66695" y="169159"/>
                  </a:lnTo>
                  <a:lnTo>
                    <a:pt x="26462" y="1584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100629" y="4205810"/>
              <a:ext cx="142357" cy="184985"/>
            </a:xfrm>
            <a:custGeom>
              <a:avLst/>
              <a:gdLst/>
              <a:ahLst/>
              <a:cxnLst/>
              <a:rect l="0" t="0" r="0" b="0"/>
              <a:pathLst>
                <a:path w="142357" h="184985">
                  <a:moveTo>
                    <a:pt x="131827" y="5589"/>
                  </a:moveTo>
                  <a:lnTo>
                    <a:pt x="115059" y="0"/>
                  </a:lnTo>
                  <a:lnTo>
                    <a:pt x="97469" y="376"/>
                  </a:lnTo>
                  <a:lnTo>
                    <a:pt x="57580" y="10149"/>
                  </a:lnTo>
                  <a:lnTo>
                    <a:pt x="31969" y="25527"/>
                  </a:lnTo>
                  <a:lnTo>
                    <a:pt x="9563" y="44902"/>
                  </a:lnTo>
                  <a:lnTo>
                    <a:pt x="1448" y="67905"/>
                  </a:lnTo>
                  <a:lnTo>
                    <a:pt x="0" y="110621"/>
                  </a:lnTo>
                  <a:lnTo>
                    <a:pt x="5387" y="136498"/>
                  </a:lnTo>
                  <a:lnTo>
                    <a:pt x="21574" y="164220"/>
                  </a:lnTo>
                  <a:lnTo>
                    <a:pt x="34472" y="179817"/>
                  </a:lnTo>
                  <a:lnTo>
                    <a:pt x="44697" y="183742"/>
                  </a:lnTo>
                  <a:lnTo>
                    <a:pt x="71656" y="184984"/>
                  </a:lnTo>
                  <a:lnTo>
                    <a:pt x="108539" y="173517"/>
                  </a:lnTo>
                  <a:lnTo>
                    <a:pt x="142356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405375" y="4158757"/>
              <a:ext cx="6066" cy="31586"/>
            </a:xfrm>
            <a:custGeom>
              <a:avLst/>
              <a:gdLst/>
              <a:ahLst/>
              <a:cxnLst/>
              <a:rect l="0" t="0" r="0" b="0"/>
              <a:pathLst>
                <a:path w="6066" h="31586">
                  <a:moveTo>
                    <a:pt x="6065" y="0"/>
                  </a:moveTo>
                  <a:lnTo>
                    <a:pt x="476" y="16767"/>
                  </a:lnTo>
                  <a:lnTo>
                    <a:pt x="0" y="21707"/>
                  </a:lnTo>
                  <a:lnTo>
                    <a:pt x="852" y="25000"/>
                  </a:lnTo>
                  <a:lnTo>
                    <a:pt x="6065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137700" y="4236595"/>
              <a:ext cx="133018" cy="109541"/>
            </a:xfrm>
            <a:custGeom>
              <a:avLst/>
              <a:gdLst/>
              <a:ahLst/>
              <a:cxnLst/>
              <a:rect l="0" t="0" r="0" b="0"/>
              <a:pathLst>
                <a:path w="133018" h="109541">
                  <a:moveTo>
                    <a:pt x="0" y="90618"/>
                  </a:moveTo>
                  <a:lnTo>
                    <a:pt x="38518" y="81042"/>
                  </a:lnTo>
                  <a:lnTo>
                    <a:pt x="94349" y="44462"/>
                  </a:lnTo>
                  <a:lnTo>
                    <a:pt x="132845" y="9829"/>
                  </a:lnTo>
                  <a:lnTo>
                    <a:pt x="133017" y="5173"/>
                  </a:lnTo>
                  <a:lnTo>
                    <a:pt x="128452" y="2069"/>
                  </a:lnTo>
                  <a:lnTo>
                    <a:pt x="120730" y="0"/>
                  </a:lnTo>
                  <a:lnTo>
                    <a:pt x="113242" y="960"/>
                  </a:lnTo>
                  <a:lnTo>
                    <a:pt x="98683" y="8266"/>
                  </a:lnTo>
                  <a:lnTo>
                    <a:pt x="41921" y="52328"/>
                  </a:lnTo>
                  <a:lnTo>
                    <a:pt x="18530" y="75503"/>
                  </a:lnTo>
                  <a:lnTo>
                    <a:pt x="3946" y="98328"/>
                  </a:lnTo>
                  <a:lnTo>
                    <a:pt x="3800" y="105117"/>
                  </a:lnTo>
                  <a:lnTo>
                    <a:pt x="8383" y="108472"/>
                  </a:lnTo>
                  <a:lnTo>
                    <a:pt x="16117" y="109540"/>
                  </a:lnTo>
                  <a:lnTo>
                    <a:pt x="30949" y="104487"/>
                  </a:lnTo>
                  <a:lnTo>
                    <a:pt x="84071" y="75169"/>
                  </a:lnTo>
                  <a:lnTo>
                    <a:pt x="94756" y="695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517454" y="4085057"/>
              <a:ext cx="186481" cy="328427"/>
            </a:xfrm>
            <a:custGeom>
              <a:avLst/>
              <a:gdLst/>
              <a:ahLst/>
              <a:cxnLst/>
              <a:rect l="0" t="0" r="0" b="0"/>
              <a:pathLst>
                <a:path w="186481" h="328427">
                  <a:moveTo>
                    <a:pt x="41386" y="0"/>
                  </a:moveTo>
                  <a:lnTo>
                    <a:pt x="21142" y="55141"/>
                  </a:lnTo>
                  <a:lnTo>
                    <a:pt x="7571" y="109145"/>
                  </a:lnTo>
                  <a:lnTo>
                    <a:pt x="1731" y="158421"/>
                  </a:lnTo>
                  <a:lnTo>
                    <a:pt x="0" y="213836"/>
                  </a:lnTo>
                  <a:lnTo>
                    <a:pt x="5077" y="263530"/>
                  </a:lnTo>
                  <a:lnTo>
                    <a:pt x="19579" y="302301"/>
                  </a:lnTo>
                  <a:lnTo>
                    <a:pt x="35203" y="318800"/>
                  </a:lnTo>
                  <a:lnTo>
                    <a:pt x="44283" y="324837"/>
                  </a:lnTo>
                  <a:lnTo>
                    <a:pt x="63730" y="328426"/>
                  </a:lnTo>
                  <a:lnTo>
                    <a:pt x="73830" y="327745"/>
                  </a:lnTo>
                  <a:lnTo>
                    <a:pt x="91290" y="320750"/>
                  </a:lnTo>
                  <a:lnTo>
                    <a:pt x="152066" y="267856"/>
                  </a:lnTo>
                  <a:lnTo>
                    <a:pt x="168676" y="240412"/>
                  </a:lnTo>
                  <a:lnTo>
                    <a:pt x="181007" y="210053"/>
                  </a:lnTo>
                  <a:lnTo>
                    <a:pt x="186480" y="162064"/>
                  </a:lnTo>
                  <a:lnTo>
                    <a:pt x="182513" y="108980"/>
                  </a:lnTo>
                  <a:lnTo>
                    <a:pt x="170691" y="48217"/>
                  </a:lnTo>
                  <a:lnTo>
                    <a:pt x="1571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769410" y="4089996"/>
              <a:ext cx="169579" cy="324289"/>
            </a:xfrm>
            <a:custGeom>
              <a:avLst/>
              <a:gdLst/>
              <a:ahLst/>
              <a:cxnLst/>
              <a:rect l="0" t="0" r="0" b="0"/>
              <a:pathLst>
                <a:path w="169579" h="324289">
                  <a:moveTo>
                    <a:pt x="157927" y="5590"/>
                  </a:moveTo>
                  <a:lnTo>
                    <a:pt x="135570" y="0"/>
                  </a:lnTo>
                  <a:lnTo>
                    <a:pt x="112116" y="3495"/>
                  </a:lnTo>
                  <a:lnTo>
                    <a:pt x="58931" y="24803"/>
                  </a:lnTo>
                  <a:lnTo>
                    <a:pt x="22920" y="39099"/>
                  </a:lnTo>
                  <a:lnTo>
                    <a:pt x="16449" y="46646"/>
                  </a:lnTo>
                  <a:lnTo>
                    <a:pt x="13306" y="56358"/>
                  </a:lnTo>
                  <a:lnTo>
                    <a:pt x="12380" y="67511"/>
                  </a:lnTo>
                  <a:lnTo>
                    <a:pt x="16442" y="76116"/>
                  </a:lnTo>
                  <a:lnTo>
                    <a:pt x="33434" y="88797"/>
                  </a:lnTo>
                  <a:lnTo>
                    <a:pt x="87590" y="113398"/>
                  </a:lnTo>
                  <a:lnTo>
                    <a:pt x="129865" y="139449"/>
                  </a:lnTo>
                  <a:lnTo>
                    <a:pt x="153382" y="165745"/>
                  </a:lnTo>
                  <a:lnTo>
                    <a:pt x="169578" y="195763"/>
                  </a:lnTo>
                  <a:lnTo>
                    <a:pt x="168565" y="219572"/>
                  </a:lnTo>
                  <a:lnTo>
                    <a:pt x="159145" y="245752"/>
                  </a:lnTo>
                  <a:lnTo>
                    <a:pt x="143261" y="272986"/>
                  </a:lnTo>
                  <a:lnTo>
                    <a:pt x="118263" y="294448"/>
                  </a:lnTo>
                  <a:lnTo>
                    <a:pt x="65734" y="321701"/>
                  </a:lnTo>
                  <a:lnTo>
                    <a:pt x="43253" y="324288"/>
                  </a:lnTo>
                  <a:lnTo>
                    <a:pt x="0" y="321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142266" y="4147416"/>
              <a:ext cx="153570" cy="214190"/>
            </a:xfrm>
            <a:custGeom>
              <a:avLst/>
              <a:gdLst/>
              <a:ahLst/>
              <a:cxnLst/>
              <a:rect l="0" t="0" r="0" b="0"/>
              <a:pathLst>
                <a:path w="153570" h="214190">
                  <a:moveTo>
                    <a:pt x="153569" y="74512"/>
                  </a:moveTo>
                  <a:lnTo>
                    <a:pt x="129849" y="21484"/>
                  </a:lnTo>
                  <a:lnTo>
                    <a:pt x="122548" y="13423"/>
                  </a:lnTo>
                  <a:lnTo>
                    <a:pt x="101957" y="1348"/>
                  </a:lnTo>
                  <a:lnTo>
                    <a:pt x="91085" y="0"/>
                  </a:lnTo>
                  <a:lnTo>
                    <a:pt x="69646" y="4741"/>
                  </a:lnTo>
                  <a:lnTo>
                    <a:pt x="48419" y="20886"/>
                  </a:lnTo>
                  <a:lnTo>
                    <a:pt x="28456" y="44829"/>
                  </a:lnTo>
                  <a:lnTo>
                    <a:pt x="6404" y="90023"/>
                  </a:lnTo>
                  <a:lnTo>
                    <a:pt x="0" y="133570"/>
                  </a:lnTo>
                  <a:lnTo>
                    <a:pt x="2647" y="161981"/>
                  </a:lnTo>
                  <a:lnTo>
                    <a:pt x="10843" y="183967"/>
                  </a:lnTo>
                  <a:lnTo>
                    <a:pt x="16304" y="193105"/>
                  </a:lnTo>
                  <a:lnTo>
                    <a:pt x="34851" y="206379"/>
                  </a:lnTo>
                  <a:lnTo>
                    <a:pt x="46347" y="211556"/>
                  </a:lnTo>
                  <a:lnTo>
                    <a:pt x="74719" y="214189"/>
                  </a:lnTo>
                  <a:lnTo>
                    <a:pt x="121983" y="211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392050" y="4169285"/>
              <a:ext cx="19599" cy="168457"/>
            </a:xfrm>
            <a:custGeom>
              <a:avLst/>
              <a:gdLst/>
              <a:ahLst/>
              <a:cxnLst/>
              <a:rect l="0" t="0" r="0" b="0"/>
              <a:pathLst>
                <a:path w="19599" h="168457">
                  <a:moveTo>
                    <a:pt x="9070" y="0"/>
                  </a:moveTo>
                  <a:lnTo>
                    <a:pt x="4" y="58617"/>
                  </a:lnTo>
                  <a:lnTo>
                    <a:pt x="0" y="111621"/>
                  </a:lnTo>
                  <a:lnTo>
                    <a:pt x="7032" y="143817"/>
                  </a:lnTo>
                  <a:lnTo>
                    <a:pt x="19598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537990" y="4032415"/>
              <a:ext cx="10529" cy="305327"/>
            </a:xfrm>
            <a:custGeom>
              <a:avLst/>
              <a:gdLst/>
              <a:ahLst/>
              <a:cxnLst/>
              <a:rect l="0" t="0" r="0" b="0"/>
              <a:pathLst>
                <a:path w="10529" h="305327">
                  <a:moveTo>
                    <a:pt x="0" y="0"/>
                  </a:moveTo>
                  <a:lnTo>
                    <a:pt x="3119" y="48931"/>
                  </a:lnTo>
                  <a:lnTo>
                    <a:pt x="8333" y="103015"/>
                  </a:lnTo>
                  <a:lnTo>
                    <a:pt x="9552" y="146390"/>
                  </a:lnTo>
                  <a:lnTo>
                    <a:pt x="10239" y="209101"/>
                  </a:lnTo>
                  <a:lnTo>
                    <a:pt x="10443" y="261737"/>
                  </a:lnTo>
                  <a:lnTo>
                    <a:pt x="10528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495876" y="4132899"/>
              <a:ext cx="209045" cy="215371"/>
            </a:xfrm>
            <a:custGeom>
              <a:avLst/>
              <a:gdLst/>
              <a:ahLst/>
              <a:cxnLst/>
              <a:rect l="0" t="0" r="0" b="0"/>
              <a:pathLst>
                <a:path w="209045" h="215371">
                  <a:moveTo>
                    <a:pt x="0" y="25858"/>
                  </a:moveTo>
                  <a:lnTo>
                    <a:pt x="61110" y="7899"/>
                  </a:lnTo>
                  <a:lnTo>
                    <a:pt x="96486" y="0"/>
                  </a:lnTo>
                  <a:lnTo>
                    <a:pt x="141802" y="5198"/>
                  </a:lnTo>
                  <a:lnTo>
                    <a:pt x="171038" y="15116"/>
                  </a:lnTo>
                  <a:lnTo>
                    <a:pt x="193390" y="30442"/>
                  </a:lnTo>
                  <a:lnTo>
                    <a:pt x="202626" y="39443"/>
                  </a:lnTo>
                  <a:lnTo>
                    <a:pt x="207614" y="51292"/>
                  </a:lnTo>
                  <a:lnTo>
                    <a:pt x="209044" y="95915"/>
                  </a:lnTo>
                  <a:lnTo>
                    <a:pt x="199047" y="157156"/>
                  </a:lnTo>
                  <a:lnTo>
                    <a:pt x="189513" y="215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780145" y="4112860"/>
              <a:ext cx="347442" cy="205072"/>
            </a:xfrm>
            <a:custGeom>
              <a:avLst/>
              <a:gdLst/>
              <a:ahLst/>
              <a:cxnLst/>
              <a:rect l="0" t="0" r="0" b="0"/>
              <a:pathLst>
                <a:path w="347442" h="205072">
                  <a:moveTo>
                    <a:pt x="0" y="35368"/>
                  </a:moveTo>
                  <a:lnTo>
                    <a:pt x="63451" y="18580"/>
                  </a:lnTo>
                  <a:lnTo>
                    <a:pt x="124664" y="18274"/>
                  </a:lnTo>
                  <a:lnTo>
                    <a:pt x="139261" y="20463"/>
                  </a:lnTo>
                  <a:lnTo>
                    <a:pt x="146653" y="26601"/>
                  </a:lnTo>
                  <a:lnTo>
                    <a:pt x="149241" y="35372"/>
                  </a:lnTo>
                  <a:lnTo>
                    <a:pt x="148627" y="45900"/>
                  </a:lnTo>
                  <a:lnTo>
                    <a:pt x="141706" y="63835"/>
                  </a:lnTo>
                  <a:lnTo>
                    <a:pt x="91025" y="124154"/>
                  </a:lnTo>
                  <a:lnTo>
                    <a:pt x="71294" y="153702"/>
                  </a:lnTo>
                  <a:lnTo>
                    <a:pt x="61712" y="178428"/>
                  </a:lnTo>
                  <a:lnTo>
                    <a:pt x="62198" y="188064"/>
                  </a:lnTo>
                  <a:lnTo>
                    <a:pt x="66033" y="195657"/>
                  </a:lnTo>
                  <a:lnTo>
                    <a:pt x="72098" y="201889"/>
                  </a:lnTo>
                  <a:lnTo>
                    <a:pt x="81991" y="204873"/>
                  </a:lnTo>
                  <a:lnTo>
                    <a:pt x="108580" y="205071"/>
                  </a:lnTo>
                  <a:lnTo>
                    <a:pt x="170970" y="188429"/>
                  </a:lnTo>
                  <a:lnTo>
                    <a:pt x="207026" y="175216"/>
                  </a:lnTo>
                  <a:lnTo>
                    <a:pt x="262800" y="129888"/>
                  </a:lnTo>
                  <a:lnTo>
                    <a:pt x="284148" y="102758"/>
                  </a:lnTo>
                  <a:lnTo>
                    <a:pt x="306733" y="51670"/>
                  </a:lnTo>
                  <a:lnTo>
                    <a:pt x="308682" y="27405"/>
                  </a:lnTo>
                  <a:lnTo>
                    <a:pt x="307563" y="16022"/>
                  </a:lnTo>
                  <a:lnTo>
                    <a:pt x="302138" y="8433"/>
                  </a:lnTo>
                  <a:lnTo>
                    <a:pt x="293842" y="3373"/>
                  </a:lnTo>
                  <a:lnTo>
                    <a:pt x="283632" y="0"/>
                  </a:lnTo>
                  <a:lnTo>
                    <a:pt x="274486" y="91"/>
                  </a:lnTo>
                  <a:lnTo>
                    <a:pt x="258084" y="6432"/>
                  </a:lnTo>
                  <a:lnTo>
                    <a:pt x="246115" y="20168"/>
                  </a:lnTo>
                  <a:lnTo>
                    <a:pt x="232801" y="53871"/>
                  </a:lnTo>
                  <a:lnTo>
                    <a:pt x="227470" y="84536"/>
                  </a:lnTo>
                  <a:lnTo>
                    <a:pt x="232215" y="131175"/>
                  </a:lnTo>
                  <a:lnTo>
                    <a:pt x="242027" y="152428"/>
                  </a:lnTo>
                  <a:lnTo>
                    <a:pt x="257306" y="166554"/>
                  </a:lnTo>
                  <a:lnTo>
                    <a:pt x="266294" y="171958"/>
                  </a:lnTo>
                  <a:lnTo>
                    <a:pt x="291879" y="174843"/>
                  </a:lnTo>
                  <a:lnTo>
                    <a:pt x="347441" y="1722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192782" y="4113198"/>
              <a:ext cx="151660" cy="203487"/>
            </a:xfrm>
            <a:custGeom>
              <a:avLst/>
              <a:gdLst/>
              <a:ahLst/>
              <a:cxnLst/>
              <a:rect l="0" t="0" r="0" b="0"/>
              <a:pathLst>
                <a:path w="151660" h="203487">
                  <a:moveTo>
                    <a:pt x="29560" y="13973"/>
                  </a:moveTo>
                  <a:lnTo>
                    <a:pt x="11602" y="77423"/>
                  </a:lnTo>
                  <a:lnTo>
                    <a:pt x="4811" y="108464"/>
                  </a:lnTo>
                  <a:lnTo>
                    <a:pt x="2532" y="112062"/>
                  </a:lnTo>
                  <a:lnTo>
                    <a:pt x="0" y="97343"/>
                  </a:lnTo>
                  <a:lnTo>
                    <a:pt x="9753" y="55183"/>
                  </a:lnTo>
                  <a:lnTo>
                    <a:pt x="33050" y="16825"/>
                  </a:lnTo>
                  <a:lnTo>
                    <a:pt x="55288" y="3542"/>
                  </a:lnTo>
                  <a:lnTo>
                    <a:pt x="67769" y="0"/>
                  </a:lnTo>
                  <a:lnTo>
                    <a:pt x="78429" y="1149"/>
                  </a:lnTo>
                  <a:lnTo>
                    <a:pt x="96513" y="11783"/>
                  </a:lnTo>
                  <a:lnTo>
                    <a:pt x="119848" y="31911"/>
                  </a:lnTo>
                  <a:lnTo>
                    <a:pt x="141580" y="69461"/>
                  </a:lnTo>
                  <a:lnTo>
                    <a:pt x="151659" y="117631"/>
                  </a:lnTo>
                  <a:lnTo>
                    <a:pt x="147828" y="174396"/>
                  </a:lnTo>
                  <a:lnTo>
                    <a:pt x="145374" y="203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612509" y="4495669"/>
            <a:ext cx="2904425" cy="696468"/>
            <a:chOff x="2612509" y="4495669"/>
            <a:chExt cx="2904425" cy="696468"/>
          </a:xfrm>
        </p:grpSpPr>
        <p:sp>
          <p:nvSpPr>
            <p:cNvPr id="157" name="Freeform 156"/>
            <p:cNvSpPr/>
            <p:nvPr/>
          </p:nvSpPr>
          <p:spPr>
            <a:xfrm>
              <a:off x="2612509" y="4633875"/>
              <a:ext cx="374711" cy="251385"/>
            </a:xfrm>
            <a:custGeom>
              <a:avLst/>
              <a:gdLst/>
              <a:ahLst/>
              <a:cxnLst/>
              <a:rect l="0" t="0" r="0" b="0"/>
              <a:pathLst>
                <a:path w="374711" h="251385">
                  <a:moveTo>
                    <a:pt x="30144" y="125006"/>
                  </a:moveTo>
                  <a:lnTo>
                    <a:pt x="21811" y="162484"/>
                  </a:lnTo>
                  <a:lnTo>
                    <a:pt x="23385" y="197332"/>
                  </a:lnTo>
                  <a:lnTo>
                    <a:pt x="25970" y="220322"/>
                  </a:lnTo>
                  <a:lnTo>
                    <a:pt x="23220" y="246137"/>
                  </a:lnTo>
                  <a:lnTo>
                    <a:pt x="19679" y="251384"/>
                  </a:lnTo>
                  <a:lnTo>
                    <a:pt x="14978" y="251372"/>
                  </a:lnTo>
                  <a:lnTo>
                    <a:pt x="9505" y="247854"/>
                  </a:lnTo>
                  <a:lnTo>
                    <a:pt x="5856" y="240830"/>
                  </a:lnTo>
                  <a:lnTo>
                    <a:pt x="0" y="192815"/>
                  </a:lnTo>
                  <a:lnTo>
                    <a:pt x="4432" y="138530"/>
                  </a:lnTo>
                  <a:lnTo>
                    <a:pt x="32214" y="80711"/>
                  </a:lnTo>
                  <a:lnTo>
                    <a:pt x="55454" y="51310"/>
                  </a:lnTo>
                  <a:lnTo>
                    <a:pt x="98814" y="13165"/>
                  </a:lnTo>
                  <a:lnTo>
                    <a:pt x="123055" y="5109"/>
                  </a:lnTo>
                  <a:lnTo>
                    <a:pt x="152156" y="3868"/>
                  </a:lnTo>
                  <a:lnTo>
                    <a:pt x="192508" y="16324"/>
                  </a:lnTo>
                  <a:lnTo>
                    <a:pt x="211880" y="28350"/>
                  </a:lnTo>
                  <a:lnTo>
                    <a:pt x="253800" y="81833"/>
                  </a:lnTo>
                  <a:lnTo>
                    <a:pt x="293862" y="119207"/>
                  </a:lnTo>
                  <a:lnTo>
                    <a:pt x="304222" y="122310"/>
                  </a:lnTo>
                  <a:lnTo>
                    <a:pt x="325092" y="119519"/>
                  </a:lnTo>
                  <a:lnTo>
                    <a:pt x="350983" y="104793"/>
                  </a:lnTo>
                  <a:lnTo>
                    <a:pt x="363032" y="85997"/>
                  </a:lnTo>
                  <a:lnTo>
                    <a:pt x="371117" y="60875"/>
                  </a:lnTo>
                  <a:lnTo>
                    <a:pt x="374710" y="30213"/>
                  </a:lnTo>
                  <a:lnTo>
                    <a:pt x="372159" y="18527"/>
                  </a:lnTo>
                  <a:lnTo>
                    <a:pt x="366948" y="9566"/>
                  </a:lnTo>
                  <a:lnTo>
                    <a:pt x="359965" y="2422"/>
                  </a:lnTo>
                  <a:lnTo>
                    <a:pt x="351800" y="0"/>
                  </a:lnTo>
                  <a:lnTo>
                    <a:pt x="333370" y="3547"/>
                  </a:lnTo>
                  <a:lnTo>
                    <a:pt x="308852" y="18698"/>
                  </a:lnTo>
                  <a:lnTo>
                    <a:pt x="272371" y="68825"/>
                  </a:lnTo>
                  <a:lnTo>
                    <a:pt x="251134" y="110959"/>
                  </a:lnTo>
                  <a:lnTo>
                    <a:pt x="245345" y="139040"/>
                  </a:lnTo>
                  <a:lnTo>
                    <a:pt x="247311" y="151910"/>
                  </a:lnTo>
                  <a:lnTo>
                    <a:pt x="258854" y="175567"/>
                  </a:lnTo>
                  <a:lnTo>
                    <a:pt x="266845" y="182110"/>
                  </a:lnTo>
                  <a:lnTo>
                    <a:pt x="275682" y="185302"/>
                  </a:lnTo>
                  <a:lnTo>
                    <a:pt x="294860" y="185730"/>
                  </a:lnTo>
                  <a:lnTo>
                    <a:pt x="335470" y="177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093969" y="4600954"/>
              <a:ext cx="132578" cy="254070"/>
            </a:xfrm>
            <a:custGeom>
              <a:avLst/>
              <a:gdLst/>
              <a:ahLst/>
              <a:cxnLst/>
              <a:rect l="0" t="0" r="0" b="0"/>
              <a:pathLst>
                <a:path w="132578" h="254070">
                  <a:moveTo>
                    <a:pt x="75109" y="0"/>
                  </a:moveTo>
                  <a:lnTo>
                    <a:pt x="58341" y="5589"/>
                  </a:lnTo>
                  <a:lnTo>
                    <a:pt x="43870" y="17692"/>
                  </a:lnTo>
                  <a:lnTo>
                    <a:pt x="4559" y="65994"/>
                  </a:lnTo>
                  <a:lnTo>
                    <a:pt x="0" y="75582"/>
                  </a:lnTo>
                  <a:lnTo>
                    <a:pt x="470" y="84313"/>
                  </a:lnTo>
                  <a:lnTo>
                    <a:pt x="10350" y="100253"/>
                  </a:lnTo>
                  <a:lnTo>
                    <a:pt x="29560" y="108898"/>
                  </a:lnTo>
                  <a:lnTo>
                    <a:pt x="85609" y="120037"/>
                  </a:lnTo>
                  <a:lnTo>
                    <a:pt x="119034" y="135652"/>
                  </a:lnTo>
                  <a:lnTo>
                    <a:pt x="125449" y="144247"/>
                  </a:lnTo>
                  <a:lnTo>
                    <a:pt x="132577" y="166275"/>
                  </a:lnTo>
                  <a:lnTo>
                    <a:pt x="129506" y="191663"/>
                  </a:lnTo>
                  <a:lnTo>
                    <a:pt x="119173" y="216204"/>
                  </a:lnTo>
                  <a:lnTo>
                    <a:pt x="102882" y="234911"/>
                  </a:lnTo>
                  <a:lnTo>
                    <a:pt x="73979" y="253007"/>
                  </a:lnTo>
                  <a:lnTo>
                    <a:pt x="66167" y="254069"/>
                  </a:lnTo>
                  <a:lnTo>
                    <a:pt x="59789" y="252437"/>
                  </a:lnTo>
                  <a:lnTo>
                    <a:pt x="43523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323460" y="4632539"/>
              <a:ext cx="35132" cy="200043"/>
            </a:xfrm>
            <a:custGeom>
              <a:avLst/>
              <a:gdLst/>
              <a:ahLst/>
              <a:cxnLst/>
              <a:rect l="0" t="0" r="0" b="0"/>
              <a:pathLst>
                <a:path w="35132" h="200043">
                  <a:moveTo>
                    <a:pt x="35131" y="0"/>
                  </a:moveTo>
                  <a:lnTo>
                    <a:pt x="17173" y="63450"/>
                  </a:lnTo>
                  <a:lnTo>
                    <a:pt x="6933" y="112127"/>
                  </a:lnTo>
                  <a:lnTo>
                    <a:pt x="0" y="164634"/>
                  </a:lnTo>
                  <a:lnTo>
                    <a:pt x="2351" y="175267"/>
                  </a:lnTo>
                  <a:lnTo>
                    <a:pt x="14074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462870" y="4495669"/>
              <a:ext cx="158934" cy="307383"/>
            </a:xfrm>
            <a:custGeom>
              <a:avLst/>
              <a:gdLst/>
              <a:ahLst/>
              <a:cxnLst/>
              <a:rect l="0" t="0" r="0" b="0"/>
              <a:pathLst>
                <a:path w="158934" h="307383">
                  <a:moveTo>
                    <a:pt x="148405" y="0"/>
                  </a:moveTo>
                  <a:lnTo>
                    <a:pt x="154471" y="39688"/>
                  </a:lnTo>
                  <a:lnTo>
                    <a:pt x="149435" y="100026"/>
                  </a:lnTo>
                  <a:lnTo>
                    <a:pt x="148710" y="157669"/>
                  </a:lnTo>
                  <a:lnTo>
                    <a:pt x="142906" y="221021"/>
                  </a:lnTo>
                  <a:lnTo>
                    <a:pt x="137700" y="280311"/>
                  </a:lnTo>
                  <a:lnTo>
                    <a:pt x="135419" y="281630"/>
                  </a:lnTo>
                  <a:lnTo>
                    <a:pt x="117764" y="258532"/>
                  </a:lnTo>
                  <a:lnTo>
                    <a:pt x="96642" y="215278"/>
                  </a:lnTo>
                  <a:lnTo>
                    <a:pt x="75876" y="201744"/>
                  </a:lnTo>
                  <a:lnTo>
                    <a:pt x="66127" y="200006"/>
                  </a:lnTo>
                  <a:lnTo>
                    <a:pt x="57288" y="201187"/>
                  </a:lnTo>
                  <a:lnTo>
                    <a:pt x="49056" y="204315"/>
                  </a:lnTo>
                  <a:lnTo>
                    <a:pt x="20702" y="231073"/>
                  </a:lnTo>
                  <a:lnTo>
                    <a:pt x="1253" y="263048"/>
                  </a:lnTo>
                  <a:lnTo>
                    <a:pt x="0" y="272461"/>
                  </a:lnTo>
                  <a:lnTo>
                    <a:pt x="4848" y="289159"/>
                  </a:lnTo>
                  <a:lnTo>
                    <a:pt x="21041" y="301260"/>
                  </a:lnTo>
                  <a:lnTo>
                    <a:pt x="31910" y="306125"/>
                  </a:lnTo>
                  <a:lnTo>
                    <a:pt x="75154" y="307382"/>
                  </a:lnTo>
                  <a:lnTo>
                    <a:pt x="136318" y="291261"/>
                  </a:lnTo>
                  <a:lnTo>
                    <a:pt x="158933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758674" y="4606940"/>
              <a:ext cx="200042" cy="221240"/>
            </a:xfrm>
            <a:custGeom>
              <a:avLst/>
              <a:gdLst/>
              <a:ahLst/>
              <a:cxnLst/>
              <a:rect l="0" t="0" r="0" b="0"/>
              <a:pathLst>
                <a:path w="200042" h="221240">
                  <a:moveTo>
                    <a:pt x="0" y="88770"/>
                  </a:moveTo>
                  <a:lnTo>
                    <a:pt x="48931" y="88770"/>
                  </a:lnTo>
                  <a:lnTo>
                    <a:pt x="96776" y="85650"/>
                  </a:lnTo>
                  <a:lnTo>
                    <a:pt x="141758" y="74198"/>
                  </a:lnTo>
                  <a:lnTo>
                    <a:pt x="164779" y="61236"/>
                  </a:lnTo>
                  <a:lnTo>
                    <a:pt x="182809" y="43778"/>
                  </a:lnTo>
                  <a:lnTo>
                    <a:pt x="187384" y="34208"/>
                  </a:lnTo>
                  <a:lnTo>
                    <a:pt x="189346" y="14218"/>
                  </a:lnTo>
                  <a:lnTo>
                    <a:pt x="183552" y="7483"/>
                  </a:lnTo>
                  <a:lnTo>
                    <a:pt x="161517" y="0"/>
                  </a:lnTo>
                  <a:lnTo>
                    <a:pt x="127405" y="1377"/>
                  </a:lnTo>
                  <a:lnTo>
                    <a:pt x="105758" y="12494"/>
                  </a:lnTo>
                  <a:lnTo>
                    <a:pt x="68853" y="42637"/>
                  </a:lnTo>
                  <a:lnTo>
                    <a:pt x="51856" y="69642"/>
                  </a:lnTo>
                  <a:lnTo>
                    <a:pt x="39411" y="111048"/>
                  </a:lnTo>
                  <a:lnTo>
                    <a:pt x="39493" y="149183"/>
                  </a:lnTo>
                  <a:lnTo>
                    <a:pt x="52515" y="182709"/>
                  </a:lnTo>
                  <a:lnTo>
                    <a:pt x="71192" y="209281"/>
                  </a:lnTo>
                  <a:lnTo>
                    <a:pt x="90913" y="218370"/>
                  </a:lnTo>
                  <a:lnTo>
                    <a:pt x="114105" y="221239"/>
                  </a:lnTo>
                  <a:lnTo>
                    <a:pt x="136111" y="218615"/>
                  </a:lnTo>
                  <a:lnTo>
                    <a:pt x="157590" y="207310"/>
                  </a:lnTo>
                  <a:lnTo>
                    <a:pt x="183174" y="190573"/>
                  </a:lnTo>
                  <a:lnTo>
                    <a:pt x="200041" y="1835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053472" y="4631725"/>
              <a:ext cx="189514" cy="169271"/>
            </a:xfrm>
            <a:custGeom>
              <a:avLst/>
              <a:gdLst/>
              <a:ahLst/>
              <a:cxnLst/>
              <a:rect l="0" t="0" r="0" b="0"/>
              <a:pathLst>
                <a:path w="189514" h="169271">
                  <a:moveTo>
                    <a:pt x="0" y="32400"/>
                  </a:moveTo>
                  <a:lnTo>
                    <a:pt x="9065" y="91016"/>
                  </a:lnTo>
                  <a:lnTo>
                    <a:pt x="10094" y="131396"/>
                  </a:lnTo>
                  <a:lnTo>
                    <a:pt x="11409" y="135832"/>
                  </a:lnTo>
                  <a:lnTo>
                    <a:pt x="13455" y="134110"/>
                  </a:lnTo>
                  <a:lnTo>
                    <a:pt x="29631" y="79242"/>
                  </a:lnTo>
                  <a:lnTo>
                    <a:pt x="53643" y="36453"/>
                  </a:lnTo>
                  <a:lnTo>
                    <a:pt x="77115" y="12543"/>
                  </a:lnTo>
                  <a:lnTo>
                    <a:pt x="86505" y="5124"/>
                  </a:lnTo>
                  <a:lnTo>
                    <a:pt x="109417" y="0"/>
                  </a:lnTo>
                  <a:lnTo>
                    <a:pt x="122077" y="271"/>
                  </a:lnTo>
                  <a:lnTo>
                    <a:pt x="131688" y="3962"/>
                  </a:lnTo>
                  <a:lnTo>
                    <a:pt x="145485" y="17421"/>
                  </a:lnTo>
                  <a:lnTo>
                    <a:pt x="163875" y="64233"/>
                  </a:lnTo>
                  <a:lnTo>
                    <a:pt x="175653" y="125471"/>
                  </a:lnTo>
                  <a:lnTo>
                    <a:pt x="178673" y="149804"/>
                  </a:lnTo>
                  <a:lnTo>
                    <a:pt x="189513" y="169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390384" y="4527254"/>
              <a:ext cx="10529" cy="294799"/>
            </a:xfrm>
            <a:custGeom>
              <a:avLst/>
              <a:gdLst/>
              <a:ahLst/>
              <a:cxnLst/>
              <a:rect l="0" t="0" r="0" b="0"/>
              <a:pathLst>
                <a:path w="10529" h="294799">
                  <a:moveTo>
                    <a:pt x="10528" y="0"/>
                  </a:moveTo>
                  <a:lnTo>
                    <a:pt x="10528" y="52050"/>
                  </a:lnTo>
                  <a:lnTo>
                    <a:pt x="10528" y="108229"/>
                  </a:lnTo>
                  <a:lnTo>
                    <a:pt x="7408" y="159970"/>
                  </a:lnTo>
                  <a:lnTo>
                    <a:pt x="1463" y="220072"/>
                  </a:lnTo>
                  <a:lnTo>
                    <a:pt x="192" y="281723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327213" y="4653596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27556" y="7236"/>
                  </a:lnTo>
                  <a:lnTo>
                    <a:pt x="80659" y="9878"/>
                  </a:lnTo>
                  <a:lnTo>
                    <a:pt x="1158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773461" y="4510626"/>
              <a:ext cx="309487" cy="422980"/>
            </a:xfrm>
            <a:custGeom>
              <a:avLst/>
              <a:gdLst/>
              <a:ahLst/>
              <a:cxnLst/>
              <a:rect l="0" t="0" r="0" b="0"/>
              <a:pathLst>
                <a:path w="309487" h="422980">
                  <a:moveTo>
                    <a:pt x="59120" y="79799"/>
                  </a:moveTo>
                  <a:lnTo>
                    <a:pt x="23203" y="142080"/>
                  </a:lnTo>
                  <a:lnTo>
                    <a:pt x="5064" y="182351"/>
                  </a:lnTo>
                  <a:lnTo>
                    <a:pt x="0" y="209996"/>
                  </a:lnTo>
                  <a:lnTo>
                    <a:pt x="3988" y="231641"/>
                  </a:lnTo>
                  <a:lnTo>
                    <a:pt x="8327" y="240688"/>
                  </a:lnTo>
                  <a:lnTo>
                    <a:pt x="17069" y="246720"/>
                  </a:lnTo>
                  <a:lnTo>
                    <a:pt x="42380" y="253422"/>
                  </a:lnTo>
                  <a:lnTo>
                    <a:pt x="78336" y="251606"/>
                  </a:lnTo>
                  <a:lnTo>
                    <a:pt x="97296" y="243505"/>
                  </a:lnTo>
                  <a:lnTo>
                    <a:pt x="105628" y="238069"/>
                  </a:lnTo>
                  <a:lnTo>
                    <a:pt x="110012" y="230936"/>
                  </a:lnTo>
                  <a:lnTo>
                    <a:pt x="111764" y="213652"/>
                  </a:lnTo>
                  <a:lnTo>
                    <a:pt x="100584" y="184190"/>
                  </a:lnTo>
                  <a:lnTo>
                    <a:pt x="46984" y="128121"/>
                  </a:lnTo>
                  <a:lnTo>
                    <a:pt x="36958" y="109464"/>
                  </a:lnTo>
                  <a:lnTo>
                    <a:pt x="30326" y="73641"/>
                  </a:lnTo>
                  <a:lnTo>
                    <a:pt x="35014" y="50156"/>
                  </a:lnTo>
                  <a:lnTo>
                    <a:pt x="39540" y="38980"/>
                  </a:lnTo>
                  <a:lnTo>
                    <a:pt x="60166" y="20323"/>
                  </a:lnTo>
                  <a:lnTo>
                    <a:pt x="88831" y="6572"/>
                  </a:lnTo>
                  <a:lnTo>
                    <a:pt x="137852" y="0"/>
                  </a:lnTo>
                  <a:lnTo>
                    <a:pt x="185913" y="6112"/>
                  </a:lnTo>
                  <a:lnTo>
                    <a:pt x="207499" y="16244"/>
                  </a:lnTo>
                  <a:lnTo>
                    <a:pt x="238395" y="51869"/>
                  </a:lnTo>
                  <a:lnTo>
                    <a:pt x="258597" y="110648"/>
                  </a:lnTo>
                  <a:lnTo>
                    <a:pt x="266403" y="163159"/>
                  </a:lnTo>
                  <a:lnTo>
                    <a:pt x="263126" y="213943"/>
                  </a:lnTo>
                  <a:lnTo>
                    <a:pt x="258774" y="275099"/>
                  </a:lnTo>
                  <a:lnTo>
                    <a:pt x="250982" y="338479"/>
                  </a:lnTo>
                  <a:lnTo>
                    <a:pt x="252448" y="391191"/>
                  </a:lnTo>
                  <a:lnTo>
                    <a:pt x="254686" y="406717"/>
                  </a:lnTo>
                  <a:lnTo>
                    <a:pt x="259687" y="415898"/>
                  </a:lnTo>
                  <a:lnTo>
                    <a:pt x="266531" y="420848"/>
                  </a:lnTo>
                  <a:lnTo>
                    <a:pt x="274603" y="422979"/>
                  </a:lnTo>
                  <a:lnTo>
                    <a:pt x="281154" y="420889"/>
                  </a:lnTo>
                  <a:lnTo>
                    <a:pt x="291552" y="409209"/>
                  </a:lnTo>
                  <a:lnTo>
                    <a:pt x="303983" y="382903"/>
                  </a:lnTo>
                  <a:lnTo>
                    <a:pt x="309486" y="347292"/>
                  </a:lnTo>
                  <a:lnTo>
                    <a:pt x="299939" y="307105"/>
                  </a:lnTo>
                  <a:lnTo>
                    <a:pt x="276702" y="271151"/>
                  </a:lnTo>
                  <a:lnTo>
                    <a:pt x="251359" y="258431"/>
                  </a:lnTo>
                  <a:lnTo>
                    <a:pt x="206518" y="248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590425" y="4979979"/>
              <a:ext cx="142155" cy="212158"/>
            </a:xfrm>
            <a:custGeom>
              <a:avLst/>
              <a:gdLst/>
              <a:ahLst/>
              <a:cxnLst/>
              <a:rect l="0" t="0" r="0" b="0"/>
              <a:pathLst>
                <a:path w="142155" h="212158">
                  <a:moveTo>
                    <a:pt x="73700" y="0"/>
                  </a:moveTo>
                  <a:lnTo>
                    <a:pt x="29737" y="20244"/>
                  </a:lnTo>
                  <a:lnTo>
                    <a:pt x="26844" y="27534"/>
                  </a:lnTo>
                  <a:lnTo>
                    <a:pt x="28424" y="35904"/>
                  </a:lnTo>
                  <a:lnTo>
                    <a:pt x="32987" y="44993"/>
                  </a:lnTo>
                  <a:lnTo>
                    <a:pt x="50536" y="58212"/>
                  </a:lnTo>
                  <a:lnTo>
                    <a:pt x="111073" y="81236"/>
                  </a:lnTo>
                  <a:lnTo>
                    <a:pt x="129695" y="93037"/>
                  </a:lnTo>
                  <a:lnTo>
                    <a:pt x="135596" y="102969"/>
                  </a:lnTo>
                  <a:lnTo>
                    <a:pt x="142154" y="129602"/>
                  </a:lnTo>
                  <a:lnTo>
                    <a:pt x="140392" y="142554"/>
                  </a:lnTo>
                  <a:lnTo>
                    <a:pt x="129078" y="166303"/>
                  </a:lnTo>
                  <a:lnTo>
                    <a:pt x="97387" y="193814"/>
                  </a:lnTo>
                  <a:lnTo>
                    <a:pt x="58361" y="211195"/>
                  </a:lnTo>
                  <a:lnTo>
                    <a:pt x="47096" y="212157"/>
                  </a:lnTo>
                  <a:lnTo>
                    <a:pt x="28341" y="206986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800995" y="4906280"/>
              <a:ext cx="19595" cy="242156"/>
            </a:xfrm>
            <a:custGeom>
              <a:avLst/>
              <a:gdLst/>
              <a:ahLst/>
              <a:cxnLst/>
              <a:rect l="0" t="0" r="0" b="0"/>
              <a:pathLst>
                <a:path w="19595" h="242156">
                  <a:moveTo>
                    <a:pt x="10528" y="0"/>
                  </a:moveTo>
                  <a:lnTo>
                    <a:pt x="13648" y="42692"/>
                  </a:lnTo>
                  <a:lnTo>
                    <a:pt x="19594" y="101109"/>
                  </a:lnTo>
                  <a:lnTo>
                    <a:pt x="13532" y="157362"/>
                  </a:lnTo>
                  <a:lnTo>
                    <a:pt x="8002" y="213015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779938" y="4990697"/>
              <a:ext cx="400084" cy="172538"/>
            </a:xfrm>
            <a:custGeom>
              <a:avLst/>
              <a:gdLst/>
              <a:ahLst/>
              <a:cxnLst/>
              <a:rect l="0" t="0" r="0" b="0"/>
              <a:pathLst>
                <a:path w="400084" h="172538">
                  <a:moveTo>
                    <a:pt x="0" y="41925"/>
                  </a:moveTo>
                  <a:lnTo>
                    <a:pt x="34792" y="39585"/>
                  </a:lnTo>
                  <a:lnTo>
                    <a:pt x="81408" y="26284"/>
                  </a:lnTo>
                  <a:lnTo>
                    <a:pt x="137985" y="14414"/>
                  </a:lnTo>
                  <a:lnTo>
                    <a:pt x="193482" y="4657"/>
                  </a:lnTo>
                  <a:lnTo>
                    <a:pt x="251520" y="1247"/>
                  </a:lnTo>
                  <a:lnTo>
                    <a:pt x="288864" y="236"/>
                  </a:lnTo>
                  <a:lnTo>
                    <a:pt x="278513" y="0"/>
                  </a:lnTo>
                  <a:lnTo>
                    <a:pt x="250978" y="11045"/>
                  </a:lnTo>
                  <a:lnTo>
                    <a:pt x="220593" y="29136"/>
                  </a:lnTo>
                  <a:lnTo>
                    <a:pt x="194952" y="60492"/>
                  </a:lnTo>
                  <a:lnTo>
                    <a:pt x="178126" y="93829"/>
                  </a:lnTo>
                  <a:lnTo>
                    <a:pt x="175873" y="115297"/>
                  </a:lnTo>
                  <a:lnTo>
                    <a:pt x="183959" y="157674"/>
                  </a:lnTo>
                  <a:lnTo>
                    <a:pt x="190490" y="164714"/>
                  </a:lnTo>
                  <a:lnTo>
                    <a:pt x="210224" y="172537"/>
                  </a:lnTo>
                  <a:lnTo>
                    <a:pt x="231473" y="169775"/>
                  </a:lnTo>
                  <a:lnTo>
                    <a:pt x="242053" y="165763"/>
                  </a:lnTo>
                  <a:lnTo>
                    <a:pt x="260047" y="148826"/>
                  </a:lnTo>
                  <a:lnTo>
                    <a:pt x="280212" y="112984"/>
                  </a:lnTo>
                  <a:lnTo>
                    <a:pt x="297506" y="58951"/>
                  </a:lnTo>
                  <a:lnTo>
                    <a:pt x="303782" y="13746"/>
                  </a:lnTo>
                  <a:lnTo>
                    <a:pt x="310712" y="65005"/>
                  </a:lnTo>
                  <a:lnTo>
                    <a:pt x="331650" y="127246"/>
                  </a:lnTo>
                  <a:lnTo>
                    <a:pt x="344712" y="148475"/>
                  </a:lnTo>
                  <a:lnTo>
                    <a:pt x="353810" y="155072"/>
                  </a:lnTo>
                  <a:lnTo>
                    <a:pt x="400083" y="1682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232664" y="4885223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52642" y="0"/>
                  </a:moveTo>
                  <a:lnTo>
                    <a:pt x="34683" y="61111"/>
                  </a:lnTo>
                  <a:lnTo>
                    <a:pt x="24095" y="117356"/>
                  </a:lnTo>
                  <a:lnTo>
                    <a:pt x="18837" y="176322"/>
                  </a:lnTo>
                  <a:lnTo>
                    <a:pt x="9870" y="22148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201078" y="4934683"/>
              <a:ext cx="315856" cy="224282"/>
            </a:xfrm>
            <a:custGeom>
              <a:avLst/>
              <a:gdLst/>
              <a:ahLst/>
              <a:cxnLst/>
              <a:rect l="0" t="0" r="0" b="0"/>
              <a:pathLst>
                <a:path w="315856" h="224282">
                  <a:moveTo>
                    <a:pt x="0" y="66354"/>
                  </a:moveTo>
                  <a:lnTo>
                    <a:pt x="34897" y="95662"/>
                  </a:lnTo>
                  <a:lnTo>
                    <a:pt x="75331" y="104673"/>
                  </a:lnTo>
                  <a:lnTo>
                    <a:pt x="124355" y="107343"/>
                  </a:lnTo>
                  <a:lnTo>
                    <a:pt x="175926" y="102545"/>
                  </a:lnTo>
                  <a:lnTo>
                    <a:pt x="236179" y="82038"/>
                  </a:lnTo>
                  <a:lnTo>
                    <a:pt x="260556" y="69035"/>
                  </a:lnTo>
                  <a:lnTo>
                    <a:pt x="276850" y="52337"/>
                  </a:lnTo>
                  <a:lnTo>
                    <a:pt x="282832" y="42971"/>
                  </a:lnTo>
                  <a:lnTo>
                    <a:pt x="284481" y="34388"/>
                  </a:lnTo>
                  <a:lnTo>
                    <a:pt x="283241" y="26326"/>
                  </a:lnTo>
                  <a:lnTo>
                    <a:pt x="280074" y="18612"/>
                  </a:lnTo>
                  <a:lnTo>
                    <a:pt x="267197" y="6920"/>
                  </a:lnTo>
                  <a:lnTo>
                    <a:pt x="258850" y="2165"/>
                  </a:lnTo>
                  <a:lnTo>
                    <a:pt x="237097" y="0"/>
                  </a:lnTo>
                  <a:lnTo>
                    <a:pt x="214171" y="4108"/>
                  </a:lnTo>
                  <a:lnTo>
                    <a:pt x="196182" y="13732"/>
                  </a:lnTo>
                  <a:lnTo>
                    <a:pt x="167313" y="49072"/>
                  </a:lnTo>
                  <a:lnTo>
                    <a:pt x="142121" y="96588"/>
                  </a:lnTo>
                  <a:lnTo>
                    <a:pt x="136474" y="127364"/>
                  </a:lnTo>
                  <a:lnTo>
                    <a:pt x="136606" y="142122"/>
                  </a:lnTo>
                  <a:lnTo>
                    <a:pt x="146112" y="167878"/>
                  </a:lnTo>
                  <a:lnTo>
                    <a:pt x="163204" y="189855"/>
                  </a:lnTo>
                  <a:lnTo>
                    <a:pt x="186399" y="207420"/>
                  </a:lnTo>
                  <a:lnTo>
                    <a:pt x="215425" y="216787"/>
                  </a:lnTo>
                  <a:lnTo>
                    <a:pt x="276130" y="222800"/>
                  </a:lnTo>
                  <a:lnTo>
                    <a:pt x="315855" y="224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6506611" y="3558632"/>
            <a:ext cx="2534646" cy="629439"/>
            <a:chOff x="6506611" y="3558632"/>
            <a:chExt cx="2534646" cy="629439"/>
          </a:xfrm>
        </p:grpSpPr>
        <p:sp>
          <p:nvSpPr>
            <p:cNvPr id="172" name="Freeform 171"/>
            <p:cNvSpPr/>
            <p:nvPr/>
          </p:nvSpPr>
          <p:spPr>
            <a:xfrm>
              <a:off x="6506611" y="3705253"/>
              <a:ext cx="255771" cy="358748"/>
            </a:xfrm>
            <a:custGeom>
              <a:avLst/>
              <a:gdLst/>
              <a:ahLst/>
              <a:cxnLst/>
              <a:rect l="0" t="0" r="0" b="0"/>
              <a:pathLst>
                <a:path w="255771" h="358748">
                  <a:moveTo>
                    <a:pt x="0" y="106063"/>
                  </a:moveTo>
                  <a:lnTo>
                    <a:pt x="9576" y="82017"/>
                  </a:lnTo>
                  <a:lnTo>
                    <a:pt x="39404" y="46470"/>
                  </a:lnTo>
                  <a:lnTo>
                    <a:pt x="96711" y="11315"/>
                  </a:lnTo>
                  <a:lnTo>
                    <a:pt x="122532" y="782"/>
                  </a:lnTo>
                  <a:lnTo>
                    <a:pt x="145706" y="0"/>
                  </a:lnTo>
                  <a:lnTo>
                    <a:pt x="164584" y="6671"/>
                  </a:lnTo>
                  <a:lnTo>
                    <a:pt x="172894" y="11726"/>
                  </a:lnTo>
                  <a:lnTo>
                    <a:pt x="178434" y="19775"/>
                  </a:lnTo>
                  <a:lnTo>
                    <a:pt x="184589" y="41197"/>
                  </a:lnTo>
                  <a:lnTo>
                    <a:pt x="181086" y="66315"/>
                  </a:lnTo>
                  <a:lnTo>
                    <a:pt x="160544" y="126045"/>
                  </a:lnTo>
                  <a:lnTo>
                    <a:pt x="147265" y="151368"/>
                  </a:lnTo>
                  <a:lnTo>
                    <a:pt x="151628" y="146086"/>
                  </a:lnTo>
                  <a:lnTo>
                    <a:pt x="167606" y="141399"/>
                  </a:lnTo>
                  <a:lnTo>
                    <a:pt x="178418" y="140149"/>
                  </a:lnTo>
                  <a:lnTo>
                    <a:pt x="199791" y="144999"/>
                  </a:lnTo>
                  <a:lnTo>
                    <a:pt x="228434" y="160883"/>
                  </a:lnTo>
                  <a:lnTo>
                    <a:pt x="236518" y="167177"/>
                  </a:lnTo>
                  <a:lnTo>
                    <a:pt x="248619" y="186647"/>
                  </a:lnTo>
                  <a:lnTo>
                    <a:pt x="253484" y="198390"/>
                  </a:lnTo>
                  <a:lnTo>
                    <a:pt x="255770" y="223916"/>
                  </a:lnTo>
                  <a:lnTo>
                    <a:pt x="251716" y="250859"/>
                  </a:lnTo>
                  <a:lnTo>
                    <a:pt x="242115" y="278432"/>
                  </a:lnTo>
                  <a:lnTo>
                    <a:pt x="226930" y="300045"/>
                  </a:lnTo>
                  <a:lnTo>
                    <a:pt x="171164" y="344567"/>
                  </a:lnTo>
                  <a:lnTo>
                    <a:pt x="147400" y="35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811938" y="3753525"/>
              <a:ext cx="237271" cy="204803"/>
            </a:xfrm>
            <a:custGeom>
              <a:avLst/>
              <a:gdLst/>
              <a:ahLst/>
              <a:cxnLst/>
              <a:rect l="0" t="0" r="0" b="0"/>
              <a:pathLst>
                <a:path w="237271" h="204803">
                  <a:moveTo>
                    <a:pt x="63171" y="68320"/>
                  </a:moveTo>
                  <a:lnTo>
                    <a:pt x="68761" y="126937"/>
                  </a:lnTo>
                  <a:lnTo>
                    <a:pt x="89535" y="178771"/>
                  </a:lnTo>
                  <a:lnTo>
                    <a:pt x="102574" y="197738"/>
                  </a:lnTo>
                  <a:lnTo>
                    <a:pt x="110497" y="202561"/>
                  </a:lnTo>
                  <a:lnTo>
                    <a:pt x="128659" y="204802"/>
                  </a:lnTo>
                  <a:lnTo>
                    <a:pt x="164203" y="193896"/>
                  </a:lnTo>
                  <a:lnTo>
                    <a:pt x="198781" y="164669"/>
                  </a:lnTo>
                  <a:lnTo>
                    <a:pt x="225664" y="126373"/>
                  </a:lnTo>
                  <a:lnTo>
                    <a:pt x="237270" y="85391"/>
                  </a:lnTo>
                  <a:lnTo>
                    <a:pt x="233744" y="57580"/>
                  </a:lnTo>
                  <a:lnTo>
                    <a:pt x="229529" y="43612"/>
                  </a:lnTo>
                  <a:lnTo>
                    <a:pt x="212367" y="21853"/>
                  </a:lnTo>
                  <a:lnTo>
                    <a:pt x="189142" y="6724"/>
                  </a:lnTo>
                  <a:lnTo>
                    <a:pt x="163222" y="0"/>
                  </a:lnTo>
                  <a:lnTo>
                    <a:pt x="111143" y="1804"/>
                  </a:lnTo>
                  <a:lnTo>
                    <a:pt x="62437" y="20925"/>
                  </a:lnTo>
                  <a:lnTo>
                    <a:pt x="0" y="57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475234" y="3716560"/>
              <a:ext cx="389555" cy="471511"/>
            </a:xfrm>
            <a:custGeom>
              <a:avLst/>
              <a:gdLst/>
              <a:ahLst/>
              <a:cxnLst/>
              <a:rect l="0" t="0" r="0" b="0"/>
              <a:pathLst>
                <a:path w="389555" h="471511">
                  <a:moveTo>
                    <a:pt x="0" y="0"/>
                  </a:moveTo>
                  <a:lnTo>
                    <a:pt x="0" y="58617"/>
                  </a:lnTo>
                  <a:lnTo>
                    <a:pt x="0" y="110175"/>
                  </a:lnTo>
                  <a:lnTo>
                    <a:pt x="5588" y="169905"/>
                  </a:lnTo>
                  <a:lnTo>
                    <a:pt x="20243" y="215288"/>
                  </a:lnTo>
                  <a:lnTo>
                    <a:pt x="27533" y="221905"/>
                  </a:lnTo>
                  <a:lnTo>
                    <a:pt x="35902" y="223975"/>
                  </a:lnTo>
                  <a:lnTo>
                    <a:pt x="44991" y="223016"/>
                  </a:lnTo>
                  <a:lnTo>
                    <a:pt x="64450" y="209472"/>
                  </a:lnTo>
                  <a:lnTo>
                    <a:pt x="92016" y="175539"/>
                  </a:lnTo>
                  <a:lnTo>
                    <a:pt x="122291" y="122152"/>
                  </a:lnTo>
                  <a:lnTo>
                    <a:pt x="141225" y="66546"/>
                  </a:lnTo>
                  <a:lnTo>
                    <a:pt x="144399" y="32715"/>
                  </a:lnTo>
                  <a:lnTo>
                    <a:pt x="143059" y="32338"/>
                  </a:lnTo>
                  <a:lnTo>
                    <a:pt x="140996" y="35597"/>
                  </a:lnTo>
                  <a:lnTo>
                    <a:pt x="138093" y="68129"/>
                  </a:lnTo>
                  <a:lnTo>
                    <a:pt x="148484" y="125608"/>
                  </a:lnTo>
                  <a:lnTo>
                    <a:pt x="157853" y="187293"/>
                  </a:lnTo>
                  <a:lnTo>
                    <a:pt x="172417" y="250774"/>
                  </a:lnTo>
                  <a:lnTo>
                    <a:pt x="177687" y="305165"/>
                  </a:lnTo>
                  <a:lnTo>
                    <a:pt x="177430" y="359871"/>
                  </a:lnTo>
                  <a:lnTo>
                    <a:pt x="169295" y="412474"/>
                  </a:lnTo>
                  <a:lnTo>
                    <a:pt x="158690" y="443415"/>
                  </a:lnTo>
                  <a:lnTo>
                    <a:pt x="150246" y="454707"/>
                  </a:lnTo>
                  <a:lnTo>
                    <a:pt x="128387" y="470374"/>
                  </a:lnTo>
                  <a:lnTo>
                    <a:pt x="118347" y="471510"/>
                  </a:lnTo>
                  <a:lnTo>
                    <a:pt x="109313" y="468758"/>
                  </a:lnTo>
                  <a:lnTo>
                    <a:pt x="100952" y="463414"/>
                  </a:lnTo>
                  <a:lnTo>
                    <a:pt x="78004" y="427946"/>
                  </a:lnTo>
                  <a:lnTo>
                    <a:pt x="67565" y="369214"/>
                  </a:lnTo>
                  <a:lnTo>
                    <a:pt x="70062" y="316717"/>
                  </a:lnTo>
                  <a:lnTo>
                    <a:pt x="82556" y="257057"/>
                  </a:lnTo>
                  <a:lnTo>
                    <a:pt x="106340" y="200212"/>
                  </a:lnTo>
                  <a:lnTo>
                    <a:pt x="140518" y="139449"/>
                  </a:lnTo>
                  <a:lnTo>
                    <a:pt x="186671" y="93478"/>
                  </a:lnTo>
                  <a:lnTo>
                    <a:pt x="212426" y="82490"/>
                  </a:lnTo>
                  <a:lnTo>
                    <a:pt x="225846" y="79559"/>
                  </a:lnTo>
                  <a:lnTo>
                    <a:pt x="250115" y="82543"/>
                  </a:lnTo>
                  <a:lnTo>
                    <a:pt x="261499" y="86614"/>
                  </a:lnTo>
                  <a:lnTo>
                    <a:pt x="280389" y="103615"/>
                  </a:lnTo>
                  <a:lnTo>
                    <a:pt x="311578" y="152658"/>
                  </a:lnTo>
                  <a:lnTo>
                    <a:pt x="316684" y="176643"/>
                  </a:lnTo>
                  <a:lnTo>
                    <a:pt x="316407" y="187952"/>
                  </a:lnTo>
                  <a:lnTo>
                    <a:pt x="315053" y="191982"/>
                  </a:lnTo>
                  <a:lnTo>
                    <a:pt x="312981" y="191158"/>
                  </a:lnTo>
                  <a:lnTo>
                    <a:pt x="310429" y="187100"/>
                  </a:lnTo>
                  <a:lnTo>
                    <a:pt x="306838" y="159032"/>
                  </a:lnTo>
                  <a:lnTo>
                    <a:pt x="316953" y="121080"/>
                  </a:lnTo>
                  <a:lnTo>
                    <a:pt x="340356" y="85788"/>
                  </a:lnTo>
                  <a:lnTo>
                    <a:pt x="389554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970073" y="3737617"/>
              <a:ext cx="168521" cy="189514"/>
            </a:xfrm>
            <a:custGeom>
              <a:avLst/>
              <a:gdLst/>
              <a:ahLst/>
              <a:cxnLst/>
              <a:rect l="0" t="0" r="0" b="0"/>
              <a:pathLst>
                <a:path w="168521" h="189514">
                  <a:moveTo>
                    <a:pt x="126342" y="0"/>
                  </a:moveTo>
                  <a:lnTo>
                    <a:pt x="109574" y="11178"/>
                  </a:lnTo>
                  <a:lnTo>
                    <a:pt x="54016" y="22875"/>
                  </a:lnTo>
                  <a:lnTo>
                    <a:pt x="43029" y="25778"/>
                  </a:lnTo>
                  <a:lnTo>
                    <a:pt x="39215" y="28884"/>
                  </a:lnTo>
                  <a:lnTo>
                    <a:pt x="40181" y="32124"/>
                  </a:lnTo>
                  <a:lnTo>
                    <a:pt x="50613" y="38844"/>
                  </a:lnTo>
                  <a:lnTo>
                    <a:pt x="113267" y="66918"/>
                  </a:lnTo>
                  <a:lnTo>
                    <a:pt x="154305" y="86701"/>
                  </a:lnTo>
                  <a:lnTo>
                    <a:pt x="162531" y="92896"/>
                  </a:lnTo>
                  <a:lnTo>
                    <a:pt x="166846" y="100535"/>
                  </a:lnTo>
                  <a:lnTo>
                    <a:pt x="168520" y="118382"/>
                  </a:lnTo>
                  <a:lnTo>
                    <a:pt x="163820" y="126884"/>
                  </a:lnTo>
                  <a:lnTo>
                    <a:pt x="146118" y="142571"/>
                  </a:lnTo>
                  <a:lnTo>
                    <a:pt x="90561" y="170535"/>
                  </a:lnTo>
                  <a:lnTo>
                    <a:pt x="53349" y="183370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328042" y="3692499"/>
              <a:ext cx="204682" cy="235443"/>
            </a:xfrm>
            <a:custGeom>
              <a:avLst/>
              <a:gdLst/>
              <a:ahLst/>
              <a:cxnLst/>
              <a:rect l="0" t="0" r="0" b="0"/>
              <a:pathLst>
                <a:path w="204682" h="235443">
                  <a:moveTo>
                    <a:pt x="21057" y="55646"/>
                  </a:moveTo>
                  <a:lnTo>
                    <a:pt x="24176" y="98338"/>
                  </a:lnTo>
                  <a:lnTo>
                    <a:pt x="30121" y="156756"/>
                  </a:lnTo>
                  <a:lnTo>
                    <a:pt x="42330" y="204277"/>
                  </a:lnTo>
                  <a:lnTo>
                    <a:pt x="57417" y="224260"/>
                  </a:lnTo>
                  <a:lnTo>
                    <a:pt x="66354" y="231226"/>
                  </a:lnTo>
                  <a:lnTo>
                    <a:pt x="75822" y="234701"/>
                  </a:lnTo>
                  <a:lnTo>
                    <a:pt x="95700" y="235442"/>
                  </a:lnTo>
                  <a:lnTo>
                    <a:pt x="126621" y="229282"/>
                  </a:lnTo>
                  <a:lnTo>
                    <a:pt x="158010" y="208869"/>
                  </a:lnTo>
                  <a:lnTo>
                    <a:pt x="189537" y="175005"/>
                  </a:lnTo>
                  <a:lnTo>
                    <a:pt x="201221" y="142620"/>
                  </a:lnTo>
                  <a:lnTo>
                    <a:pt x="204681" y="91165"/>
                  </a:lnTo>
                  <a:lnTo>
                    <a:pt x="199763" y="63243"/>
                  </a:lnTo>
                  <a:lnTo>
                    <a:pt x="183842" y="34371"/>
                  </a:lnTo>
                  <a:lnTo>
                    <a:pt x="171004" y="18504"/>
                  </a:lnTo>
                  <a:lnTo>
                    <a:pt x="148142" y="6773"/>
                  </a:lnTo>
                  <a:lnTo>
                    <a:pt x="118484" y="0"/>
                  </a:lnTo>
                  <a:lnTo>
                    <a:pt x="70071" y="2763"/>
                  </a:lnTo>
                  <a:lnTo>
                    <a:pt x="20556" y="14178"/>
                  </a:lnTo>
                  <a:lnTo>
                    <a:pt x="0" y="24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738653" y="3558632"/>
              <a:ext cx="49717" cy="326385"/>
            </a:xfrm>
            <a:custGeom>
              <a:avLst/>
              <a:gdLst/>
              <a:ahLst/>
              <a:cxnLst/>
              <a:rect l="0" t="0" r="0" b="0"/>
              <a:pathLst>
                <a:path w="49717" h="326385">
                  <a:moveTo>
                    <a:pt x="31585" y="0"/>
                  </a:moveTo>
                  <a:lnTo>
                    <a:pt x="42764" y="16768"/>
                  </a:lnTo>
                  <a:lnTo>
                    <a:pt x="49716" y="55141"/>
                  </a:lnTo>
                  <a:lnTo>
                    <a:pt x="46186" y="114734"/>
                  </a:lnTo>
                  <a:lnTo>
                    <a:pt x="37731" y="167486"/>
                  </a:lnTo>
                  <a:lnTo>
                    <a:pt x="25564" y="219997"/>
                  </a:lnTo>
                  <a:lnTo>
                    <a:pt x="20053" y="259247"/>
                  </a:lnTo>
                  <a:lnTo>
                    <a:pt x="4655" y="301424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821955" y="3579689"/>
              <a:ext cx="219302" cy="305328"/>
            </a:xfrm>
            <a:custGeom>
              <a:avLst/>
              <a:gdLst/>
              <a:ahLst/>
              <a:cxnLst/>
              <a:rect l="0" t="0" r="0" b="0"/>
              <a:pathLst>
                <a:path w="219302" h="305328">
                  <a:moveTo>
                    <a:pt x="190439" y="0"/>
                  </a:moveTo>
                  <a:lnTo>
                    <a:pt x="206080" y="27556"/>
                  </a:lnTo>
                  <a:lnTo>
                    <a:pt x="216781" y="73026"/>
                  </a:lnTo>
                  <a:lnTo>
                    <a:pt x="219301" y="133811"/>
                  </a:lnTo>
                  <a:lnTo>
                    <a:pt x="213159" y="185357"/>
                  </a:lnTo>
                  <a:lnTo>
                    <a:pt x="205099" y="241704"/>
                  </a:lnTo>
                  <a:lnTo>
                    <a:pt x="201022" y="280886"/>
                  </a:lnTo>
                  <a:lnTo>
                    <a:pt x="198664" y="282014"/>
                  </a:lnTo>
                  <a:lnTo>
                    <a:pt x="195922" y="279256"/>
                  </a:lnTo>
                  <a:lnTo>
                    <a:pt x="176588" y="223442"/>
                  </a:lnTo>
                  <a:lnTo>
                    <a:pt x="151178" y="185037"/>
                  </a:lnTo>
                  <a:lnTo>
                    <a:pt x="131266" y="175826"/>
                  </a:lnTo>
                  <a:lnTo>
                    <a:pt x="106819" y="172901"/>
                  </a:lnTo>
                  <a:lnTo>
                    <a:pt x="80354" y="175501"/>
                  </a:lnTo>
                  <a:lnTo>
                    <a:pt x="59235" y="183675"/>
                  </a:lnTo>
                  <a:lnTo>
                    <a:pt x="21022" y="213576"/>
                  </a:lnTo>
                  <a:lnTo>
                    <a:pt x="1292" y="243047"/>
                  </a:lnTo>
                  <a:lnTo>
                    <a:pt x="0" y="253278"/>
                  </a:lnTo>
                  <a:lnTo>
                    <a:pt x="4804" y="274005"/>
                  </a:lnTo>
                  <a:lnTo>
                    <a:pt x="10530" y="282106"/>
                  </a:lnTo>
                  <a:lnTo>
                    <a:pt x="26252" y="294226"/>
                  </a:lnTo>
                  <a:lnTo>
                    <a:pt x="66012" y="302038"/>
                  </a:lnTo>
                  <a:lnTo>
                    <a:pt x="12726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6816611" y="4085057"/>
            <a:ext cx="2619095" cy="926229"/>
            <a:chOff x="6816611" y="4085057"/>
            <a:chExt cx="2619095" cy="926229"/>
          </a:xfrm>
        </p:grpSpPr>
        <p:sp>
          <p:nvSpPr>
            <p:cNvPr id="180" name="Freeform 179"/>
            <p:cNvSpPr/>
            <p:nvPr/>
          </p:nvSpPr>
          <p:spPr>
            <a:xfrm>
              <a:off x="6816611" y="4167567"/>
              <a:ext cx="237483" cy="296517"/>
            </a:xfrm>
            <a:custGeom>
              <a:avLst/>
              <a:gdLst/>
              <a:ahLst/>
              <a:cxnLst/>
              <a:rect l="0" t="0" r="0" b="0"/>
              <a:pathLst>
                <a:path w="237483" h="296517">
                  <a:moveTo>
                    <a:pt x="237482" y="33304"/>
                  </a:moveTo>
                  <a:lnTo>
                    <a:pt x="178865" y="3995"/>
                  </a:lnTo>
                  <a:lnTo>
                    <a:pt x="149039" y="0"/>
                  </a:lnTo>
                  <a:lnTo>
                    <a:pt x="93411" y="6968"/>
                  </a:lnTo>
                  <a:lnTo>
                    <a:pt x="65073" y="21861"/>
                  </a:lnTo>
                  <a:lnTo>
                    <a:pt x="36270" y="46681"/>
                  </a:lnTo>
                  <a:lnTo>
                    <a:pt x="11098" y="87440"/>
                  </a:lnTo>
                  <a:lnTo>
                    <a:pt x="0" y="130973"/>
                  </a:lnTo>
                  <a:lnTo>
                    <a:pt x="3643" y="156261"/>
                  </a:lnTo>
                  <a:lnTo>
                    <a:pt x="7890" y="167918"/>
                  </a:lnTo>
                  <a:lnTo>
                    <a:pt x="15401" y="175689"/>
                  </a:lnTo>
                  <a:lnTo>
                    <a:pt x="36224" y="184324"/>
                  </a:lnTo>
                  <a:lnTo>
                    <a:pt x="57957" y="181922"/>
                  </a:lnTo>
                  <a:lnTo>
                    <a:pt x="78145" y="173056"/>
                  </a:lnTo>
                  <a:lnTo>
                    <a:pt x="133152" y="126310"/>
                  </a:lnTo>
                  <a:lnTo>
                    <a:pt x="161727" y="94786"/>
                  </a:lnTo>
                  <a:lnTo>
                    <a:pt x="187155" y="34699"/>
                  </a:lnTo>
                  <a:lnTo>
                    <a:pt x="191062" y="30724"/>
                  </a:lnTo>
                  <a:lnTo>
                    <a:pt x="194837" y="31584"/>
                  </a:lnTo>
                  <a:lnTo>
                    <a:pt x="198524" y="35667"/>
                  </a:lnTo>
                  <a:lnTo>
                    <a:pt x="209301" y="69358"/>
                  </a:lnTo>
                  <a:lnTo>
                    <a:pt x="214315" y="127565"/>
                  </a:lnTo>
                  <a:lnTo>
                    <a:pt x="223245" y="189314"/>
                  </a:lnTo>
                  <a:lnTo>
                    <a:pt x="226221" y="252290"/>
                  </a:lnTo>
                  <a:lnTo>
                    <a:pt x="226954" y="296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391005" y="4285099"/>
              <a:ext cx="84230" cy="210571"/>
            </a:xfrm>
            <a:custGeom>
              <a:avLst/>
              <a:gdLst/>
              <a:ahLst/>
              <a:cxnLst/>
              <a:rect l="0" t="0" r="0" b="0"/>
              <a:pathLst>
                <a:path w="84230" h="210571">
                  <a:moveTo>
                    <a:pt x="0" y="0"/>
                  </a:moveTo>
                  <a:lnTo>
                    <a:pt x="14655" y="62092"/>
                  </a:lnTo>
                  <a:lnTo>
                    <a:pt x="35434" y="120713"/>
                  </a:lnTo>
                  <a:lnTo>
                    <a:pt x="55136" y="175446"/>
                  </a:lnTo>
                  <a:lnTo>
                    <a:pt x="66619" y="194959"/>
                  </a:lnTo>
                  <a:lnTo>
                    <a:pt x="8422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380477" y="4306156"/>
              <a:ext cx="168457" cy="368498"/>
            </a:xfrm>
            <a:custGeom>
              <a:avLst/>
              <a:gdLst/>
              <a:ahLst/>
              <a:cxnLst/>
              <a:rect l="0" t="0" r="0" b="0"/>
              <a:pathLst>
                <a:path w="168457" h="368498">
                  <a:moveTo>
                    <a:pt x="168456" y="0"/>
                  </a:moveTo>
                  <a:lnTo>
                    <a:pt x="152815" y="26386"/>
                  </a:lnTo>
                  <a:lnTo>
                    <a:pt x="128023" y="83312"/>
                  </a:lnTo>
                  <a:lnTo>
                    <a:pt x="108650" y="141802"/>
                  </a:lnTo>
                  <a:lnTo>
                    <a:pt x="83506" y="199629"/>
                  </a:lnTo>
                  <a:lnTo>
                    <a:pt x="56009" y="256112"/>
                  </a:lnTo>
                  <a:lnTo>
                    <a:pt x="29371" y="314919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33161" y="4253513"/>
              <a:ext cx="84229" cy="151902"/>
            </a:xfrm>
            <a:custGeom>
              <a:avLst/>
              <a:gdLst/>
              <a:ahLst/>
              <a:cxnLst/>
              <a:rect l="0" t="0" r="0" b="0"/>
              <a:pathLst>
                <a:path w="84229" h="151902">
                  <a:moveTo>
                    <a:pt x="0" y="52643"/>
                  </a:moveTo>
                  <a:lnTo>
                    <a:pt x="16788" y="116093"/>
                  </a:lnTo>
                  <a:lnTo>
                    <a:pt x="19792" y="151901"/>
                  </a:lnTo>
                  <a:lnTo>
                    <a:pt x="22116" y="89668"/>
                  </a:lnTo>
                  <a:lnTo>
                    <a:pt x="26597" y="65589"/>
                  </a:lnTo>
                  <a:lnTo>
                    <a:pt x="46875" y="32302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833202" y="4211399"/>
              <a:ext cx="178605" cy="197955"/>
            </a:xfrm>
            <a:custGeom>
              <a:avLst/>
              <a:gdLst/>
              <a:ahLst/>
              <a:cxnLst/>
              <a:rect l="0" t="0" r="0" b="0"/>
              <a:pathLst>
                <a:path w="178605" h="197955">
                  <a:moveTo>
                    <a:pt x="147399" y="0"/>
                  </a:moveTo>
                  <a:lnTo>
                    <a:pt x="85119" y="19128"/>
                  </a:lnTo>
                  <a:lnTo>
                    <a:pt x="58498" y="30339"/>
                  </a:lnTo>
                  <a:lnTo>
                    <a:pt x="50697" y="37773"/>
                  </a:lnTo>
                  <a:lnTo>
                    <a:pt x="46667" y="46239"/>
                  </a:lnTo>
                  <a:lnTo>
                    <a:pt x="45149" y="55392"/>
                  </a:lnTo>
                  <a:lnTo>
                    <a:pt x="48817" y="63835"/>
                  </a:lnTo>
                  <a:lnTo>
                    <a:pt x="65370" y="79454"/>
                  </a:lnTo>
                  <a:lnTo>
                    <a:pt x="127555" y="115647"/>
                  </a:lnTo>
                  <a:lnTo>
                    <a:pt x="171556" y="143856"/>
                  </a:lnTo>
                  <a:lnTo>
                    <a:pt x="176372" y="152056"/>
                  </a:lnTo>
                  <a:lnTo>
                    <a:pt x="178604" y="170526"/>
                  </a:lnTo>
                  <a:lnTo>
                    <a:pt x="174051" y="178025"/>
                  </a:lnTo>
                  <a:lnTo>
                    <a:pt x="156515" y="189476"/>
                  </a:lnTo>
                  <a:lnTo>
                    <a:pt x="98724" y="197954"/>
                  </a:lnTo>
                  <a:lnTo>
                    <a:pt x="37222" y="196509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275400" y="4116643"/>
              <a:ext cx="157928" cy="261011"/>
            </a:xfrm>
            <a:custGeom>
              <a:avLst/>
              <a:gdLst/>
              <a:ahLst/>
              <a:cxnLst/>
              <a:rect l="0" t="0" r="0" b="0"/>
              <a:pathLst>
                <a:path w="157928" h="261011">
                  <a:moveTo>
                    <a:pt x="0" y="73699"/>
                  </a:moveTo>
                  <a:lnTo>
                    <a:pt x="5588" y="132316"/>
                  </a:lnTo>
                  <a:lnTo>
                    <a:pt x="21330" y="195152"/>
                  </a:lnTo>
                  <a:lnTo>
                    <a:pt x="34786" y="237587"/>
                  </a:lnTo>
                  <a:lnTo>
                    <a:pt x="40738" y="249638"/>
                  </a:lnTo>
                  <a:lnTo>
                    <a:pt x="49385" y="256502"/>
                  </a:lnTo>
                  <a:lnTo>
                    <a:pt x="71471" y="261010"/>
                  </a:lnTo>
                  <a:lnTo>
                    <a:pt x="93767" y="255994"/>
                  </a:lnTo>
                  <a:lnTo>
                    <a:pt x="104625" y="251381"/>
                  </a:lnTo>
                  <a:lnTo>
                    <a:pt x="119809" y="236897"/>
                  </a:lnTo>
                  <a:lnTo>
                    <a:pt x="144678" y="187824"/>
                  </a:lnTo>
                  <a:lnTo>
                    <a:pt x="154002" y="138839"/>
                  </a:lnTo>
                  <a:lnTo>
                    <a:pt x="156764" y="81691"/>
                  </a:lnTo>
                  <a:lnTo>
                    <a:pt x="157698" y="20989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552785" y="4127171"/>
              <a:ext cx="154753" cy="263214"/>
            </a:xfrm>
            <a:custGeom>
              <a:avLst/>
              <a:gdLst/>
              <a:ahLst/>
              <a:cxnLst/>
              <a:rect l="0" t="0" r="0" b="0"/>
              <a:pathLst>
                <a:path w="154753" h="263214">
                  <a:moveTo>
                    <a:pt x="122697" y="0"/>
                  </a:moveTo>
                  <a:lnTo>
                    <a:pt x="60416" y="26364"/>
                  </a:lnTo>
                  <a:lnTo>
                    <a:pt x="3680" y="59898"/>
                  </a:lnTo>
                  <a:lnTo>
                    <a:pt x="68" y="66839"/>
                  </a:lnTo>
                  <a:lnTo>
                    <a:pt x="0" y="73805"/>
                  </a:lnTo>
                  <a:lnTo>
                    <a:pt x="2295" y="80789"/>
                  </a:lnTo>
                  <a:lnTo>
                    <a:pt x="8504" y="86614"/>
                  </a:lnTo>
                  <a:lnTo>
                    <a:pt x="71213" y="120303"/>
                  </a:lnTo>
                  <a:lnTo>
                    <a:pt x="134372" y="161523"/>
                  </a:lnTo>
                  <a:lnTo>
                    <a:pt x="149723" y="175513"/>
                  </a:lnTo>
                  <a:lnTo>
                    <a:pt x="153583" y="184859"/>
                  </a:lnTo>
                  <a:lnTo>
                    <a:pt x="154752" y="207722"/>
                  </a:lnTo>
                  <a:lnTo>
                    <a:pt x="148746" y="218030"/>
                  </a:lnTo>
                  <a:lnTo>
                    <a:pt x="106439" y="248265"/>
                  </a:lnTo>
                  <a:lnTo>
                    <a:pt x="80583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622840" y="43903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900537" y="4190342"/>
              <a:ext cx="122387" cy="174089"/>
            </a:xfrm>
            <a:custGeom>
              <a:avLst/>
              <a:gdLst/>
              <a:ahLst/>
              <a:cxnLst/>
              <a:rect l="0" t="0" r="0" b="0"/>
              <a:pathLst>
                <a:path w="122387" h="174089">
                  <a:moveTo>
                    <a:pt x="69743" y="0"/>
                  </a:moveTo>
                  <a:lnTo>
                    <a:pt x="45697" y="17981"/>
                  </a:lnTo>
                  <a:lnTo>
                    <a:pt x="10150" y="64153"/>
                  </a:lnTo>
                  <a:lnTo>
                    <a:pt x="2313" y="87784"/>
                  </a:lnTo>
                  <a:lnTo>
                    <a:pt x="0" y="112715"/>
                  </a:lnTo>
                  <a:lnTo>
                    <a:pt x="2871" y="135493"/>
                  </a:lnTo>
                  <a:lnTo>
                    <a:pt x="11166" y="154196"/>
                  </a:lnTo>
                  <a:lnTo>
                    <a:pt x="16654" y="162459"/>
                  </a:lnTo>
                  <a:lnTo>
                    <a:pt x="24992" y="167968"/>
                  </a:lnTo>
                  <a:lnTo>
                    <a:pt x="46734" y="174088"/>
                  </a:lnTo>
                  <a:lnTo>
                    <a:pt x="71995" y="170569"/>
                  </a:lnTo>
                  <a:lnTo>
                    <a:pt x="122386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172467" y="4179813"/>
              <a:ext cx="8384" cy="157929"/>
            </a:xfrm>
            <a:custGeom>
              <a:avLst/>
              <a:gdLst/>
              <a:ahLst/>
              <a:cxnLst/>
              <a:rect l="0" t="0" r="0" b="0"/>
              <a:pathLst>
                <a:path w="8384" h="157929">
                  <a:moveTo>
                    <a:pt x="8383" y="0"/>
                  </a:moveTo>
                  <a:lnTo>
                    <a:pt x="2794" y="58617"/>
                  </a:lnTo>
                  <a:lnTo>
                    <a:pt x="0" y="111622"/>
                  </a:lnTo>
                  <a:lnTo>
                    <a:pt x="8383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307192" y="4085057"/>
              <a:ext cx="9879" cy="252685"/>
            </a:xfrm>
            <a:custGeom>
              <a:avLst/>
              <a:gdLst/>
              <a:ahLst/>
              <a:cxnLst/>
              <a:rect l="0" t="0" r="0" b="0"/>
              <a:pathLst>
                <a:path w="9879" h="252685">
                  <a:moveTo>
                    <a:pt x="0" y="0"/>
                  </a:moveTo>
                  <a:lnTo>
                    <a:pt x="8333" y="52051"/>
                  </a:lnTo>
                  <a:lnTo>
                    <a:pt x="9878" y="105110"/>
                  </a:lnTo>
                  <a:lnTo>
                    <a:pt x="4811" y="164262"/>
                  </a:lnTo>
                  <a:lnTo>
                    <a:pt x="634" y="225760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212435" y="4190342"/>
              <a:ext cx="200043" cy="10530"/>
            </a:xfrm>
            <a:custGeom>
              <a:avLst/>
              <a:gdLst/>
              <a:ahLst/>
              <a:cxnLst/>
              <a:rect l="0" t="0" r="0" b="0"/>
              <a:pathLst>
                <a:path w="200043" h="10530">
                  <a:moveTo>
                    <a:pt x="0" y="0"/>
                  </a:moveTo>
                  <a:lnTo>
                    <a:pt x="49263" y="0"/>
                  </a:lnTo>
                  <a:lnTo>
                    <a:pt x="99345" y="0"/>
                  </a:lnTo>
                  <a:lnTo>
                    <a:pt x="162431" y="3120"/>
                  </a:lnTo>
                  <a:lnTo>
                    <a:pt x="200042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423005" y="42008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843609" y="4664342"/>
              <a:ext cx="391336" cy="259161"/>
            </a:xfrm>
            <a:custGeom>
              <a:avLst/>
              <a:gdLst/>
              <a:ahLst/>
              <a:cxnLst/>
              <a:rect l="0" t="0" r="0" b="0"/>
              <a:pathLst>
                <a:path w="391336" h="259161">
                  <a:moveTo>
                    <a:pt x="10443" y="73482"/>
                  </a:moveTo>
                  <a:lnTo>
                    <a:pt x="2110" y="133866"/>
                  </a:lnTo>
                  <a:lnTo>
                    <a:pt x="565" y="188470"/>
                  </a:lnTo>
                  <a:lnTo>
                    <a:pt x="107" y="238574"/>
                  </a:lnTo>
                  <a:lnTo>
                    <a:pt x="0" y="259160"/>
                  </a:lnTo>
                  <a:lnTo>
                    <a:pt x="1092" y="209274"/>
                  </a:lnTo>
                  <a:lnTo>
                    <a:pt x="9492" y="162330"/>
                  </a:lnTo>
                  <a:lnTo>
                    <a:pt x="27448" y="112545"/>
                  </a:lnTo>
                  <a:lnTo>
                    <a:pt x="54476" y="69979"/>
                  </a:lnTo>
                  <a:lnTo>
                    <a:pt x="74467" y="50088"/>
                  </a:lnTo>
                  <a:lnTo>
                    <a:pt x="85881" y="45018"/>
                  </a:lnTo>
                  <a:lnTo>
                    <a:pt x="111042" y="42504"/>
                  </a:lnTo>
                  <a:lnTo>
                    <a:pt x="134702" y="48406"/>
                  </a:lnTo>
                  <a:lnTo>
                    <a:pt x="155747" y="59997"/>
                  </a:lnTo>
                  <a:lnTo>
                    <a:pt x="211379" y="115091"/>
                  </a:lnTo>
                  <a:lnTo>
                    <a:pt x="231939" y="131359"/>
                  </a:lnTo>
                  <a:lnTo>
                    <a:pt x="259014" y="137030"/>
                  </a:lnTo>
                  <a:lnTo>
                    <a:pt x="274423" y="136904"/>
                  </a:lnTo>
                  <a:lnTo>
                    <a:pt x="304022" y="127406"/>
                  </a:lnTo>
                  <a:lnTo>
                    <a:pt x="349974" y="98301"/>
                  </a:lnTo>
                  <a:lnTo>
                    <a:pt x="374127" y="71477"/>
                  </a:lnTo>
                  <a:lnTo>
                    <a:pt x="390513" y="35713"/>
                  </a:lnTo>
                  <a:lnTo>
                    <a:pt x="391335" y="24906"/>
                  </a:lnTo>
                  <a:lnTo>
                    <a:pt x="386009" y="6659"/>
                  </a:lnTo>
                  <a:lnTo>
                    <a:pt x="380143" y="2027"/>
                  </a:lnTo>
                  <a:lnTo>
                    <a:pt x="372723" y="109"/>
                  </a:lnTo>
                  <a:lnTo>
                    <a:pt x="364267" y="0"/>
                  </a:lnTo>
                  <a:lnTo>
                    <a:pt x="330009" y="16615"/>
                  </a:lnTo>
                  <a:lnTo>
                    <a:pt x="286087" y="53670"/>
                  </a:lnTo>
                  <a:lnTo>
                    <a:pt x="239035" y="115705"/>
                  </a:lnTo>
                  <a:lnTo>
                    <a:pt x="213698" y="160851"/>
                  </a:lnTo>
                  <a:lnTo>
                    <a:pt x="207233" y="186012"/>
                  </a:lnTo>
                  <a:lnTo>
                    <a:pt x="208260" y="208893"/>
                  </a:lnTo>
                  <a:lnTo>
                    <a:pt x="218854" y="227642"/>
                  </a:lnTo>
                  <a:lnTo>
                    <a:pt x="226594" y="235917"/>
                  </a:lnTo>
                  <a:lnTo>
                    <a:pt x="247670" y="245111"/>
                  </a:lnTo>
                  <a:lnTo>
                    <a:pt x="259841" y="247563"/>
                  </a:lnTo>
                  <a:lnTo>
                    <a:pt x="285843" y="240929"/>
                  </a:lnTo>
                  <a:lnTo>
                    <a:pt x="336826" y="220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269489" y="4674653"/>
              <a:ext cx="154003" cy="234527"/>
            </a:xfrm>
            <a:custGeom>
              <a:avLst/>
              <a:gdLst/>
              <a:ahLst/>
              <a:cxnLst/>
              <a:rect l="0" t="0" r="0" b="0"/>
              <a:pathLst>
                <a:path w="154003" h="234527">
                  <a:moveTo>
                    <a:pt x="79403" y="0"/>
                  </a:moveTo>
                  <a:lnTo>
                    <a:pt x="62635" y="5589"/>
                  </a:lnTo>
                  <a:lnTo>
                    <a:pt x="5155" y="54058"/>
                  </a:lnTo>
                  <a:lnTo>
                    <a:pt x="659" y="62945"/>
                  </a:lnTo>
                  <a:lnTo>
                    <a:pt x="0" y="71209"/>
                  </a:lnTo>
                  <a:lnTo>
                    <a:pt x="1901" y="79058"/>
                  </a:lnTo>
                  <a:lnTo>
                    <a:pt x="9018" y="84291"/>
                  </a:lnTo>
                  <a:lnTo>
                    <a:pt x="46979" y="91656"/>
                  </a:lnTo>
                  <a:lnTo>
                    <a:pt x="109089" y="100383"/>
                  </a:lnTo>
                  <a:lnTo>
                    <a:pt x="123760" y="105527"/>
                  </a:lnTo>
                  <a:lnTo>
                    <a:pt x="143181" y="120600"/>
                  </a:lnTo>
                  <a:lnTo>
                    <a:pt x="149998" y="129533"/>
                  </a:lnTo>
                  <a:lnTo>
                    <a:pt x="153372" y="138998"/>
                  </a:lnTo>
                  <a:lnTo>
                    <a:pt x="154002" y="158873"/>
                  </a:lnTo>
                  <a:lnTo>
                    <a:pt x="144144" y="179405"/>
                  </a:lnTo>
                  <a:lnTo>
                    <a:pt x="126894" y="199059"/>
                  </a:lnTo>
                  <a:lnTo>
                    <a:pt x="80811" y="227620"/>
                  </a:lnTo>
                  <a:lnTo>
                    <a:pt x="61312" y="234526"/>
                  </a:lnTo>
                  <a:lnTo>
                    <a:pt x="3728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622632" y="4790467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0" y="0"/>
                  </a:moveTo>
                  <a:lnTo>
                    <a:pt x="10529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939951" y="4488195"/>
              <a:ext cx="280078" cy="523091"/>
            </a:xfrm>
            <a:custGeom>
              <a:avLst/>
              <a:gdLst/>
              <a:ahLst/>
              <a:cxnLst/>
              <a:rect l="0" t="0" r="0" b="0"/>
              <a:pathLst>
                <a:path w="280078" h="523091">
                  <a:moveTo>
                    <a:pt x="9065" y="133816"/>
                  </a:moveTo>
                  <a:lnTo>
                    <a:pt x="5945" y="176507"/>
                  </a:lnTo>
                  <a:lnTo>
                    <a:pt x="0" y="223747"/>
                  </a:lnTo>
                  <a:lnTo>
                    <a:pt x="5426" y="247485"/>
                  </a:lnTo>
                  <a:lnTo>
                    <a:pt x="10148" y="258728"/>
                  </a:lnTo>
                  <a:lnTo>
                    <a:pt x="16806" y="263884"/>
                  </a:lnTo>
                  <a:lnTo>
                    <a:pt x="24754" y="264981"/>
                  </a:lnTo>
                  <a:lnTo>
                    <a:pt x="33562" y="263373"/>
                  </a:lnTo>
                  <a:lnTo>
                    <a:pt x="62727" y="244343"/>
                  </a:lnTo>
                  <a:lnTo>
                    <a:pt x="88006" y="205299"/>
                  </a:lnTo>
                  <a:lnTo>
                    <a:pt x="107933" y="146939"/>
                  </a:lnTo>
                  <a:lnTo>
                    <a:pt x="111278" y="98579"/>
                  </a:lnTo>
                  <a:lnTo>
                    <a:pt x="102522" y="42844"/>
                  </a:lnTo>
                  <a:lnTo>
                    <a:pt x="99446" y="31054"/>
                  </a:lnTo>
                  <a:lnTo>
                    <a:pt x="99734" y="20854"/>
                  </a:lnTo>
                  <a:lnTo>
                    <a:pt x="106294" y="3282"/>
                  </a:lnTo>
                  <a:lnTo>
                    <a:pt x="111319" y="0"/>
                  </a:lnTo>
                  <a:lnTo>
                    <a:pt x="117008" y="152"/>
                  </a:lnTo>
                  <a:lnTo>
                    <a:pt x="129570" y="6559"/>
                  </a:lnTo>
                  <a:lnTo>
                    <a:pt x="142951" y="17206"/>
                  </a:lnTo>
                  <a:lnTo>
                    <a:pt x="158049" y="47532"/>
                  </a:lnTo>
                  <a:lnTo>
                    <a:pt x="172462" y="103210"/>
                  </a:lnTo>
                  <a:lnTo>
                    <a:pt x="176022" y="164002"/>
                  </a:lnTo>
                  <a:lnTo>
                    <a:pt x="175907" y="218929"/>
                  </a:lnTo>
                  <a:lnTo>
                    <a:pt x="170153" y="266529"/>
                  </a:lnTo>
                  <a:lnTo>
                    <a:pt x="166759" y="315988"/>
                  </a:lnTo>
                  <a:lnTo>
                    <a:pt x="158845" y="375214"/>
                  </a:lnTo>
                  <a:lnTo>
                    <a:pt x="160289" y="424100"/>
                  </a:lnTo>
                  <a:lnTo>
                    <a:pt x="171257" y="486734"/>
                  </a:lnTo>
                  <a:lnTo>
                    <a:pt x="186844" y="516284"/>
                  </a:lnTo>
                  <a:lnTo>
                    <a:pt x="194264" y="520986"/>
                  </a:lnTo>
                  <a:lnTo>
                    <a:pt x="211868" y="523090"/>
                  </a:lnTo>
                  <a:lnTo>
                    <a:pt x="228271" y="517006"/>
                  </a:lnTo>
                  <a:lnTo>
                    <a:pt x="235921" y="512109"/>
                  </a:lnTo>
                  <a:lnTo>
                    <a:pt x="257866" y="477269"/>
                  </a:lnTo>
                  <a:lnTo>
                    <a:pt x="273596" y="441080"/>
                  </a:lnTo>
                  <a:lnTo>
                    <a:pt x="280077" y="385774"/>
                  </a:lnTo>
                  <a:lnTo>
                    <a:pt x="276409" y="328703"/>
                  </a:lnTo>
                  <a:lnTo>
                    <a:pt x="262323" y="280337"/>
                  </a:lnTo>
                  <a:lnTo>
                    <a:pt x="246796" y="260158"/>
                  </a:lnTo>
                  <a:lnTo>
                    <a:pt x="229367" y="248459"/>
                  </a:lnTo>
                  <a:lnTo>
                    <a:pt x="198578" y="2391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506444" y="4579896"/>
              <a:ext cx="105455" cy="224728"/>
            </a:xfrm>
            <a:custGeom>
              <a:avLst/>
              <a:gdLst/>
              <a:ahLst/>
              <a:cxnLst/>
              <a:rect l="0" t="0" r="0" b="0"/>
              <a:pathLst>
                <a:path w="105455" h="224728">
                  <a:moveTo>
                    <a:pt x="53225" y="0"/>
                  </a:moveTo>
                  <a:lnTo>
                    <a:pt x="47635" y="16768"/>
                  </a:lnTo>
                  <a:lnTo>
                    <a:pt x="35533" y="31239"/>
                  </a:lnTo>
                  <a:lnTo>
                    <a:pt x="4757" y="59594"/>
                  </a:lnTo>
                  <a:lnTo>
                    <a:pt x="1025" y="67805"/>
                  </a:lnTo>
                  <a:lnTo>
                    <a:pt x="0" y="86288"/>
                  </a:lnTo>
                  <a:lnTo>
                    <a:pt x="4874" y="94960"/>
                  </a:lnTo>
                  <a:lnTo>
                    <a:pt x="63976" y="140090"/>
                  </a:lnTo>
                  <a:lnTo>
                    <a:pt x="84909" y="154289"/>
                  </a:lnTo>
                  <a:lnTo>
                    <a:pt x="99673" y="174638"/>
                  </a:lnTo>
                  <a:lnTo>
                    <a:pt x="105247" y="186616"/>
                  </a:lnTo>
                  <a:lnTo>
                    <a:pt x="105454" y="195771"/>
                  </a:lnTo>
                  <a:lnTo>
                    <a:pt x="102082" y="203043"/>
                  </a:lnTo>
                  <a:lnTo>
                    <a:pt x="96325" y="209062"/>
                  </a:lnTo>
                  <a:lnTo>
                    <a:pt x="65865" y="223122"/>
                  </a:lnTo>
                  <a:lnTo>
                    <a:pt x="46755" y="224727"/>
                  </a:lnTo>
                  <a:lnTo>
                    <a:pt x="21639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707068" y="4516725"/>
              <a:ext cx="29441" cy="294799"/>
            </a:xfrm>
            <a:custGeom>
              <a:avLst/>
              <a:gdLst/>
              <a:ahLst/>
              <a:cxnLst/>
              <a:rect l="0" t="0" r="0" b="0"/>
              <a:pathLst>
                <a:path w="29441" h="294799">
                  <a:moveTo>
                    <a:pt x="21057" y="0"/>
                  </a:moveTo>
                  <a:lnTo>
                    <a:pt x="28293" y="44368"/>
                  </a:lnTo>
                  <a:lnTo>
                    <a:pt x="29440" y="103093"/>
                  </a:lnTo>
                  <a:lnTo>
                    <a:pt x="22891" y="155199"/>
                  </a:lnTo>
                  <a:lnTo>
                    <a:pt x="13542" y="216261"/>
                  </a:lnTo>
                  <a:lnTo>
                    <a:pt x="3021" y="267586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707068" y="4600954"/>
              <a:ext cx="315856" cy="189514"/>
            </a:xfrm>
            <a:custGeom>
              <a:avLst/>
              <a:gdLst/>
              <a:ahLst/>
              <a:cxnLst/>
              <a:rect l="0" t="0" r="0" b="0"/>
              <a:pathLst>
                <a:path w="315856" h="189514">
                  <a:moveTo>
                    <a:pt x="0" y="0"/>
                  </a:moveTo>
                  <a:lnTo>
                    <a:pt x="55141" y="14654"/>
                  </a:lnTo>
                  <a:lnTo>
                    <a:pt x="103555" y="19159"/>
                  </a:lnTo>
                  <a:lnTo>
                    <a:pt x="160534" y="20495"/>
                  </a:lnTo>
                  <a:lnTo>
                    <a:pt x="210692" y="20890"/>
                  </a:lnTo>
                  <a:lnTo>
                    <a:pt x="217670" y="23285"/>
                  </a:lnTo>
                  <a:lnTo>
                    <a:pt x="218814" y="27221"/>
                  </a:lnTo>
                  <a:lnTo>
                    <a:pt x="206773" y="43940"/>
                  </a:lnTo>
                  <a:lnTo>
                    <a:pt x="168122" y="98960"/>
                  </a:lnTo>
                  <a:lnTo>
                    <a:pt x="161215" y="111597"/>
                  </a:lnTo>
                  <a:lnTo>
                    <a:pt x="156658" y="138116"/>
                  </a:lnTo>
                  <a:lnTo>
                    <a:pt x="157082" y="151738"/>
                  </a:lnTo>
                  <a:lnTo>
                    <a:pt x="160873" y="161990"/>
                  </a:lnTo>
                  <a:lnTo>
                    <a:pt x="174444" y="176501"/>
                  </a:lnTo>
                  <a:lnTo>
                    <a:pt x="182977" y="179668"/>
                  </a:lnTo>
                  <a:lnTo>
                    <a:pt x="201815" y="180068"/>
                  </a:lnTo>
                  <a:lnTo>
                    <a:pt x="218767" y="170107"/>
                  </a:lnTo>
                  <a:lnTo>
                    <a:pt x="241465" y="141649"/>
                  </a:lnTo>
                  <a:lnTo>
                    <a:pt x="264505" y="90111"/>
                  </a:lnTo>
                  <a:lnTo>
                    <a:pt x="271004" y="48796"/>
                  </a:lnTo>
                  <a:lnTo>
                    <a:pt x="270747" y="43059"/>
                  </a:lnTo>
                  <a:lnTo>
                    <a:pt x="269405" y="42744"/>
                  </a:lnTo>
                  <a:lnTo>
                    <a:pt x="267341" y="46043"/>
                  </a:lnTo>
                  <a:lnTo>
                    <a:pt x="264436" y="78633"/>
                  </a:lnTo>
                  <a:lnTo>
                    <a:pt x="274754" y="119745"/>
                  </a:lnTo>
                  <a:lnTo>
                    <a:pt x="302802" y="171876"/>
                  </a:lnTo>
                  <a:lnTo>
                    <a:pt x="315855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117679" y="4506197"/>
              <a:ext cx="52644" cy="252685"/>
            </a:xfrm>
            <a:custGeom>
              <a:avLst/>
              <a:gdLst/>
              <a:ahLst/>
              <a:cxnLst/>
              <a:rect l="0" t="0" r="0" b="0"/>
              <a:pathLst>
                <a:path w="52644" h="252685">
                  <a:moveTo>
                    <a:pt x="52643" y="0"/>
                  </a:moveTo>
                  <a:lnTo>
                    <a:pt x="38171" y="34792"/>
                  </a:lnTo>
                  <a:lnTo>
                    <a:pt x="29767" y="90538"/>
                  </a:lnTo>
                  <a:lnTo>
                    <a:pt x="17188" y="152805"/>
                  </a:lnTo>
                  <a:lnTo>
                    <a:pt x="4608" y="213544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086093" y="4608439"/>
              <a:ext cx="325846" cy="276785"/>
            </a:xfrm>
            <a:custGeom>
              <a:avLst/>
              <a:gdLst/>
              <a:ahLst/>
              <a:cxnLst/>
              <a:rect l="0" t="0" r="0" b="0"/>
              <a:pathLst>
                <a:path w="325846" h="276785">
                  <a:moveTo>
                    <a:pt x="0" y="55686"/>
                  </a:moveTo>
                  <a:lnTo>
                    <a:pt x="26387" y="71327"/>
                  </a:lnTo>
                  <a:lnTo>
                    <a:pt x="88902" y="96119"/>
                  </a:lnTo>
                  <a:lnTo>
                    <a:pt x="135786" y="104711"/>
                  </a:lnTo>
                  <a:lnTo>
                    <a:pt x="192311" y="107256"/>
                  </a:lnTo>
                  <a:lnTo>
                    <a:pt x="242335" y="96832"/>
                  </a:lnTo>
                  <a:lnTo>
                    <a:pt x="298820" y="71179"/>
                  </a:lnTo>
                  <a:lnTo>
                    <a:pt x="318423" y="53213"/>
                  </a:lnTo>
                  <a:lnTo>
                    <a:pt x="323416" y="42339"/>
                  </a:lnTo>
                  <a:lnTo>
                    <a:pt x="325845" y="17778"/>
                  </a:lnTo>
                  <a:lnTo>
                    <a:pt x="321345" y="9357"/>
                  </a:lnTo>
                  <a:lnTo>
                    <a:pt x="313666" y="3743"/>
                  </a:lnTo>
                  <a:lnTo>
                    <a:pt x="303867" y="0"/>
                  </a:lnTo>
                  <a:lnTo>
                    <a:pt x="292655" y="1015"/>
                  </a:lnTo>
                  <a:lnTo>
                    <a:pt x="232963" y="31545"/>
                  </a:lnTo>
                  <a:lnTo>
                    <a:pt x="206027" y="52302"/>
                  </a:lnTo>
                  <a:lnTo>
                    <a:pt x="188817" y="78860"/>
                  </a:lnTo>
                  <a:lnTo>
                    <a:pt x="165193" y="140099"/>
                  </a:lnTo>
                  <a:lnTo>
                    <a:pt x="164277" y="161053"/>
                  </a:lnTo>
                  <a:lnTo>
                    <a:pt x="173220" y="208690"/>
                  </a:lnTo>
                  <a:lnTo>
                    <a:pt x="188456" y="238150"/>
                  </a:lnTo>
                  <a:lnTo>
                    <a:pt x="204252" y="251035"/>
                  </a:lnTo>
                  <a:lnTo>
                    <a:pt x="219460" y="260660"/>
                  </a:lnTo>
                  <a:lnTo>
                    <a:pt x="231627" y="276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558782" y="5680692"/>
            <a:ext cx="1537662" cy="832304"/>
            <a:chOff x="2558782" y="5680692"/>
            <a:chExt cx="1537662" cy="832304"/>
          </a:xfrm>
        </p:grpSpPr>
        <p:sp>
          <p:nvSpPr>
            <p:cNvPr id="203" name="Freeform 202"/>
            <p:cNvSpPr/>
            <p:nvPr/>
          </p:nvSpPr>
          <p:spPr>
            <a:xfrm>
              <a:off x="2558782" y="5680692"/>
              <a:ext cx="312817" cy="555692"/>
            </a:xfrm>
            <a:custGeom>
              <a:avLst/>
              <a:gdLst/>
              <a:ahLst/>
              <a:cxnLst/>
              <a:rect l="0" t="0" r="0" b="0"/>
              <a:pathLst>
                <a:path w="312817" h="555692">
                  <a:moveTo>
                    <a:pt x="168099" y="22924"/>
                  </a:moveTo>
                  <a:lnTo>
                    <a:pt x="131013" y="75629"/>
                  </a:lnTo>
                  <a:lnTo>
                    <a:pt x="80095" y="119718"/>
                  </a:lnTo>
                  <a:lnTo>
                    <a:pt x="61136" y="129505"/>
                  </a:lnTo>
                  <a:lnTo>
                    <a:pt x="55846" y="129073"/>
                  </a:lnTo>
                  <a:lnTo>
                    <a:pt x="53489" y="125275"/>
                  </a:lnTo>
                  <a:lnTo>
                    <a:pt x="53088" y="119234"/>
                  </a:lnTo>
                  <a:lnTo>
                    <a:pt x="63702" y="88375"/>
                  </a:lnTo>
                  <a:lnTo>
                    <a:pt x="92843" y="55185"/>
                  </a:lnTo>
                  <a:lnTo>
                    <a:pt x="153017" y="14869"/>
                  </a:lnTo>
                  <a:lnTo>
                    <a:pt x="202755" y="0"/>
                  </a:lnTo>
                  <a:lnTo>
                    <a:pt x="233024" y="258"/>
                  </a:lnTo>
                  <a:lnTo>
                    <a:pt x="255836" y="7391"/>
                  </a:lnTo>
                  <a:lnTo>
                    <a:pt x="274944" y="20700"/>
                  </a:lnTo>
                  <a:lnTo>
                    <a:pt x="295134" y="42213"/>
                  </a:lnTo>
                  <a:lnTo>
                    <a:pt x="306447" y="73611"/>
                  </a:lnTo>
                  <a:lnTo>
                    <a:pt x="312816" y="124510"/>
                  </a:lnTo>
                  <a:lnTo>
                    <a:pt x="309379" y="183630"/>
                  </a:lnTo>
                  <a:lnTo>
                    <a:pt x="297435" y="240369"/>
                  </a:lnTo>
                  <a:lnTo>
                    <a:pt x="280691" y="293517"/>
                  </a:lnTo>
                  <a:lnTo>
                    <a:pt x="254459" y="356129"/>
                  </a:lnTo>
                  <a:lnTo>
                    <a:pt x="214697" y="411990"/>
                  </a:lnTo>
                  <a:lnTo>
                    <a:pt x="170423" y="470271"/>
                  </a:lnTo>
                  <a:lnTo>
                    <a:pt x="110037" y="524468"/>
                  </a:lnTo>
                  <a:lnTo>
                    <a:pt x="76676" y="545747"/>
                  </a:lnTo>
                  <a:lnTo>
                    <a:pt x="37155" y="555691"/>
                  </a:lnTo>
                  <a:lnTo>
                    <a:pt x="25821" y="553577"/>
                  </a:lnTo>
                  <a:lnTo>
                    <a:pt x="6988" y="541869"/>
                  </a:lnTo>
                  <a:lnTo>
                    <a:pt x="2200" y="530325"/>
                  </a:lnTo>
                  <a:lnTo>
                    <a:pt x="0" y="498780"/>
                  </a:lnTo>
                  <a:lnTo>
                    <a:pt x="10927" y="452737"/>
                  </a:lnTo>
                  <a:lnTo>
                    <a:pt x="28983" y="420638"/>
                  </a:lnTo>
                  <a:lnTo>
                    <a:pt x="65918" y="396308"/>
                  </a:lnTo>
                  <a:lnTo>
                    <a:pt x="108317" y="385461"/>
                  </a:lnTo>
                  <a:lnTo>
                    <a:pt x="150516" y="387836"/>
                  </a:lnTo>
                  <a:lnTo>
                    <a:pt x="172373" y="396067"/>
                  </a:lnTo>
                  <a:lnTo>
                    <a:pt x="228526" y="442277"/>
                  </a:lnTo>
                  <a:lnTo>
                    <a:pt x="242918" y="458478"/>
                  </a:lnTo>
                  <a:lnTo>
                    <a:pt x="270526" y="516935"/>
                  </a:lnTo>
                  <a:lnTo>
                    <a:pt x="294441" y="549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242777" y="5893129"/>
              <a:ext cx="136872" cy="251894"/>
            </a:xfrm>
            <a:custGeom>
              <a:avLst/>
              <a:gdLst/>
              <a:ahLst/>
              <a:cxnLst/>
              <a:rect l="0" t="0" r="0" b="0"/>
              <a:pathLst>
                <a:path w="136872" h="251894">
                  <a:moveTo>
                    <a:pt x="0" y="0"/>
                  </a:moveTo>
                  <a:lnTo>
                    <a:pt x="16789" y="57385"/>
                  </a:lnTo>
                  <a:lnTo>
                    <a:pt x="19793" y="110980"/>
                  </a:lnTo>
                  <a:lnTo>
                    <a:pt x="21853" y="173523"/>
                  </a:lnTo>
                  <a:lnTo>
                    <a:pt x="32436" y="231588"/>
                  </a:lnTo>
                  <a:lnTo>
                    <a:pt x="35662" y="245639"/>
                  </a:lnTo>
                  <a:lnTo>
                    <a:pt x="41322" y="251497"/>
                  </a:lnTo>
                  <a:lnTo>
                    <a:pt x="48605" y="251893"/>
                  </a:lnTo>
                  <a:lnTo>
                    <a:pt x="56970" y="248647"/>
                  </a:lnTo>
                  <a:lnTo>
                    <a:pt x="72504" y="232563"/>
                  </a:lnTo>
                  <a:lnTo>
                    <a:pt x="100232" y="179108"/>
                  </a:lnTo>
                  <a:lnTo>
                    <a:pt x="124709" y="120769"/>
                  </a:lnTo>
                  <a:lnTo>
                    <a:pt x="136871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328350" y="5851015"/>
              <a:ext cx="514553" cy="661981"/>
            </a:xfrm>
            <a:custGeom>
              <a:avLst/>
              <a:gdLst/>
              <a:ahLst/>
              <a:cxnLst/>
              <a:rect l="0" t="0" r="0" b="0"/>
              <a:pathLst>
                <a:path w="514553" h="661981">
                  <a:moveTo>
                    <a:pt x="82883" y="0"/>
                  </a:moveTo>
                  <a:lnTo>
                    <a:pt x="86003" y="48931"/>
                  </a:lnTo>
                  <a:lnTo>
                    <a:pt x="91948" y="108062"/>
                  </a:lnTo>
                  <a:lnTo>
                    <a:pt x="94293" y="165972"/>
                  </a:lnTo>
                  <a:lnTo>
                    <a:pt x="101688" y="229403"/>
                  </a:lnTo>
                  <a:lnTo>
                    <a:pt x="106392" y="276202"/>
                  </a:lnTo>
                  <a:lnTo>
                    <a:pt x="112874" y="338828"/>
                  </a:lnTo>
                  <a:lnTo>
                    <a:pt x="113996" y="387653"/>
                  </a:lnTo>
                  <a:lnTo>
                    <a:pt x="113206" y="448148"/>
                  </a:lnTo>
                  <a:lnTo>
                    <a:pt x="106117" y="505157"/>
                  </a:lnTo>
                  <a:lnTo>
                    <a:pt x="95821" y="567125"/>
                  </a:lnTo>
                  <a:lnTo>
                    <a:pt x="79229" y="620996"/>
                  </a:lnTo>
                  <a:lnTo>
                    <a:pt x="63213" y="652711"/>
                  </a:lnTo>
                  <a:lnTo>
                    <a:pt x="55732" y="658579"/>
                  </a:lnTo>
                  <a:lnTo>
                    <a:pt x="47235" y="661322"/>
                  </a:lnTo>
                  <a:lnTo>
                    <a:pt x="38061" y="661980"/>
                  </a:lnTo>
                  <a:lnTo>
                    <a:pt x="29605" y="656569"/>
                  </a:lnTo>
                  <a:lnTo>
                    <a:pt x="13970" y="634960"/>
                  </a:lnTo>
                  <a:lnTo>
                    <a:pt x="3194" y="578731"/>
                  </a:lnTo>
                  <a:lnTo>
                    <a:pt x="0" y="521386"/>
                  </a:lnTo>
                  <a:lnTo>
                    <a:pt x="4643" y="467350"/>
                  </a:lnTo>
                  <a:lnTo>
                    <a:pt x="13427" y="414295"/>
                  </a:lnTo>
                  <a:lnTo>
                    <a:pt x="35282" y="352371"/>
                  </a:lnTo>
                  <a:lnTo>
                    <a:pt x="62129" y="295079"/>
                  </a:lnTo>
                  <a:lnTo>
                    <a:pt x="95551" y="238702"/>
                  </a:lnTo>
                  <a:lnTo>
                    <a:pt x="134883" y="183036"/>
                  </a:lnTo>
                  <a:lnTo>
                    <a:pt x="152788" y="166747"/>
                  </a:lnTo>
                  <a:lnTo>
                    <a:pt x="194583" y="146763"/>
                  </a:lnTo>
                  <a:lnTo>
                    <a:pt x="222994" y="141267"/>
                  </a:lnTo>
                  <a:lnTo>
                    <a:pt x="248100" y="145064"/>
                  </a:lnTo>
                  <a:lnTo>
                    <a:pt x="269787" y="155720"/>
                  </a:lnTo>
                  <a:lnTo>
                    <a:pt x="287224" y="172154"/>
                  </a:lnTo>
                  <a:lnTo>
                    <a:pt x="304606" y="201137"/>
                  </a:lnTo>
                  <a:lnTo>
                    <a:pt x="319789" y="250777"/>
                  </a:lnTo>
                  <a:lnTo>
                    <a:pt x="322314" y="282405"/>
                  </a:lnTo>
                  <a:lnTo>
                    <a:pt x="320882" y="280687"/>
                  </a:lnTo>
                  <a:lnTo>
                    <a:pt x="317342" y="265130"/>
                  </a:lnTo>
                  <a:lnTo>
                    <a:pt x="317689" y="222317"/>
                  </a:lnTo>
                  <a:lnTo>
                    <a:pt x="330400" y="169207"/>
                  </a:lnTo>
                  <a:lnTo>
                    <a:pt x="352007" y="111802"/>
                  </a:lnTo>
                  <a:lnTo>
                    <a:pt x="383788" y="61599"/>
                  </a:lnTo>
                  <a:lnTo>
                    <a:pt x="401452" y="47655"/>
                  </a:lnTo>
                  <a:lnTo>
                    <a:pt x="460144" y="19231"/>
                  </a:lnTo>
                  <a:lnTo>
                    <a:pt x="514552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885016" y="5895894"/>
              <a:ext cx="211428" cy="294558"/>
            </a:xfrm>
            <a:custGeom>
              <a:avLst/>
              <a:gdLst/>
              <a:ahLst/>
              <a:cxnLst/>
              <a:rect l="0" t="0" r="0" b="0"/>
              <a:pathLst>
                <a:path w="211428" h="294558">
                  <a:moveTo>
                    <a:pt x="168456" y="39349"/>
                  </a:moveTo>
                  <a:lnTo>
                    <a:pt x="157277" y="22581"/>
                  </a:lnTo>
                  <a:lnTo>
                    <a:pt x="142430" y="11230"/>
                  </a:lnTo>
                  <a:lnTo>
                    <a:pt x="133558" y="6565"/>
                  </a:lnTo>
                  <a:lnTo>
                    <a:pt x="93125" y="0"/>
                  </a:lnTo>
                  <a:lnTo>
                    <a:pt x="67125" y="4703"/>
                  </a:lnTo>
                  <a:lnTo>
                    <a:pt x="43871" y="15762"/>
                  </a:lnTo>
                  <a:lnTo>
                    <a:pt x="21838" y="32376"/>
                  </a:lnTo>
                  <a:lnTo>
                    <a:pt x="9706" y="54578"/>
                  </a:lnTo>
                  <a:lnTo>
                    <a:pt x="5483" y="78873"/>
                  </a:lnTo>
                  <a:lnTo>
                    <a:pt x="7506" y="101369"/>
                  </a:lnTo>
                  <a:lnTo>
                    <a:pt x="18544" y="119946"/>
                  </a:lnTo>
                  <a:lnTo>
                    <a:pt x="35148" y="134832"/>
                  </a:lnTo>
                  <a:lnTo>
                    <a:pt x="97408" y="162799"/>
                  </a:lnTo>
                  <a:lnTo>
                    <a:pt x="150479" y="187563"/>
                  </a:lnTo>
                  <a:lnTo>
                    <a:pt x="198107" y="223120"/>
                  </a:lnTo>
                  <a:lnTo>
                    <a:pt x="210100" y="241518"/>
                  </a:lnTo>
                  <a:lnTo>
                    <a:pt x="211427" y="251337"/>
                  </a:lnTo>
                  <a:lnTo>
                    <a:pt x="206661" y="271606"/>
                  </a:lnTo>
                  <a:lnTo>
                    <a:pt x="199775" y="279585"/>
                  </a:lnTo>
                  <a:lnTo>
                    <a:pt x="179646" y="291570"/>
                  </a:lnTo>
                  <a:lnTo>
                    <a:pt x="151982" y="294557"/>
                  </a:lnTo>
                  <a:lnTo>
                    <a:pt x="92152" y="286943"/>
                  </a:lnTo>
                  <a:lnTo>
                    <a:pt x="54990" y="271937"/>
                  </a:lnTo>
                  <a:lnTo>
                    <a:pt x="0" y="239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580891" y="5661502"/>
            <a:ext cx="1526767" cy="710789"/>
            <a:chOff x="6580891" y="5661502"/>
            <a:chExt cx="1526767" cy="710789"/>
          </a:xfrm>
        </p:grpSpPr>
        <p:sp>
          <p:nvSpPr>
            <p:cNvPr id="208" name="Freeform 207"/>
            <p:cNvSpPr/>
            <p:nvPr/>
          </p:nvSpPr>
          <p:spPr>
            <a:xfrm>
              <a:off x="6580891" y="5661502"/>
              <a:ext cx="195545" cy="530856"/>
            </a:xfrm>
            <a:custGeom>
              <a:avLst/>
              <a:gdLst/>
              <a:ahLst/>
              <a:cxnLst/>
              <a:rect l="0" t="0" r="0" b="0"/>
              <a:pathLst>
                <a:path w="195545" h="530856">
                  <a:moveTo>
                    <a:pt x="73120" y="0"/>
                  </a:moveTo>
                  <a:lnTo>
                    <a:pt x="56352" y="16768"/>
                  </a:lnTo>
                  <a:lnTo>
                    <a:pt x="40335" y="55141"/>
                  </a:lnTo>
                  <a:lnTo>
                    <a:pt x="28181" y="114734"/>
                  </a:lnTo>
                  <a:lnTo>
                    <a:pt x="22760" y="167487"/>
                  </a:lnTo>
                  <a:lnTo>
                    <a:pt x="15564" y="218342"/>
                  </a:lnTo>
                  <a:lnTo>
                    <a:pt x="6024" y="270455"/>
                  </a:lnTo>
                  <a:lnTo>
                    <a:pt x="1377" y="322940"/>
                  </a:lnTo>
                  <a:lnTo>
                    <a:pt x="0" y="369947"/>
                  </a:lnTo>
                  <a:lnTo>
                    <a:pt x="5181" y="424689"/>
                  </a:lnTo>
                  <a:lnTo>
                    <a:pt x="19715" y="479774"/>
                  </a:lnTo>
                  <a:lnTo>
                    <a:pt x="35346" y="506081"/>
                  </a:lnTo>
                  <a:lnTo>
                    <a:pt x="44428" y="516372"/>
                  </a:lnTo>
                  <a:lnTo>
                    <a:pt x="66997" y="527806"/>
                  </a:lnTo>
                  <a:lnTo>
                    <a:pt x="79566" y="530855"/>
                  </a:lnTo>
                  <a:lnTo>
                    <a:pt x="102890" y="528004"/>
                  </a:lnTo>
                  <a:lnTo>
                    <a:pt x="124955" y="517768"/>
                  </a:lnTo>
                  <a:lnTo>
                    <a:pt x="154769" y="492275"/>
                  </a:lnTo>
                  <a:lnTo>
                    <a:pt x="186240" y="430681"/>
                  </a:lnTo>
                  <a:lnTo>
                    <a:pt x="195544" y="381203"/>
                  </a:lnTo>
                  <a:lnTo>
                    <a:pt x="192712" y="329498"/>
                  </a:lnTo>
                  <a:lnTo>
                    <a:pt x="184374" y="303981"/>
                  </a:lnTo>
                  <a:lnTo>
                    <a:pt x="178874" y="293901"/>
                  </a:lnTo>
                  <a:lnTo>
                    <a:pt x="163406" y="279582"/>
                  </a:lnTo>
                  <a:lnTo>
                    <a:pt x="154368" y="274125"/>
                  </a:lnTo>
                  <a:lnTo>
                    <a:pt x="143662" y="272828"/>
                  </a:lnTo>
                  <a:lnTo>
                    <a:pt x="119290" y="277624"/>
                  </a:lnTo>
                  <a:lnTo>
                    <a:pt x="84850" y="299068"/>
                  </a:lnTo>
                  <a:lnTo>
                    <a:pt x="58008" y="333238"/>
                  </a:lnTo>
                  <a:lnTo>
                    <a:pt x="46415" y="372998"/>
                  </a:lnTo>
                  <a:lnTo>
                    <a:pt x="48569" y="408826"/>
                  </a:lnTo>
                  <a:lnTo>
                    <a:pt x="56749" y="427755"/>
                  </a:lnTo>
                  <a:lnTo>
                    <a:pt x="73120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338363" y="5861544"/>
              <a:ext cx="147400" cy="228298"/>
            </a:xfrm>
            <a:custGeom>
              <a:avLst/>
              <a:gdLst/>
              <a:ahLst/>
              <a:cxnLst/>
              <a:rect l="0" t="0" r="0" b="0"/>
              <a:pathLst>
                <a:path w="147400" h="228298">
                  <a:moveTo>
                    <a:pt x="0" y="0"/>
                  </a:moveTo>
                  <a:lnTo>
                    <a:pt x="0" y="58616"/>
                  </a:lnTo>
                  <a:lnTo>
                    <a:pt x="0" y="121196"/>
                  </a:lnTo>
                  <a:lnTo>
                    <a:pt x="3120" y="183644"/>
                  </a:lnTo>
                  <a:lnTo>
                    <a:pt x="9575" y="206791"/>
                  </a:lnTo>
                  <a:lnTo>
                    <a:pt x="20244" y="224878"/>
                  </a:lnTo>
                  <a:lnTo>
                    <a:pt x="28704" y="228297"/>
                  </a:lnTo>
                  <a:lnTo>
                    <a:pt x="50582" y="225858"/>
                  </a:lnTo>
                  <a:lnTo>
                    <a:pt x="69664" y="213855"/>
                  </a:lnTo>
                  <a:lnTo>
                    <a:pt x="93561" y="184247"/>
                  </a:lnTo>
                  <a:lnTo>
                    <a:pt x="122596" y="126731"/>
                  </a:lnTo>
                  <a:lnTo>
                    <a:pt x="143324" y="65634"/>
                  </a:lnTo>
                  <a:lnTo>
                    <a:pt x="147399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464099" y="5820089"/>
              <a:ext cx="643559" cy="552202"/>
            </a:xfrm>
            <a:custGeom>
              <a:avLst/>
              <a:gdLst/>
              <a:ahLst/>
              <a:cxnLst/>
              <a:rect l="0" t="0" r="0" b="0"/>
              <a:pathLst>
                <a:path w="643559" h="552202">
                  <a:moveTo>
                    <a:pt x="32191" y="20398"/>
                  </a:moveTo>
                  <a:lnTo>
                    <a:pt x="23126" y="79014"/>
                  </a:lnTo>
                  <a:lnTo>
                    <a:pt x="30358" y="139254"/>
                  </a:lnTo>
                  <a:lnTo>
                    <a:pt x="46170" y="187375"/>
                  </a:lnTo>
                  <a:lnTo>
                    <a:pt x="71033" y="241301"/>
                  </a:lnTo>
                  <a:lnTo>
                    <a:pt x="97286" y="294113"/>
                  </a:lnTo>
                  <a:lnTo>
                    <a:pt x="116210" y="355111"/>
                  </a:lnTo>
                  <a:lnTo>
                    <a:pt x="123767" y="397602"/>
                  </a:lnTo>
                  <a:lnTo>
                    <a:pt x="126005" y="451527"/>
                  </a:lnTo>
                  <a:lnTo>
                    <a:pt x="124189" y="484582"/>
                  </a:lnTo>
                  <a:lnTo>
                    <a:pt x="110013" y="521752"/>
                  </a:lnTo>
                  <a:lnTo>
                    <a:pt x="97584" y="539970"/>
                  </a:lnTo>
                  <a:lnTo>
                    <a:pt x="74904" y="549626"/>
                  </a:lnTo>
                  <a:lnTo>
                    <a:pt x="60667" y="552201"/>
                  </a:lnTo>
                  <a:lnTo>
                    <a:pt x="48835" y="550408"/>
                  </a:lnTo>
                  <a:lnTo>
                    <a:pt x="29450" y="539057"/>
                  </a:lnTo>
                  <a:lnTo>
                    <a:pt x="5383" y="496168"/>
                  </a:lnTo>
                  <a:lnTo>
                    <a:pt x="0" y="465038"/>
                  </a:lnTo>
                  <a:lnTo>
                    <a:pt x="486" y="406925"/>
                  </a:lnTo>
                  <a:lnTo>
                    <a:pt x="17393" y="350386"/>
                  </a:lnTo>
                  <a:lnTo>
                    <a:pt x="43263" y="294158"/>
                  </a:lnTo>
                  <a:lnTo>
                    <a:pt x="76493" y="237990"/>
                  </a:lnTo>
                  <a:lnTo>
                    <a:pt x="118902" y="182370"/>
                  </a:lnTo>
                  <a:lnTo>
                    <a:pt x="159024" y="151048"/>
                  </a:lnTo>
                  <a:lnTo>
                    <a:pt x="182928" y="142805"/>
                  </a:lnTo>
                  <a:lnTo>
                    <a:pt x="207980" y="140312"/>
                  </a:lnTo>
                  <a:lnTo>
                    <a:pt x="230813" y="143103"/>
                  </a:lnTo>
                  <a:lnTo>
                    <a:pt x="249539" y="154482"/>
                  </a:lnTo>
                  <a:lnTo>
                    <a:pt x="264491" y="172408"/>
                  </a:lnTo>
                  <a:lnTo>
                    <a:pt x="288998" y="233803"/>
                  </a:lnTo>
                  <a:lnTo>
                    <a:pt x="287488" y="228719"/>
                  </a:lnTo>
                  <a:lnTo>
                    <a:pt x="299759" y="166025"/>
                  </a:lnTo>
                  <a:lnTo>
                    <a:pt x="328759" y="110818"/>
                  </a:lnTo>
                  <a:lnTo>
                    <a:pt x="365365" y="67299"/>
                  </a:lnTo>
                  <a:lnTo>
                    <a:pt x="422342" y="33084"/>
                  </a:lnTo>
                  <a:lnTo>
                    <a:pt x="484969" y="6857"/>
                  </a:lnTo>
                  <a:lnTo>
                    <a:pt x="542683" y="825"/>
                  </a:lnTo>
                  <a:lnTo>
                    <a:pt x="571812" y="0"/>
                  </a:lnTo>
                  <a:lnTo>
                    <a:pt x="580281" y="4460"/>
                  </a:lnTo>
                  <a:lnTo>
                    <a:pt x="584759" y="12112"/>
                  </a:lnTo>
                  <a:lnTo>
                    <a:pt x="586572" y="21893"/>
                  </a:lnTo>
                  <a:lnTo>
                    <a:pt x="584273" y="30753"/>
                  </a:lnTo>
                  <a:lnTo>
                    <a:pt x="572359" y="46837"/>
                  </a:lnTo>
                  <a:lnTo>
                    <a:pt x="517734" y="91687"/>
                  </a:lnTo>
                  <a:lnTo>
                    <a:pt x="506795" y="99509"/>
                  </a:lnTo>
                  <a:lnTo>
                    <a:pt x="503012" y="107064"/>
                  </a:lnTo>
                  <a:lnTo>
                    <a:pt x="503999" y="114440"/>
                  </a:lnTo>
                  <a:lnTo>
                    <a:pt x="508166" y="121697"/>
                  </a:lnTo>
                  <a:lnTo>
                    <a:pt x="522156" y="132880"/>
                  </a:lnTo>
                  <a:lnTo>
                    <a:pt x="577125" y="153320"/>
                  </a:lnTo>
                  <a:lnTo>
                    <a:pt x="609334" y="165327"/>
                  </a:lnTo>
                  <a:lnTo>
                    <a:pt x="626391" y="176838"/>
                  </a:lnTo>
                  <a:lnTo>
                    <a:pt x="638651" y="192872"/>
                  </a:lnTo>
                  <a:lnTo>
                    <a:pt x="643558" y="202061"/>
                  </a:lnTo>
                  <a:lnTo>
                    <a:pt x="640981" y="208187"/>
                  </a:lnTo>
                  <a:lnTo>
                    <a:pt x="633413" y="212271"/>
                  </a:lnTo>
                  <a:lnTo>
                    <a:pt x="609407" y="215639"/>
                  </a:lnTo>
                  <a:lnTo>
                    <a:pt x="552574" y="208269"/>
                  </a:lnTo>
                  <a:lnTo>
                    <a:pt x="491550" y="191829"/>
                  </a:lnTo>
                  <a:lnTo>
                    <a:pt x="474389" y="188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2" name="Freeform 211"/>
          <p:cNvSpPr/>
          <p:nvPr/>
        </p:nvSpPr>
        <p:spPr>
          <a:xfrm>
            <a:off x="6269463" y="5398294"/>
            <a:ext cx="2140003" cy="1125879"/>
          </a:xfrm>
          <a:custGeom>
            <a:avLst/>
            <a:gdLst/>
            <a:ahLst/>
            <a:cxnLst/>
            <a:rect l="0" t="0" r="0" b="0"/>
            <a:pathLst>
              <a:path w="2140003" h="1125879">
                <a:moveTo>
                  <a:pt x="237148" y="1031789"/>
                </a:moveTo>
                <a:lnTo>
                  <a:pt x="289199" y="1028669"/>
                </a:lnTo>
                <a:lnTo>
                  <a:pt x="339138" y="1023455"/>
                </a:lnTo>
                <a:lnTo>
                  <a:pt x="397935" y="1016104"/>
                </a:lnTo>
                <a:lnTo>
                  <a:pt x="446096" y="1012324"/>
                </a:lnTo>
                <a:lnTo>
                  <a:pt x="497411" y="1005614"/>
                </a:lnTo>
                <a:lnTo>
                  <a:pt x="555248" y="1001806"/>
                </a:lnTo>
                <a:lnTo>
                  <a:pt x="616840" y="995089"/>
                </a:lnTo>
                <a:lnTo>
                  <a:pt x="661704" y="988961"/>
                </a:lnTo>
                <a:lnTo>
                  <a:pt x="707770" y="983508"/>
                </a:lnTo>
                <a:lnTo>
                  <a:pt x="751640" y="981085"/>
                </a:lnTo>
                <a:lnTo>
                  <a:pt x="800774" y="976888"/>
                </a:lnTo>
                <a:lnTo>
                  <a:pt x="852636" y="972294"/>
                </a:lnTo>
                <a:lnTo>
                  <a:pt x="902983" y="970251"/>
                </a:lnTo>
                <a:lnTo>
                  <a:pt x="955774" y="969344"/>
                </a:lnTo>
                <a:lnTo>
                  <a:pt x="1010433" y="968941"/>
                </a:lnTo>
                <a:lnTo>
                  <a:pt x="1065921" y="968761"/>
                </a:lnTo>
                <a:lnTo>
                  <a:pt x="1121779" y="968681"/>
                </a:lnTo>
                <a:lnTo>
                  <a:pt x="1177799" y="968646"/>
                </a:lnTo>
                <a:lnTo>
                  <a:pt x="1233893" y="968631"/>
                </a:lnTo>
                <a:lnTo>
                  <a:pt x="1293139" y="968624"/>
                </a:lnTo>
                <a:lnTo>
                  <a:pt x="1353396" y="968620"/>
                </a:lnTo>
                <a:lnTo>
                  <a:pt x="1411372" y="968619"/>
                </a:lnTo>
                <a:lnTo>
                  <a:pt x="1468334" y="968619"/>
                </a:lnTo>
                <a:lnTo>
                  <a:pt x="1524847" y="968618"/>
                </a:lnTo>
                <a:lnTo>
                  <a:pt x="1581159" y="968618"/>
                </a:lnTo>
                <a:lnTo>
                  <a:pt x="1637382" y="965498"/>
                </a:lnTo>
                <a:lnTo>
                  <a:pt x="1692396" y="961382"/>
                </a:lnTo>
                <a:lnTo>
                  <a:pt x="1744142" y="959552"/>
                </a:lnTo>
                <a:lnTo>
                  <a:pt x="1794437" y="958740"/>
                </a:lnTo>
                <a:lnTo>
                  <a:pt x="1842916" y="957208"/>
                </a:lnTo>
                <a:lnTo>
                  <a:pt x="1887860" y="952628"/>
                </a:lnTo>
                <a:lnTo>
                  <a:pt x="1947034" y="943473"/>
                </a:lnTo>
                <a:lnTo>
                  <a:pt x="2009856" y="937134"/>
                </a:lnTo>
                <a:lnTo>
                  <a:pt x="2046092" y="927834"/>
                </a:lnTo>
                <a:lnTo>
                  <a:pt x="2079055" y="909611"/>
                </a:lnTo>
                <a:lnTo>
                  <a:pt x="2108710" y="882504"/>
                </a:lnTo>
                <a:lnTo>
                  <a:pt x="2125945" y="849906"/>
                </a:lnTo>
                <a:lnTo>
                  <a:pt x="2137291" y="803072"/>
                </a:lnTo>
                <a:lnTo>
                  <a:pt x="2140002" y="747601"/>
                </a:lnTo>
                <a:lnTo>
                  <a:pt x="2131032" y="685751"/>
                </a:lnTo>
                <a:lnTo>
                  <a:pt x="2123583" y="628473"/>
                </a:lnTo>
                <a:lnTo>
                  <a:pt x="2113707" y="572099"/>
                </a:lnTo>
                <a:lnTo>
                  <a:pt x="2103610" y="515903"/>
                </a:lnTo>
                <a:lnTo>
                  <a:pt x="2101269" y="459742"/>
                </a:lnTo>
                <a:lnTo>
                  <a:pt x="2092401" y="403588"/>
                </a:lnTo>
                <a:lnTo>
                  <a:pt x="2082504" y="347436"/>
                </a:lnTo>
                <a:lnTo>
                  <a:pt x="2071608" y="285652"/>
                </a:lnTo>
                <a:lnTo>
                  <a:pt x="2050302" y="222386"/>
                </a:lnTo>
                <a:lnTo>
                  <a:pt x="2005657" y="160399"/>
                </a:lnTo>
                <a:lnTo>
                  <a:pt x="1987095" y="143816"/>
                </a:lnTo>
                <a:lnTo>
                  <a:pt x="1927345" y="110813"/>
                </a:lnTo>
                <a:lnTo>
                  <a:pt x="1869529" y="86746"/>
                </a:lnTo>
                <a:lnTo>
                  <a:pt x="1809019" y="67868"/>
                </a:lnTo>
                <a:lnTo>
                  <a:pt x="1759117" y="57671"/>
                </a:lnTo>
                <a:lnTo>
                  <a:pt x="1706118" y="52960"/>
                </a:lnTo>
                <a:lnTo>
                  <a:pt x="1646479" y="44675"/>
                </a:lnTo>
                <a:lnTo>
                  <a:pt x="1583186" y="34811"/>
                </a:lnTo>
                <a:lnTo>
                  <a:pt x="1536898" y="27947"/>
                </a:lnTo>
                <a:lnTo>
                  <a:pt x="1489029" y="24117"/>
                </a:lnTo>
                <a:lnTo>
                  <a:pt x="1439288" y="21245"/>
                </a:lnTo>
                <a:lnTo>
                  <a:pt x="1385985" y="16069"/>
                </a:lnTo>
                <a:lnTo>
                  <a:pt x="1331099" y="12988"/>
                </a:lnTo>
                <a:lnTo>
                  <a:pt x="1275510" y="10449"/>
                </a:lnTo>
                <a:lnTo>
                  <a:pt x="1219608" y="5422"/>
                </a:lnTo>
                <a:lnTo>
                  <a:pt x="1163568" y="2407"/>
                </a:lnTo>
                <a:lnTo>
                  <a:pt x="1106295" y="1068"/>
                </a:lnTo>
                <a:lnTo>
                  <a:pt x="1045746" y="472"/>
                </a:lnTo>
                <a:lnTo>
                  <a:pt x="986860" y="208"/>
                </a:lnTo>
                <a:lnTo>
                  <a:pt x="929492" y="90"/>
                </a:lnTo>
                <a:lnTo>
                  <a:pt x="872800" y="38"/>
                </a:lnTo>
                <a:lnTo>
                  <a:pt x="816408" y="14"/>
                </a:lnTo>
                <a:lnTo>
                  <a:pt x="760150" y="4"/>
                </a:lnTo>
                <a:lnTo>
                  <a:pt x="703950" y="0"/>
                </a:lnTo>
                <a:lnTo>
                  <a:pt x="650897" y="3117"/>
                </a:lnTo>
                <a:lnTo>
                  <a:pt x="600022" y="7232"/>
                </a:lnTo>
                <a:lnTo>
                  <a:pt x="550114" y="9061"/>
                </a:lnTo>
                <a:lnTo>
                  <a:pt x="500637" y="9874"/>
                </a:lnTo>
                <a:lnTo>
                  <a:pt x="452520" y="11405"/>
                </a:lnTo>
                <a:lnTo>
                  <a:pt x="407739" y="15985"/>
                </a:lnTo>
                <a:lnTo>
                  <a:pt x="364439" y="21920"/>
                </a:lnTo>
                <a:lnTo>
                  <a:pt x="303720" y="28719"/>
                </a:lnTo>
                <a:lnTo>
                  <a:pt x="251804" y="33853"/>
                </a:lnTo>
                <a:lnTo>
                  <a:pt x="192340" y="51657"/>
                </a:lnTo>
                <a:lnTo>
                  <a:pt x="136704" y="69299"/>
                </a:lnTo>
                <a:lnTo>
                  <a:pt x="79859" y="93206"/>
                </a:lnTo>
                <a:lnTo>
                  <a:pt x="53413" y="112881"/>
                </a:lnTo>
                <a:lnTo>
                  <a:pt x="24687" y="156132"/>
                </a:lnTo>
                <a:lnTo>
                  <a:pt x="14820" y="178184"/>
                </a:lnTo>
                <a:lnTo>
                  <a:pt x="8277" y="227098"/>
                </a:lnTo>
                <a:lnTo>
                  <a:pt x="0" y="288527"/>
                </a:lnTo>
                <a:lnTo>
                  <a:pt x="4085" y="338790"/>
                </a:lnTo>
                <a:lnTo>
                  <a:pt x="5238" y="393432"/>
                </a:lnTo>
                <a:lnTo>
                  <a:pt x="12701" y="450455"/>
                </a:lnTo>
                <a:lnTo>
                  <a:pt x="15389" y="513712"/>
                </a:lnTo>
                <a:lnTo>
                  <a:pt x="15920" y="577203"/>
                </a:lnTo>
                <a:lnTo>
                  <a:pt x="16025" y="638834"/>
                </a:lnTo>
                <a:lnTo>
                  <a:pt x="16042" y="687760"/>
                </a:lnTo>
                <a:lnTo>
                  <a:pt x="12930" y="749926"/>
                </a:lnTo>
                <a:lnTo>
                  <a:pt x="6985" y="812595"/>
                </a:lnTo>
                <a:lnTo>
                  <a:pt x="5956" y="872606"/>
                </a:lnTo>
                <a:lnTo>
                  <a:pt x="5651" y="925482"/>
                </a:lnTo>
                <a:lnTo>
                  <a:pt x="5560" y="981963"/>
                </a:lnTo>
                <a:lnTo>
                  <a:pt x="5533" y="1037562"/>
                </a:lnTo>
                <a:lnTo>
                  <a:pt x="7864" y="1098007"/>
                </a:lnTo>
                <a:lnTo>
                  <a:pt x="16701" y="1118151"/>
                </a:lnTo>
                <a:lnTo>
                  <a:pt x="24673" y="1123288"/>
                </a:lnTo>
                <a:lnTo>
                  <a:pt x="46009" y="1125878"/>
                </a:lnTo>
                <a:lnTo>
                  <a:pt x="108397" y="1115005"/>
                </a:lnTo>
                <a:lnTo>
                  <a:pt x="166641" y="1098336"/>
                </a:lnTo>
                <a:lnTo>
                  <a:pt x="220157" y="1089071"/>
                </a:lnTo>
                <a:lnTo>
                  <a:pt x="279297" y="1086976"/>
                </a:lnTo>
                <a:lnTo>
                  <a:pt x="330875" y="1092074"/>
                </a:lnTo>
                <a:lnTo>
                  <a:pt x="374019" y="1094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Group 229"/>
          <p:cNvGrpSpPr/>
          <p:nvPr/>
        </p:nvGrpSpPr>
        <p:grpSpPr>
          <a:xfrm>
            <a:off x="2396827" y="7952635"/>
            <a:ext cx="3488604" cy="663296"/>
            <a:chOff x="2396827" y="7952635"/>
            <a:chExt cx="3488604" cy="663296"/>
          </a:xfrm>
        </p:grpSpPr>
        <p:sp>
          <p:nvSpPr>
            <p:cNvPr id="213" name="Freeform 212"/>
            <p:cNvSpPr/>
            <p:nvPr/>
          </p:nvSpPr>
          <p:spPr>
            <a:xfrm>
              <a:off x="2396827" y="8165400"/>
              <a:ext cx="214241" cy="286240"/>
            </a:xfrm>
            <a:custGeom>
              <a:avLst/>
              <a:gdLst/>
              <a:ahLst/>
              <a:cxnLst/>
              <a:rect l="0" t="0" r="0" b="0"/>
              <a:pathLst>
                <a:path w="214241" h="286240">
                  <a:moveTo>
                    <a:pt x="214240" y="8334"/>
                  </a:moveTo>
                  <a:lnTo>
                    <a:pt x="176762" y="0"/>
                  </a:lnTo>
                  <a:lnTo>
                    <a:pt x="151960" y="1120"/>
                  </a:lnTo>
                  <a:lnTo>
                    <a:pt x="114029" y="14905"/>
                  </a:lnTo>
                  <a:lnTo>
                    <a:pt x="50576" y="64274"/>
                  </a:lnTo>
                  <a:lnTo>
                    <a:pt x="29197" y="84669"/>
                  </a:lnTo>
                  <a:lnTo>
                    <a:pt x="5940" y="135889"/>
                  </a:lnTo>
                  <a:lnTo>
                    <a:pt x="0" y="164461"/>
                  </a:lnTo>
                  <a:lnTo>
                    <a:pt x="4403" y="213430"/>
                  </a:lnTo>
                  <a:lnTo>
                    <a:pt x="20005" y="261476"/>
                  </a:lnTo>
                  <a:lnTo>
                    <a:pt x="32767" y="283058"/>
                  </a:lnTo>
                  <a:lnTo>
                    <a:pt x="40616" y="286239"/>
                  </a:lnTo>
                  <a:lnTo>
                    <a:pt x="49358" y="284851"/>
                  </a:lnTo>
                  <a:lnTo>
                    <a:pt x="75309" y="269249"/>
                  </a:lnTo>
                  <a:lnTo>
                    <a:pt x="89322" y="255317"/>
                  </a:lnTo>
                  <a:lnTo>
                    <a:pt x="108956" y="218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547896" y="7963164"/>
              <a:ext cx="63172" cy="452726"/>
            </a:xfrm>
            <a:custGeom>
              <a:avLst/>
              <a:gdLst/>
              <a:ahLst/>
              <a:cxnLst/>
              <a:rect l="0" t="0" r="0" b="0"/>
              <a:pathLst>
                <a:path w="63172" h="452726">
                  <a:moveTo>
                    <a:pt x="0" y="0"/>
                  </a:moveTo>
                  <a:lnTo>
                    <a:pt x="11453" y="52050"/>
                  </a:lnTo>
                  <a:lnTo>
                    <a:pt x="21331" y="101989"/>
                  </a:lnTo>
                  <a:lnTo>
                    <a:pt x="35150" y="160785"/>
                  </a:lnTo>
                  <a:lnTo>
                    <a:pt x="41909" y="217459"/>
                  </a:lnTo>
                  <a:lnTo>
                    <a:pt x="50176" y="276834"/>
                  </a:lnTo>
                  <a:lnTo>
                    <a:pt x="55031" y="333538"/>
                  </a:lnTo>
                  <a:lnTo>
                    <a:pt x="60759" y="392844"/>
                  </a:lnTo>
                  <a:lnTo>
                    <a:pt x="63171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747938" y="8205319"/>
              <a:ext cx="31586" cy="210571"/>
            </a:xfrm>
            <a:custGeom>
              <a:avLst/>
              <a:gdLst/>
              <a:ahLst/>
              <a:cxnLst/>
              <a:rect l="0" t="0" r="0" b="0"/>
              <a:pathLst>
                <a:path w="31586" h="210571">
                  <a:moveTo>
                    <a:pt x="0" y="0"/>
                  </a:moveTo>
                  <a:lnTo>
                    <a:pt x="8333" y="37478"/>
                  </a:lnTo>
                  <a:lnTo>
                    <a:pt x="15684" y="100079"/>
                  </a:lnTo>
                  <a:lnTo>
                    <a:pt x="27231" y="162056"/>
                  </a:lnTo>
                  <a:lnTo>
                    <a:pt x="3158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2879219" y="8176108"/>
              <a:ext cx="375600" cy="250310"/>
            </a:xfrm>
            <a:custGeom>
              <a:avLst/>
              <a:gdLst/>
              <a:ahLst/>
              <a:cxnLst/>
              <a:rect l="0" t="0" r="0" b="0"/>
              <a:pathLst>
                <a:path w="375600" h="250310">
                  <a:moveTo>
                    <a:pt x="5589" y="102911"/>
                  </a:moveTo>
                  <a:lnTo>
                    <a:pt x="0" y="119678"/>
                  </a:lnTo>
                  <a:lnTo>
                    <a:pt x="2114" y="152462"/>
                  </a:lnTo>
                  <a:lnTo>
                    <a:pt x="3272" y="155832"/>
                  </a:lnTo>
                  <a:lnTo>
                    <a:pt x="4045" y="153399"/>
                  </a:lnTo>
                  <a:lnTo>
                    <a:pt x="7726" y="97297"/>
                  </a:lnTo>
                  <a:lnTo>
                    <a:pt x="16677" y="73509"/>
                  </a:lnTo>
                  <a:lnTo>
                    <a:pt x="40460" y="45975"/>
                  </a:lnTo>
                  <a:lnTo>
                    <a:pt x="62811" y="36662"/>
                  </a:lnTo>
                  <a:lnTo>
                    <a:pt x="75323" y="34178"/>
                  </a:lnTo>
                  <a:lnTo>
                    <a:pt x="120878" y="41861"/>
                  </a:lnTo>
                  <a:lnTo>
                    <a:pt x="179098" y="65418"/>
                  </a:lnTo>
                  <a:lnTo>
                    <a:pt x="242084" y="93959"/>
                  </a:lnTo>
                  <a:lnTo>
                    <a:pt x="288832" y="94669"/>
                  </a:lnTo>
                  <a:lnTo>
                    <a:pt x="328549" y="81881"/>
                  </a:lnTo>
                  <a:lnTo>
                    <a:pt x="356954" y="57685"/>
                  </a:lnTo>
                  <a:lnTo>
                    <a:pt x="374600" y="28289"/>
                  </a:lnTo>
                  <a:lnTo>
                    <a:pt x="375599" y="19238"/>
                  </a:lnTo>
                  <a:lnTo>
                    <a:pt x="370469" y="2942"/>
                  </a:lnTo>
                  <a:lnTo>
                    <a:pt x="362317" y="0"/>
                  </a:lnTo>
                  <a:lnTo>
                    <a:pt x="337660" y="2970"/>
                  </a:lnTo>
                  <a:lnTo>
                    <a:pt x="307662" y="17797"/>
                  </a:lnTo>
                  <a:lnTo>
                    <a:pt x="248918" y="65629"/>
                  </a:lnTo>
                  <a:lnTo>
                    <a:pt x="218668" y="114075"/>
                  </a:lnTo>
                  <a:lnTo>
                    <a:pt x="209494" y="156391"/>
                  </a:lnTo>
                  <a:lnTo>
                    <a:pt x="217954" y="200385"/>
                  </a:lnTo>
                  <a:lnTo>
                    <a:pt x="235284" y="222662"/>
                  </a:lnTo>
                  <a:lnTo>
                    <a:pt x="256245" y="238022"/>
                  </a:lnTo>
                  <a:lnTo>
                    <a:pt x="289859" y="2503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340618" y="8143262"/>
              <a:ext cx="133787" cy="263448"/>
            </a:xfrm>
            <a:custGeom>
              <a:avLst/>
              <a:gdLst/>
              <a:ahLst/>
              <a:cxnLst/>
              <a:rect l="0" t="0" r="0" b="0"/>
              <a:pathLst>
                <a:path w="133787" h="263448">
                  <a:moveTo>
                    <a:pt x="123258" y="51528"/>
                  </a:moveTo>
                  <a:lnTo>
                    <a:pt x="123258" y="73885"/>
                  </a:lnTo>
                  <a:lnTo>
                    <a:pt x="124427" y="75791"/>
                  </a:lnTo>
                  <a:lnTo>
                    <a:pt x="128847" y="65431"/>
                  </a:lnTo>
                  <a:lnTo>
                    <a:pt x="128471" y="48348"/>
                  </a:lnTo>
                  <a:lnTo>
                    <a:pt x="118698" y="8786"/>
                  </a:lnTo>
                  <a:lnTo>
                    <a:pt x="113199" y="3147"/>
                  </a:lnTo>
                  <a:lnTo>
                    <a:pt x="106024" y="556"/>
                  </a:lnTo>
                  <a:lnTo>
                    <a:pt x="97730" y="0"/>
                  </a:lnTo>
                  <a:lnTo>
                    <a:pt x="88692" y="4308"/>
                  </a:lnTo>
                  <a:lnTo>
                    <a:pt x="44227" y="46422"/>
                  </a:lnTo>
                  <a:lnTo>
                    <a:pt x="9638" y="104647"/>
                  </a:lnTo>
                  <a:lnTo>
                    <a:pt x="685" y="141487"/>
                  </a:lnTo>
                  <a:lnTo>
                    <a:pt x="0" y="203092"/>
                  </a:lnTo>
                  <a:lnTo>
                    <a:pt x="8425" y="232753"/>
                  </a:lnTo>
                  <a:lnTo>
                    <a:pt x="16287" y="243705"/>
                  </a:lnTo>
                  <a:lnTo>
                    <a:pt x="37501" y="258993"/>
                  </a:lnTo>
                  <a:lnTo>
                    <a:pt x="62527" y="263447"/>
                  </a:lnTo>
                  <a:lnTo>
                    <a:pt x="86908" y="260358"/>
                  </a:lnTo>
                  <a:lnTo>
                    <a:pt x="118504" y="242431"/>
                  </a:lnTo>
                  <a:lnTo>
                    <a:pt x="133786" y="23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642860" y="8015805"/>
              <a:ext cx="42115" cy="389556"/>
            </a:xfrm>
            <a:custGeom>
              <a:avLst/>
              <a:gdLst/>
              <a:ahLst/>
              <a:cxnLst/>
              <a:rect l="0" t="0" r="0" b="0"/>
              <a:pathLst>
                <a:path w="42115" h="389556">
                  <a:moveTo>
                    <a:pt x="42114" y="0"/>
                  </a:moveTo>
                  <a:lnTo>
                    <a:pt x="34879" y="27557"/>
                  </a:lnTo>
                  <a:lnTo>
                    <a:pt x="29117" y="83780"/>
                  </a:lnTo>
                  <a:lnTo>
                    <a:pt x="22649" y="140293"/>
                  </a:lnTo>
                  <a:lnTo>
                    <a:pt x="14136" y="196515"/>
                  </a:lnTo>
                  <a:lnTo>
                    <a:pt x="8122" y="252681"/>
                  </a:lnTo>
                  <a:lnTo>
                    <a:pt x="2407" y="301037"/>
                  </a:lnTo>
                  <a:lnTo>
                    <a:pt x="713" y="350460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527047" y="8131619"/>
              <a:ext cx="221099" cy="105286"/>
            </a:xfrm>
            <a:custGeom>
              <a:avLst/>
              <a:gdLst/>
              <a:ahLst/>
              <a:cxnLst/>
              <a:rect l="0" t="0" r="0" b="0"/>
              <a:pathLst>
                <a:path w="221099" h="105286">
                  <a:moveTo>
                    <a:pt x="221098" y="0"/>
                  </a:moveTo>
                  <a:lnTo>
                    <a:pt x="166054" y="26364"/>
                  </a:lnTo>
                  <a:lnTo>
                    <a:pt x="106586" y="59899"/>
                  </a:lnTo>
                  <a:lnTo>
                    <a:pt x="55022" y="86614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838904" y="7994749"/>
              <a:ext cx="25056" cy="389556"/>
            </a:xfrm>
            <a:custGeom>
              <a:avLst/>
              <a:gdLst/>
              <a:ahLst/>
              <a:cxnLst/>
              <a:rect l="0" t="0" r="0" b="0"/>
              <a:pathLst>
                <a:path w="25056" h="389556">
                  <a:moveTo>
                    <a:pt x="25055" y="0"/>
                  </a:moveTo>
                  <a:lnTo>
                    <a:pt x="25055" y="48931"/>
                  </a:lnTo>
                  <a:lnTo>
                    <a:pt x="25055" y="108061"/>
                  </a:lnTo>
                  <a:lnTo>
                    <a:pt x="19466" y="156281"/>
                  </a:lnTo>
                  <a:lnTo>
                    <a:pt x="15990" y="207612"/>
                  </a:lnTo>
                  <a:lnTo>
                    <a:pt x="9371" y="254277"/>
                  </a:lnTo>
                  <a:lnTo>
                    <a:pt x="0" y="308918"/>
                  </a:lnTo>
                  <a:lnTo>
                    <a:pt x="994" y="352794"/>
                  </a:lnTo>
                  <a:lnTo>
                    <a:pt x="14526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000829" y="8173734"/>
              <a:ext cx="136872" cy="210571"/>
            </a:xfrm>
            <a:custGeom>
              <a:avLst/>
              <a:gdLst/>
              <a:ahLst/>
              <a:cxnLst/>
              <a:rect l="0" t="0" r="0" b="0"/>
              <a:pathLst>
                <a:path w="136872" h="210571">
                  <a:moveTo>
                    <a:pt x="0" y="0"/>
                  </a:moveTo>
                  <a:lnTo>
                    <a:pt x="34747" y="63428"/>
                  </a:lnTo>
                  <a:lnTo>
                    <a:pt x="55000" y="111574"/>
                  </a:lnTo>
                  <a:lnTo>
                    <a:pt x="81184" y="165538"/>
                  </a:lnTo>
                  <a:lnTo>
                    <a:pt x="101914" y="193588"/>
                  </a:lnTo>
                  <a:lnTo>
                    <a:pt x="115875" y="203023"/>
                  </a:lnTo>
                  <a:lnTo>
                    <a:pt x="13687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032415" y="8163205"/>
              <a:ext cx="200042" cy="452726"/>
            </a:xfrm>
            <a:custGeom>
              <a:avLst/>
              <a:gdLst/>
              <a:ahLst/>
              <a:cxnLst/>
              <a:rect l="0" t="0" r="0" b="0"/>
              <a:pathLst>
                <a:path w="200042" h="452726">
                  <a:moveTo>
                    <a:pt x="200041" y="0"/>
                  </a:moveTo>
                  <a:lnTo>
                    <a:pt x="180913" y="62280"/>
                  </a:lnTo>
                  <a:lnTo>
                    <a:pt x="153802" y="119450"/>
                  </a:lnTo>
                  <a:lnTo>
                    <a:pt x="128239" y="169534"/>
                  </a:lnTo>
                  <a:lnTo>
                    <a:pt x="105847" y="221418"/>
                  </a:lnTo>
                  <a:lnTo>
                    <a:pt x="81275" y="273835"/>
                  </a:lnTo>
                  <a:lnTo>
                    <a:pt x="58007" y="323292"/>
                  </a:lnTo>
                  <a:lnTo>
                    <a:pt x="34074" y="376336"/>
                  </a:lnTo>
                  <a:lnTo>
                    <a:pt x="11318" y="428195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443026" y="8135376"/>
              <a:ext cx="210571" cy="258913"/>
            </a:xfrm>
            <a:custGeom>
              <a:avLst/>
              <a:gdLst/>
              <a:ahLst/>
              <a:cxnLst/>
              <a:rect l="0" t="0" r="0" b="0"/>
              <a:pathLst>
                <a:path w="210571" h="258913">
                  <a:moveTo>
                    <a:pt x="0" y="90999"/>
                  </a:moveTo>
                  <a:lnTo>
                    <a:pt x="5589" y="107767"/>
                  </a:lnTo>
                  <a:lnTo>
                    <a:pt x="17692" y="122239"/>
                  </a:lnTo>
                  <a:lnTo>
                    <a:pt x="25833" y="129373"/>
                  </a:lnTo>
                  <a:lnTo>
                    <a:pt x="47356" y="137300"/>
                  </a:lnTo>
                  <a:lnTo>
                    <a:pt x="59646" y="139415"/>
                  </a:lnTo>
                  <a:lnTo>
                    <a:pt x="85781" y="135525"/>
                  </a:lnTo>
                  <a:lnTo>
                    <a:pt x="126802" y="117060"/>
                  </a:lnTo>
                  <a:lnTo>
                    <a:pt x="152283" y="97903"/>
                  </a:lnTo>
                  <a:lnTo>
                    <a:pt x="187705" y="47476"/>
                  </a:lnTo>
                  <a:lnTo>
                    <a:pt x="195327" y="33908"/>
                  </a:lnTo>
                  <a:lnTo>
                    <a:pt x="198068" y="22524"/>
                  </a:lnTo>
                  <a:lnTo>
                    <a:pt x="197556" y="12594"/>
                  </a:lnTo>
                  <a:lnTo>
                    <a:pt x="194875" y="3634"/>
                  </a:lnTo>
                  <a:lnTo>
                    <a:pt x="188408" y="0"/>
                  </a:lnTo>
                  <a:lnTo>
                    <a:pt x="168745" y="2202"/>
                  </a:lnTo>
                  <a:lnTo>
                    <a:pt x="105310" y="35680"/>
                  </a:lnTo>
                  <a:lnTo>
                    <a:pt x="79296" y="56151"/>
                  </a:lnTo>
                  <a:lnTo>
                    <a:pt x="62360" y="82624"/>
                  </a:lnTo>
                  <a:lnTo>
                    <a:pt x="44343" y="123873"/>
                  </a:lnTo>
                  <a:lnTo>
                    <a:pt x="43495" y="156303"/>
                  </a:lnTo>
                  <a:lnTo>
                    <a:pt x="50917" y="186704"/>
                  </a:lnTo>
                  <a:lnTo>
                    <a:pt x="69419" y="218143"/>
                  </a:lnTo>
                  <a:lnTo>
                    <a:pt x="87005" y="238755"/>
                  </a:lnTo>
                  <a:lnTo>
                    <a:pt x="112758" y="253375"/>
                  </a:lnTo>
                  <a:lnTo>
                    <a:pt x="127815" y="258912"/>
                  </a:lnTo>
                  <a:lnTo>
                    <a:pt x="160142" y="255705"/>
                  </a:lnTo>
                  <a:lnTo>
                    <a:pt x="210570" y="238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811523" y="7973692"/>
              <a:ext cx="63172" cy="421141"/>
            </a:xfrm>
            <a:custGeom>
              <a:avLst/>
              <a:gdLst/>
              <a:ahLst/>
              <a:cxnLst/>
              <a:rect l="0" t="0" r="0" b="0"/>
              <a:pathLst>
                <a:path w="63172" h="421141">
                  <a:moveTo>
                    <a:pt x="63171" y="0"/>
                  </a:moveTo>
                  <a:lnTo>
                    <a:pt x="51719" y="54144"/>
                  </a:lnTo>
                  <a:lnTo>
                    <a:pt x="41841" y="104560"/>
                  </a:lnTo>
                  <a:lnTo>
                    <a:pt x="31505" y="165121"/>
                  </a:lnTo>
                  <a:lnTo>
                    <a:pt x="24153" y="216990"/>
                  </a:lnTo>
                  <a:lnTo>
                    <a:pt x="16080" y="276439"/>
                  </a:lnTo>
                  <a:lnTo>
                    <a:pt x="10456" y="334412"/>
                  </a:lnTo>
                  <a:lnTo>
                    <a:pt x="2412" y="391618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906280" y="8150256"/>
              <a:ext cx="202412" cy="244577"/>
            </a:xfrm>
            <a:custGeom>
              <a:avLst/>
              <a:gdLst/>
              <a:ahLst/>
              <a:cxnLst/>
              <a:rect l="0" t="0" r="0" b="0"/>
              <a:pathLst>
                <a:path w="202412" h="244577">
                  <a:moveTo>
                    <a:pt x="0" y="107705"/>
                  </a:moveTo>
                  <a:lnTo>
                    <a:pt x="17981" y="131752"/>
                  </a:lnTo>
                  <a:lnTo>
                    <a:pt x="34897" y="146079"/>
                  </a:lnTo>
                  <a:lnTo>
                    <a:pt x="57234" y="154006"/>
                  </a:lnTo>
                  <a:lnTo>
                    <a:pt x="69741" y="156120"/>
                  </a:lnTo>
                  <a:lnTo>
                    <a:pt x="96117" y="152229"/>
                  </a:lnTo>
                  <a:lnTo>
                    <a:pt x="122267" y="141532"/>
                  </a:lnTo>
                  <a:lnTo>
                    <a:pt x="178448" y="96086"/>
                  </a:lnTo>
                  <a:lnTo>
                    <a:pt x="199232" y="59679"/>
                  </a:lnTo>
                  <a:lnTo>
                    <a:pt x="202411" y="32938"/>
                  </a:lnTo>
                  <a:lnTo>
                    <a:pt x="201621" y="19256"/>
                  </a:lnTo>
                  <a:lnTo>
                    <a:pt x="196416" y="10135"/>
                  </a:lnTo>
                  <a:lnTo>
                    <a:pt x="188266" y="4054"/>
                  </a:lnTo>
                  <a:lnTo>
                    <a:pt x="178153" y="0"/>
                  </a:lnTo>
                  <a:lnTo>
                    <a:pt x="166732" y="807"/>
                  </a:lnTo>
                  <a:lnTo>
                    <a:pt x="141563" y="11062"/>
                  </a:lnTo>
                  <a:lnTo>
                    <a:pt x="106675" y="47744"/>
                  </a:lnTo>
                  <a:lnTo>
                    <a:pt x="85290" y="84480"/>
                  </a:lnTo>
                  <a:lnTo>
                    <a:pt x="77134" y="128770"/>
                  </a:lnTo>
                  <a:lnTo>
                    <a:pt x="80306" y="167759"/>
                  </a:lnTo>
                  <a:lnTo>
                    <a:pt x="94244" y="201538"/>
                  </a:lnTo>
                  <a:lnTo>
                    <a:pt x="112856" y="219989"/>
                  </a:lnTo>
                  <a:lnTo>
                    <a:pt x="135556" y="233648"/>
                  </a:lnTo>
                  <a:lnTo>
                    <a:pt x="178984" y="2445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198732" y="8121090"/>
              <a:ext cx="139217" cy="262238"/>
            </a:xfrm>
            <a:custGeom>
              <a:avLst/>
              <a:gdLst/>
              <a:ahLst/>
              <a:cxnLst/>
              <a:rect l="0" t="0" r="0" b="0"/>
              <a:pathLst>
                <a:path w="139217" h="262238">
                  <a:moveTo>
                    <a:pt x="139216" y="0"/>
                  </a:moveTo>
                  <a:lnTo>
                    <a:pt x="105595" y="10746"/>
                  </a:lnTo>
                  <a:lnTo>
                    <a:pt x="51399" y="48469"/>
                  </a:lnTo>
                  <a:lnTo>
                    <a:pt x="15221" y="105844"/>
                  </a:lnTo>
                  <a:lnTo>
                    <a:pt x="572" y="153804"/>
                  </a:lnTo>
                  <a:lnTo>
                    <a:pt x="0" y="201290"/>
                  </a:lnTo>
                  <a:lnTo>
                    <a:pt x="12829" y="239407"/>
                  </a:lnTo>
                  <a:lnTo>
                    <a:pt x="31182" y="255753"/>
                  </a:lnTo>
                  <a:lnTo>
                    <a:pt x="42627" y="261749"/>
                  </a:lnTo>
                  <a:lnTo>
                    <a:pt x="54936" y="262237"/>
                  </a:lnTo>
                  <a:lnTo>
                    <a:pt x="81091" y="253421"/>
                  </a:lnTo>
                  <a:lnTo>
                    <a:pt x="139216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411648" y="7973692"/>
              <a:ext cx="42115" cy="400084"/>
            </a:xfrm>
            <a:custGeom>
              <a:avLst/>
              <a:gdLst/>
              <a:ahLst/>
              <a:cxnLst/>
              <a:rect l="0" t="0" r="0" b="0"/>
              <a:pathLst>
                <a:path w="42115" h="400084">
                  <a:moveTo>
                    <a:pt x="42114" y="0"/>
                  </a:moveTo>
                  <a:lnTo>
                    <a:pt x="34878" y="50432"/>
                  </a:lnTo>
                  <a:lnTo>
                    <a:pt x="31391" y="105410"/>
                  </a:lnTo>
                  <a:lnTo>
                    <a:pt x="23445" y="167094"/>
                  </a:lnTo>
                  <a:lnTo>
                    <a:pt x="18645" y="219525"/>
                  </a:lnTo>
                  <a:lnTo>
                    <a:pt x="12933" y="280684"/>
                  </a:lnTo>
                  <a:lnTo>
                    <a:pt x="11241" y="332730"/>
                  </a:lnTo>
                  <a:lnTo>
                    <a:pt x="7620" y="371548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369534" y="8111852"/>
              <a:ext cx="287101" cy="293509"/>
            </a:xfrm>
            <a:custGeom>
              <a:avLst/>
              <a:gdLst/>
              <a:ahLst/>
              <a:cxnLst/>
              <a:rect l="0" t="0" r="0" b="0"/>
              <a:pathLst>
                <a:path w="287101" h="293509">
                  <a:moveTo>
                    <a:pt x="0" y="51353"/>
                  </a:moveTo>
                  <a:lnTo>
                    <a:pt x="9575" y="82635"/>
                  </a:lnTo>
                  <a:lnTo>
                    <a:pt x="44992" y="126630"/>
                  </a:lnTo>
                  <a:lnTo>
                    <a:pt x="70689" y="140571"/>
                  </a:lnTo>
                  <a:lnTo>
                    <a:pt x="118041" y="151877"/>
                  </a:lnTo>
                  <a:lnTo>
                    <a:pt x="162877" y="152107"/>
                  </a:lnTo>
                  <a:lnTo>
                    <a:pt x="175265" y="150108"/>
                  </a:lnTo>
                  <a:lnTo>
                    <a:pt x="198388" y="138527"/>
                  </a:lnTo>
                  <a:lnTo>
                    <a:pt x="258990" y="86620"/>
                  </a:lnTo>
                  <a:lnTo>
                    <a:pt x="274959" y="59852"/>
                  </a:lnTo>
                  <a:lnTo>
                    <a:pt x="287100" y="24105"/>
                  </a:lnTo>
                  <a:lnTo>
                    <a:pt x="286156" y="14471"/>
                  </a:lnTo>
                  <a:lnTo>
                    <a:pt x="282018" y="6877"/>
                  </a:lnTo>
                  <a:lnTo>
                    <a:pt x="275750" y="646"/>
                  </a:lnTo>
                  <a:lnTo>
                    <a:pt x="266891" y="0"/>
                  </a:lnTo>
                  <a:lnTo>
                    <a:pt x="244570" y="8642"/>
                  </a:lnTo>
                  <a:lnTo>
                    <a:pt x="216875" y="27650"/>
                  </a:lnTo>
                  <a:lnTo>
                    <a:pt x="199440" y="53688"/>
                  </a:lnTo>
                  <a:lnTo>
                    <a:pt x="177003" y="111909"/>
                  </a:lnTo>
                  <a:lnTo>
                    <a:pt x="170988" y="168341"/>
                  </a:lnTo>
                  <a:lnTo>
                    <a:pt x="171546" y="220287"/>
                  </a:lnTo>
                  <a:lnTo>
                    <a:pt x="179968" y="246928"/>
                  </a:lnTo>
                  <a:lnTo>
                    <a:pt x="194629" y="267347"/>
                  </a:lnTo>
                  <a:lnTo>
                    <a:pt x="203453" y="276067"/>
                  </a:lnTo>
                  <a:lnTo>
                    <a:pt x="222614" y="285756"/>
                  </a:lnTo>
                  <a:lnTo>
                    <a:pt x="252684" y="293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592931" y="7952635"/>
              <a:ext cx="292500" cy="449431"/>
            </a:xfrm>
            <a:custGeom>
              <a:avLst/>
              <a:gdLst/>
              <a:ahLst/>
              <a:cxnLst/>
              <a:rect l="0" t="0" r="0" b="0"/>
              <a:pathLst>
                <a:path w="292500" h="449431">
                  <a:moveTo>
                    <a:pt x="292499" y="0"/>
                  </a:moveTo>
                  <a:lnTo>
                    <a:pt x="292499" y="51602"/>
                  </a:lnTo>
                  <a:lnTo>
                    <a:pt x="291330" y="112646"/>
                  </a:lnTo>
                  <a:lnTo>
                    <a:pt x="284094" y="161928"/>
                  </a:lnTo>
                  <a:lnTo>
                    <a:pt x="274288" y="220503"/>
                  </a:lnTo>
                  <a:lnTo>
                    <a:pt x="266415" y="277132"/>
                  </a:lnTo>
                  <a:lnTo>
                    <a:pt x="253595" y="332209"/>
                  </a:lnTo>
                  <a:lnTo>
                    <a:pt x="241897" y="394524"/>
                  </a:lnTo>
                  <a:lnTo>
                    <a:pt x="240047" y="397547"/>
                  </a:lnTo>
                  <a:lnTo>
                    <a:pt x="237644" y="393713"/>
                  </a:lnTo>
                  <a:lnTo>
                    <a:pt x="219793" y="351122"/>
                  </a:lnTo>
                  <a:lnTo>
                    <a:pt x="194918" y="316946"/>
                  </a:lnTo>
                  <a:lnTo>
                    <a:pt x="172311" y="301522"/>
                  </a:lnTo>
                  <a:lnTo>
                    <a:pt x="159731" y="295772"/>
                  </a:lnTo>
                  <a:lnTo>
                    <a:pt x="133276" y="295620"/>
                  </a:lnTo>
                  <a:lnTo>
                    <a:pt x="95194" y="308689"/>
                  </a:lnTo>
                  <a:lnTo>
                    <a:pt x="56473" y="334066"/>
                  </a:lnTo>
                  <a:lnTo>
                    <a:pt x="2905" y="390229"/>
                  </a:lnTo>
                  <a:lnTo>
                    <a:pt x="0" y="400533"/>
                  </a:lnTo>
                  <a:lnTo>
                    <a:pt x="3012" y="421340"/>
                  </a:lnTo>
                  <a:lnTo>
                    <a:pt x="9431" y="429462"/>
                  </a:lnTo>
                  <a:lnTo>
                    <a:pt x="29041" y="441606"/>
                  </a:lnTo>
                  <a:lnTo>
                    <a:pt x="71978" y="449430"/>
                  </a:lnTo>
                  <a:lnTo>
                    <a:pt x="124417" y="444838"/>
                  </a:lnTo>
                  <a:lnTo>
                    <a:pt x="182436" y="439599"/>
                  </a:lnTo>
                  <a:lnTo>
                    <a:pt x="211145" y="430899"/>
                  </a:lnTo>
                  <a:lnTo>
                    <a:pt x="229328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695295" y="8376782"/>
            <a:ext cx="1889027" cy="838770"/>
            <a:chOff x="2695295" y="8376782"/>
            <a:chExt cx="1889027" cy="838770"/>
          </a:xfrm>
        </p:grpSpPr>
        <p:sp>
          <p:nvSpPr>
            <p:cNvPr id="231" name="Freeform 230"/>
            <p:cNvSpPr/>
            <p:nvPr/>
          </p:nvSpPr>
          <p:spPr>
            <a:xfrm>
              <a:off x="2695295" y="8531702"/>
              <a:ext cx="200089" cy="461118"/>
            </a:xfrm>
            <a:custGeom>
              <a:avLst/>
              <a:gdLst/>
              <a:ahLst/>
              <a:cxnLst/>
              <a:rect l="0" t="0" r="0" b="0"/>
              <a:pathLst>
                <a:path w="200089" h="461118">
                  <a:moveTo>
                    <a:pt x="10529" y="0"/>
                  </a:moveTo>
                  <a:lnTo>
                    <a:pt x="21982" y="60384"/>
                  </a:lnTo>
                  <a:lnTo>
                    <a:pt x="28740" y="111867"/>
                  </a:lnTo>
                  <a:lnTo>
                    <a:pt x="31024" y="171186"/>
                  </a:lnTo>
                  <a:lnTo>
                    <a:pt x="38711" y="227964"/>
                  </a:lnTo>
                  <a:lnTo>
                    <a:pt x="44562" y="287359"/>
                  </a:lnTo>
                  <a:lnTo>
                    <a:pt x="56636" y="349481"/>
                  </a:lnTo>
                  <a:lnTo>
                    <a:pt x="66824" y="403808"/>
                  </a:lnTo>
                  <a:lnTo>
                    <a:pt x="71172" y="460047"/>
                  </a:lnTo>
                  <a:lnTo>
                    <a:pt x="69675" y="461117"/>
                  </a:lnTo>
                  <a:lnTo>
                    <a:pt x="67507" y="458319"/>
                  </a:lnTo>
                  <a:lnTo>
                    <a:pt x="56792" y="412973"/>
                  </a:lnTo>
                  <a:lnTo>
                    <a:pt x="53462" y="351503"/>
                  </a:lnTo>
                  <a:lnTo>
                    <a:pt x="58394" y="289231"/>
                  </a:lnTo>
                  <a:lnTo>
                    <a:pt x="67345" y="254154"/>
                  </a:lnTo>
                  <a:lnTo>
                    <a:pt x="83354" y="235400"/>
                  </a:lnTo>
                  <a:lnTo>
                    <a:pt x="106067" y="221606"/>
                  </a:lnTo>
                  <a:lnTo>
                    <a:pt x="131759" y="215476"/>
                  </a:lnTo>
                  <a:lnTo>
                    <a:pt x="143991" y="217350"/>
                  </a:lnTo>
                  <a:lnTo>
                    <a:pt x="166942" y="228792"/>
                  </a:lnTo>
                  <a:lnTo>
                    <a:pt x="194004" y="260553"/>
                  </a:lnTo>
                  <a:lnTo>
                    <a:pt x="200088" y="283087"/>
                  </a:lnTo>
                  <a:lnTo>
                    <a:pt x="200073" y="294010"/>
                  </a:lnTo>
                  <a:lnTo>
                    <a:pt x="193816" y="312385"/>
                  </a:lnTo>
                  <a:lnTo>
                    <a:pt x="150544" y="373850"/>
                  </a:lnTo>
                  <a:lnTo>
                    <a:pt x="103174" y="417484"/>
                  </a:lnTo>
                  <a:lnTo>
                    <a:pt x="67485" y="438644"/>
                  </a:lnTo>
                  <a:lnTo>
                    <a:pt x="40912" y="443348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947979" y="8731744"/>
              <a:ext cx="126343" cy="200042"/>
            </a:xfrm>
            <a:custGeom>
              <a:avLst/>
              <a:gdLst/>
              <a:ahLst/>
              <a:cxnLst/>
              <a:rect l="0" t="0" r="0" b="0"/>
              <a:pathLst>
                <a:path w="126343" h="200042">
                  <a:moveTo>
                    <a:pt x="0" y="0"/>
                  </a:moveTo>
                  <a:lnTo>
                    <a:pt x="41983" y="53874"/>
                  </a:lnTo>
                  <a:lnTo>
                    <a:pt x="70732" y="114752"/>
                  </a:lnTo>
                  <a:lnTo>
                    <a:pt x="112931" y="176522"/>
                  </a:lnTo>
                  <a:lnTo>
                    <a:pt x="126342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042736" y="8731744"/>
              <a:ext cx="126343" cy="442198"/>
            </a:xfrm>
            <a:custGeom>
              <a:avLst/>
              <a:gdLst/>
              <a:ahLst/>
              <a:cxnLst/>
              <a:rect l="0" t="0" r="0" b="0"/>
              <a:pathLst>
                <a:path w="126343" h="442198">
                  <a:moveTo>
                    <a:pt x="126342" y="0"/>
                  </a:moveTo>
                  <a:lnTo>
                    <a:pt x="108383" y="55044"/>
                  </a:lnTo>
                  <a:lnTo>
                    <a:pt x="94675" y="106453"/>
                  </a:lnTo>
                  <a:lnTo>
                    <a:pt x="80702" y="167256"/>
                  </a:lnTo>
                  <a:lnTo>
                    <a:pt x="65507" y="228357"/>
                  </a:lnTo>
                  <a:lnTo>
                    <a:pt x="48915" y="277191"/>
                  </a:lnTo>
                  <a:lnTo>
                    <a:pt x="32236" y="336207"/>
                  </a:lnTo>
                  <a:lnTo>
                    <a:pt x="14124" y="398603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413754" y="8702914"/>
              <a:ext cx="212309" cy="436445"/>
            </a:xfrm>
            <a:custGeom>
              <a:avLst/>
              <a:gdLst/>
              <a:ahLst/>
              <a:cxnLst/>
              <a:rect l="0" t="0" r="0" b="0"/>
              <a:pathLst>
                <a:path w="212309" h="436445">
                  <a:moveTo>
                    <a:pt x="18536" y="60415"/>
                  </a:moveTo>
                  <a:lnTo>
                    <a:pt x="34177" y="86801"/>
                  </a:lnTo>
                  <a:lnTo>
                    <a:pt x="53380" y="149317"/>
                  </a:lnTo>
                  <a:lnTo>
                    <a:pt x="58496" y="196201"/>
                  </a:lnTo>
                  <a:lnTo>
                    <a:pt x="60012" y="247137"/>
                  </a:lnTo>
                  <a:lnTo>
                    <a:pt x="59355" y="308345"/>
                  </a:lnTo>
                  <a:lnTo>
                    <a:pt x="52292" y="365496"/>
                  </a:lnTo>
                  <a:lnTo>
                    <a:pt x="44961" y="427434"/>
                  </a:lnTo>
                  <a:lnTo>
                    <a:pt x="40832" y="434946"/>
                  </a:lnTo>
                  <a:lnTo>
                    <a:pt x="35740" y="436444"/>
                  </a:lnTo>
                  <a:lnTo>
                    <a:pt x="30005" y="433934"/>
                  </a:lnTo>
                  <a:lnTo>
                    <a:pt x="20514" y="409307"/>
                  </a:lnTo>
                  <a:lnTo>
                    <a:pt x="11713" y="355643"/>
                  </a:lnTo>
                  <a:lnTo>
                    <a:pt x="5986" y="305818"/>
                  </a:lnTo>
                  <a:lnTo>
                    <a:pt x="0" y="258299"/>
                  </a:lnTo>
                  <a:lnTo>
                    <a:pt x="1346" y="207175"/>
                  </a:lnTo>
                  <a:lnTo>
                    <a:pt x="9153" y="158102"/>
                  </a:lnTo>
                  <a:lnTo>
                    <a:pt x="22272" y="105188"/>
                  </a:lnTo>
                  <a:lnTo>
                    <a:pt x="44534" y="62110"/>
                  </a:lnTo>
                  <a:lnTo>
                    <a:pt x="74581" y="29858"/>
                  </a:lnTo>
                  <a:lnTo>
                    <a:pt x="103772" y="11197"/>
                  </a:lnTo>
                  <a:lnTo>
                    <a:pt x="126609" y="3445"/>
                  </a:lnTo>
                  <a:lnTo>
                    <a:pt x="156256" y="0"/>
                  </a:lnTo>
                  <a:lnTo>
                    <a:pt x="182690" y="7828"/>
                  </a:lnTo>
                  <a:lnTo>
                    <a:pt x="194652" y="14829"/>
                  </a:lnTo>
                  <a:lnTo>
                    <a:pt x="202628" y="24175"/>
                  </a:lnTo>
                  <a:lnTo>
                    <a:pt x="211489" y="47039"/>
                  </a:lnTo>
                  <a:lnTo>
                    <a:pt x="212308" y="69678"/>
                  </a:lnTo>
                  <a:lnTo>
                    <a:pt x="203301" y="112808"/>
                  </a:lnTo>
                  <a:lnTo>
                    <a:pt x="181852" y="153952"/>
                  </a:lnTo>
                  <a:lnTo>
                    <a:pt x="151965" y="185823"/>
                  </a:lnTo>
                  <a:lnTo>
                    <a:pt x="98173" y="222550"/>
                  </a:lnTo>
                  <a:lnTo>
                    <a:pt x="81707" y="228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716794" y="8717226"/>
              <a:ext cx="252832" cy="385419"/>
            </a:xfrm>
            <a:custGeom>
              <a:avLst/>
              <a:gdLst/>
              <a:ahLst/>
              <a:cxnLst/>
              <a:rect l="0" t="0" r="0" b="0"/>
              <a:pathLst>
                <a:path w="252832" h="385419">
                  <a:moveTo>
                    <a:pt x="73465" y="340901"/>
                  </a:moveTo>
                  <a:lnTo>
                    <a:pt x="44157" y="384863"/>
                  </a:lnTo>
                  <a:lnTo>
                    <a:pt x="37549" y="385418"/>
                  </a:lnTo>
                  <a:lnTo>
                    <a:pt x="30804" y="379937"/>
                  </a:lnTo>
                  <a:lnTo>
                    <a:pt x="18240" y="357081"/>
                  </a:lnTo>
                  <a:lnTo>
                    <a:pt x="5759" y="307091"/>
                  </a:lnTo>
                  <a:lnTo>
                    <a:pt x="950" y="247092"/>
                  </a:lnTo>
                  <a:lnTo>
                    <a:pt x="0" y="190180"/>
                  </a:lnTo>
                  <a:lnTo>
                    <a:pt x="8217" y="135048"/>
                  </a:lnTo>
                  <a:lnTo>
                    <a:pt x="24225" y="89149"/>
                  </a:lnTo>
                  <a:lnTo>
                    <a:pt x="49571" y="51877"/>
                  </a:lnTo>
                  <a:lnTo>
                    <a:pt x="85513" y="23154"/>
                  </a:lnTo>
                  <a:lnTo>
                    <a:pt x="136836" y="1155"/>
                  </a:lnTo>
                  <a:lnTo>
                    <a:pt x="157782" y="0"/>
                  </a:lnTo>
                  <a:lnTo>
                    <a:pt x="192424" y="9047"/>
                  </a:lnTo>
                  <a:lnTo>
                    <a:pt x="226086" y="26545"/>
                  </a:lnTo>
                  <a:lnTo>
                    <a:pt x="234874" y="33064"/>
                  </a:lnTo>
                  <a:lnTo>
                    <a:pt x="247758" y="52786"/>
                  </a:lnTo>
                  <a:lnTo>
                    <a:pt x="252831" y="64596"/>
                  </a:lnTo>
                  <a:lnTo>
                    <a:pt x="252704" y="78319"/>
                  </a:lnTo>
                  <a:lnTo>
                    <a:pt x="243204" y="109165"/>
                  </a:lnTo>
                  <a:lnTo>
                    <a:pt x="212536" y="148237"/>
                  </a:lnTo>
                  <a:lnTo>
                    <a:pt x="152769" y="189043"/>
                  </a:lnTo>
                  <a:lnTo>
                    <a:pt x="126108" y="204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055906" y="8647516"/>
              <a:ext cx="18624" cy="294798"/>
            </a:xfrm>
            <a:custGeom>
              <a:avLst/>
              <a:gdLst/>
              <a:ahLst/>
              <a:cxnLst/>
              <a:rect l="0" t="0" r="0" b="0"/>
              <a:pathLst>
                <a:path w="18624" h="294798">
                  <a:moveTo>
                    <a:pt x="18623" y="0"/>
                  </a:moveTo>
                  <a:lnTo>
                    <a:pt x="18623" y="48930"/>
                  </a:lnTo>
                  <a:lnTo>
                    <a:pt x="18623" y="108061"/>
                  </a:lnTo>
                  <a:lnTo>
                    <a:pt x="10217" y="167141"/>
                  </a:lnTo>
                  <a:lnTo>
                    <a:pt x="1834" y="221488"/>
                  </a:lnTo>
                  <a:lnTo>
                    <a:pt x="0" y="264757"/>
                  </a:lnTo>
                  <a:lnTo>
                    <a:pt x="8094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193925" y="8376782"/>
              <a:ext cx="1390397" cy="838770"/>
            </a:xfrm>
            <a:custGeom>
              <a:avLst/>
              <a:gdLst/>
              <a:ahLst/>
              <a:cxnLst/>
              <a:rect l="0" t="0" r="0" b="0"/>
              <a:pathLst>
                <a:path w="1390397" h="838770">
                  <a:moveTo>
                    <a:pt x="1175402" y="197034"/>
                  </a:moveTo>
                  <a:lnTo>
                    <a:pt x="1131439" y="158661"/>
                  </a:lnTo>
                  <a:lnTo>
                    <a:pt x="1075168" y="130400"/>
                  </a:lnTo>
                  <a:lnTo>
                    <a:pt x="1014659" y="105406"/>
                  </a:lnTo>
                  <a:lnTo>
                    <a:pt x="960878" y="92676"/>
                  </a:lnTo>
                  <a:lnTo>
                    <a:pt x="900489" y="84615"/>
                  </a:lnTo>
                  <a:lnTo>
                    <a:pt x="857856" y="82730"/>
                  </a:lnTo>
                  <a:lnTo>
                    <a:pt x="811612" y="81892"/>
                  </a:lnTo>
                  <a:lnTo>
                    <a:pt x="763763" y="84639"/>
                  </a:lnTo>
                  <a:lnTo>
                    <a:pt x="714031" y="89759"/>
                  </a:lnTo>
                  <a:lnTo>
                    <a:pt x="660732" y="95934"/>
                  </a:lnTo>
                  <a:lnTo>
                    <a:pt x="605848" y="105698"/>
                  </a:lnTo>
                  <a:lnTo>
                    <a:pt x="551430" y="119006"/>
                  </a:lnTo>
                  <a:lnTo>
                    <a:pt x="499948" y="136619"/>
                  </a:lnTo>
                  <a:lnTo>
                    <a:pt x="449770" y="153026"/>
                  </a:lnTo>
                  <a:lnTo>
                    <a:pt x="401344" y="169286"/>
                  </a:lnTo>
                  <a:lnTo>
                    <a:pt x="356423" y="188211"/>
                  </a:lnTo>
                  <a:lnTo>
                    <a:pt x="313062" y="211440"/>
                  </a:lnTo>
                  <a:lnTo>
                    <a:pt x="270395" y="237362"/>
                  </a:lnTo>
                  <a:lnTo>
                    <a:pt x="208081" y="278263"/>
                  </a:lnTo>
                  <a:lnTo>
                    <a:pt x="153223" y="321188"/>
                  </a:lnTo>
                  <a:lnTo>
                    <a:pt x="95292" y="384382"/>
                  </a:lnTo>
                  <a:lnTo>
                    <a:pt x="49707" y="447861"/>
                  </a:lnTo>
                  <a:lnTo>
                    <a:pt x="22548" y="509490"/>
                  </a:lnTo>
                  <a:lnTo>
                    <a:pt x="5054" y="558415"/>
                  </a:lnTo>
                  <a:lnTo>
                    <a:pt x="0" y="603068"/>
                  </a:lnTo>
                  <a:lnTo>
                    <a:pt x="6562" y="644763"/>
                  </a:lnTo>
                  <a:lnTo>
                    <a:pt x="35715" y="701744"/>
                  </a:lnTo>
                  <a:lnTo>
                    <a:pt x="61727" y="733793"/>
                  </a:lnTo>
                  <a:lnTo>
                    <a:pt x="123785" y="775152"/>
                  </a:lnTo>
                  <a:lnTo>
                    <a:pt x="184537" y="803990"/>
                  </a:lnTo>
                  <a:lnTo>
                    <a:pt x="241133" y="819590"/>
                  </a:lnTo>
                  <a:lnTo>
                    <a:pt x="302357" y="826032"/>
                  </a:lnTo>
                  <a:lnTo>
                    <a:pt x="364950" y="833530"/>
                  </a:lnTo>
                  <a:lnTo>
                    <a:pt x="410049" y="836721"/>
                  </a:lnTo>
                  <a:lnTo>
                    <a:pt x="458559" y="838138"/>
                  </a:lnTo>
                  <a:lnTo>
                    <a:pt x="511314" y="838769"/>
                  </a:lnTo>
                  <a:lnTo>
                    <a:pt x="562837" y="835930"/>
                  </a:lnTo>
                  <a:lnTo>
                    <a:pt x="614202" y="829598"/>
                  </a:lnTo>
                  <a:lnTo>
                    <a:pt x="668226" y="818985"/>
                  </a:lnTo>
                  <a:lnTo>
                    <a:pt x="723433" y="809588"/>
                  </a:lnTo>
                  <a:lnTo>
                    <a:pt x="776825" y="799173"/>
                  </a:lnTo>
                  <a:lnTo>
                    <a:pt x="823951" y="782847"/>
                  </a:lnTo>
                  <a:lnTo>
                    <a:pt x="871413" y="767011"/>
                  </a:lnTo>
                  <a:lnTo>
                    <a:pt x="918633" y="751004"/>
                  </a:lnTo>
                  <a:lnTo>
                    <a:pt x="963016" y="732192"/>
                  </a:lnTo>
                  <a:lnTo>
                    <a:pt x="1006139" y="709013"/>
                  </a:lnTo>
                  <a:lnTo>
                    <a:pt x="1063638" y="669656"/>
                  </a:lnTo>
                  <a:lnTo>
                    <a:pt x="1113431" y="628358"/>
                  </a:lnTo>
                  <a:lnTo>
                    <a:pt x="1165229" y="583367"/>
                  </a:lnTo>
                  <a:lnTo>
                    <a:pt x="1214501" y="532992"/>
                  </a:lnTo>
                  <a:lnTo>
                    <a:pt x="1258737" y="481021"/>
                  </a:lnTo>
                  <a:lnTo>
                    <a:pt x="1298359" y="428577"/>
                  </a:lnTo>
                  <a:lnTo>
                    <a:pt x="1332326" y="375994"/>
                  </a:lnTo>
                  <a:lnTo>
                    <a:pt x="1358379" y="326488"/>
                  </a:lnTo>
                  <a:lnTo>
                    <a:pt x="1377661" y="267839"/>
                  </a:lnTo>
                  <a:lnTo>
                    <a:pt x="1390396" y="211194"/>
                  </a:lnTo>
                  <a:lnTo>
                    <a:pt x="1384073" y="154945"/>
                  </a:lnTo>
                  <a:lnTo>
                    <a:pt x="1375769" y="128025"/>
                  </a:lnTo>
                  <a:lnTo>
                    <a:pt x="1331986" y="71310"/>
                  </a:lnTo>
                  <a:lnTo>
                    <a:pt x="1290167" y="44879"/>
                  </a:lnTo>
                  <a:lnTo>
                    <a:pt x="1235142" y="22230"/>
                  </a:lnTo>
                  <a:lnTo>
                    <a:pt x="1174385" y="6290"/>
                  </a:lnTo>
                  <a:lnTo>
                    <a:pt x="1126597" y="1125"/>
                  </a:lnTo>
                  <a:lnTo>
                    <a:pt x="1074162" y="0"/>
                  </a:lnTo>
                  <a:lnTo>
                    <a:pt x="1019662" y="3399"/>
                  </a:lnTo>
                  <a:lnTo>
                    <a:pt x="964244" y="11928"/>
                  </a:lnTo>
                  <a:lnTo>
                    <a:pt x="909588" y="23518"/>
                  </a:lnTo>
                  <a:lnTo>
                    <a:pt x="858001" y="36468"/>
                  </a:lnTo>
                  <a:lnTo>
                    <a:pt x="799687" y="56912"/>
                  </a:lnTo>
                  <a:lnTo>
                    <a:pt x="764790" y="70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6287261" y="7794707"/>
            <a:ext cx="3102916" cy="821633"/>
            <a:chOff x="6287261" y="7794707"/>
            <a:chExt cx="3102916" cy="821633"/>
          </a:xfrm>
        </p:grpSpPr>
        <p:sp>
          <p:nvSpPr>
            <p:cNvPr id="239" name="Freeform 238"/>
            <p:cNvSpPr/>
            <p:nvPr/>
          </p:nvSpPr>
          <p:spPr>
            <a:xfrm>
              <a:off x="6287261" y="7826293"/>
              <a:ext cx="40367" cy="357970"/>
            </a:xfrm>
            <a:custGeom>
              <a:avLst/>
              <a:gdLst/>
              <a:ahLst/>
              <a:cxnLst/>
              <a:rect l="0" t="0" r="0" b="0"/>
              <a:pathLst>
                <a:path w="40367" h="357970">
                  <a:moveTo>
                    <a:pt x="19309" y="0"/>
                  </a:moveTo>
                  <a:lnTo>
                    <a:pt x="8131" y="16768"/>
                  </a:lnTo>
                  <a:lnTo>
                    <a:pt x="1179" y="55141"/>
                  </a:lnTo>
                  <a:lnTo>
                    <a:pt x="0" y="112105"/>
                  </a:lnTo>
                  <a:lnTo>
                    <a:pt x="6700" y="168417"/>
                  </a:lnTo>
                  <a:lnTo>
                    <a:pt x="15742" y="231405"/>
                  </a:lnTo>
                  <a:lnTo>
                    <a:pt x="24429" y="293151"/>
                  </a:lnTo>
                  <a:lnTo>
                    <a:pt x="37459" y="346198"/>
                  </a:lnTo>
                  <a:lnTo>
                    <a:pt x="4036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356650" y="7835218"/>
              <a:ext cx="170331" cy="141644"/>
            </a:xfrm>
            <a:custGeom>
              <a:avLst/>
              <a:gdLst/>
              <a:ahLst/>
              <a:cxnLst/>
              <a:rect l="0" t="0" r="0" b="0"/>
              <a:pathLst>
                <a:path w="170331" h="141644">
                  <a:moveTo>
                    <a:pt x="118376" y="12132"/>
                  </a:moveTo>
                  <a:lnTo>
                    <a:pt x="107198" y="953"/>
                  </a:lnTo>
                  <a:lnTo>
                    <a:pt x="101565" y="0"/>
                  </a:lnTo>
                  <a:lnTo>
                    <a:pt x="95470" y="1704"/>
                  </a:lnTo>
                  <a:lnTo>
                    <a:pt x="68878" y="21251"/>
                  </a:lnTo>
                  <a:lnTo>
                    <a:pt x="9958" y="75384"/>
                  </a:lnTo>
                  <a:lnTo>
                    <a:pt x="474" y="82376"/>
                  </a:lnTo>
                  <a:lnTo>
                    <a:pt x="0" y="85867"/>
                  </a:lnTo>
                  <a:lnTo>
                    <a:pt x="5534" y="87025"/>
                  </a:lnTo>
                  <a:lnTo>
                    <a:pt x="56442" y="80478"/>
                  </a:lnTo>
                  <a:lnTo>
                    <a:pt x="114418" y="77495"/>
                  </a:lnTo>
                  <a:lnTo>
                    <a:pt x="142744" y="81346"/>
                  </a:lnTo>
                  <a:lnTo>
                    <a:pt x="153339" y="86350"/>
                  </a:lnTo>
                  <a:lnTo>
                    <a:pt x="168230" y="101270"/>
                  </a:lnTo>
                  <a:lnTo>
                    <a:pt x="170330" y="108992"/>
                  </a:lnTo>
                  <a:lnTo>
                    <a:pt x="169390" y="116480"/>
                  </a:lnTo>
                  <a:lnTo>
                    <a:pt x="166423" y="123811"/>
                  </a:lnTo>
                  <a:lnTo>
                    <a:pt x="153768" y="135077"/>
                  </a:lnTo>
                  <a:lnTo>
                    <a:pt x="145480" y="139718"/>
                  </a:lnTo>
                  <a:lnTo>
                    <a:pt x="137616" y="141643"/>
                  </a:lnTo>
                  <a:lnTo>
                    <a:pt x="107848" y="138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590840" y="7847350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0" y="0"/>
                  </a:moveTo>
                  <a:lnTo>
                    <a:pt x="8333" y="48931"/>
                  </a:lnTo>
                  <a:lnTo>
                    <a:pt x="9878" y="90537"/>
                  </a:lnTo>
                  <a:lnTo>
                    <a:pt x="1052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538197" y="7815765"/>
              <a:ext cx="157929" cy="10529"/>
            </a:xfrm>
            <a:custGeom>
              <a:avLst/>
              <a:gdLst/>
              <a:ahLst/>
              <a:cxnLst/>
              <a:rect l="0" t="0" r="0" b="0"/>
              <a:pathLst>
                <a:path w="157929" h="10529">
                  <a:moveTo>
                    <a:pt x="0" y="0"/>
                  </a:moveTo>
                  <a:lnTo>
                    <a:pt x="48931" y="8333"/>
                  </a:lnTo>
                  <a:lnTo>
                    <a:pt x="96776" y="9877"/>
                  </a:lnTo>
                  <a:lnTo>
                    <a:pt x="15792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822467" y="7919432"/>
              <a:ext cx="287099" cy="233245"/>
            </a:xfrm>
            <a:custGeom>
              <a:avLst/>
              <a:gdLst/>
              <a:ahLst/>
              <a:cxnLst/>
              <a:rect l="0" t="0" r="0" b="0"/>
              <a:pathLst>
                <a:path w="287099" h="233245">
                  <a:moveTo>
                    <a:pt x="0" y="96373"/>
                  </a:moveTo>
                  <a:lnTo>
                    <a:pt x="48931" y="96373"/>
                  </a:lnTo>
                  <a:lnTo>
                    <a:pt x="99895" y="96373"/>
                  </a:lnTo>
                  <a:lnTo>
                    <a:pt x="163232" y="90784"/>
                  </a:lnTo>
                  <a:lnTo>
                    <a:pt x="225179" y="86821"/>
                  </a:lnTo>
                  <a:lnTo>
                    <a:pt x="254887" y="86279"/>
                  </a:lnTo>
                  <a:lnTo>
                    <a:pt x="261172" y="82625"/>
                  </a:lnTo>
                  <a:lnTo>
                    <a:pt x="261852" y="76679"/>
                  </a:lnTo>
                  <a:lnTo>
                    <a:pt x="258795" y="69206"/>
                  </a:lnTo>
                  <a:lnTo>
                    <a:pt x="232137" y="41921"/>
                  </a:lnTo>
                  <a:lnTo>
                    <a:pt x="170719" y="10636"/>
                  </a:lnTo>
                  <a:lnTo>
                    <a:pt x="155423" y="947"/>
                  </a:lnTo>
                  <a:lnTo>
                    <a:pt x="156258" y="0"/>
                  </a:lnTo>
                  <a:lnTo>
                    <a:pt x="180439" y="7377"/>
                  </a:lnTo>
                  <a:lnTo>
                    <a:pt x="235424" y="30831"/>
                  </a:lnTo>
                  <a:lnTo>
                    <a:pt x="266157" y="56677"/>
                  </a:lnTo>
                  <a:lnTo>
                    <a:pt x="284492" y="86562"/>
                  </a:lnTo>
                  <a:lnTo>
                    <a:pt x="287098" y="107221"/>
                  </a:lnTo>
                  <a:lnTo>
                    <a:pt x="286155" y="117643"/>
                  </a:lnTo>
                  <a:lnTo>
                    <a:pt x="268060" y="154669"/>
                  </a:lnTo>
                  <a:lnTo>
                    <a:pt x="224725" y="207634"/>
                  </a:lnTo>
                  <a:lnTo>
                    <a:pt x="192407" y="223836"/>
                  </a:lnTo>
                  <a:lnTo>
                    <a:pt x="157927" y="2332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206667" y="7931349"/>
              <a:ext cx="205396" cy="235446"/>
            </a:xfrm>
            <a:custGeom>
              <a:avLst/>
              <a:gdLst/>
              <a:ahLst/>
              <a:cxnLst/>
              <a:rect l="0" t="0" r="0" b="0"/>
              <a:pathLst>
                <a:path w="205396" h="235446">
                  <a:moveTo>
                    <a:pt x="121167" y="21286"/>
                  </a:moveTo>
                  <a:lnTo>
                    <a:pt x="135822" y="74314"/>
                  </a:lnTo>
                  <a:lnTo>
                    <a:pt x="136786" y="75355"/>
                  </a:lnTo>
                  <a:lnTo>
                    <a:pt x="127008" y="31077"/>
                  </a:lnTo>
                  <a:lnTo>
                    <a:pt x="114404" y="13549"/>
                  </a:lnTo>
                  <a:lnTo>
                    <a:pt x="106130" y="5599"/>
                  </a:lnTo>
                  <a:lnTo>
                    <a:pt x="97104" y="1469"/>
                  </a:lnTo>
                  <a:lnTo>
                    <a:pt x="77717" y="0"/>
                  </a:lnTo>
                  <a:lnTo>
                    <a:pt x="54283" y="12605"/>
                  </a:lnTo>
                  <a:lnTo>
                    <a:pt x="30610" y="34975"/>
                  </a:lnTo>
                  <a:lnTo>
                    <a:pt x="12289" y="64415"/>
                  </a:lnTo>
                  <a:lnTo>
                    <a:pt x="0" y="119463"/>
                  </a:lnTo>
                  <a:lnTo>
                    <a:pt x="3364" y="153437"/>
                  </a:lnTo>
                  <a:lnTo>
                    <a:pt x="24589" y="213376"/>
                  </a:lnTo>
                  <a:lnTo>
                    <a:pt x="33385" y="223046"/>
                  </a:lnTo>
                  <a:lnTo>
                    <a:pt x="55637" y="233790"/>
                  </a:lnTo>
                  <a:lnTo>
                    <a:pt x="78005" y="235445"/>
                  </a:lnTo>
                  <a:lnTo>
                    <a:pt x="98475" y="231111"/>
                  </a:lnTo>
                  <a:lnTo>
                    <a:pt x="130680" y="209266"/>
                  </a:lnTo>
                  <a:lnTo>
                    <a:pt x="144112" y="194909"/>
                  </a:lnTo>
                  <a:lnTo>
                    <a:pt x="178255" y="135459"/>
                  </a:lnTo>
                  <a:lnTo>
                    <a:pt x="205395" y="84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454177" y="7847350"/>
              <a:ext cx="189513" cy="291188"/>
            </a:xfrm>
            <a:custGeom>
              <a:avLst/>
              <a:gdLst/>
              <a:ahLst/>
              <a:cxnLst/>
              <a:rect l="0" t="0" r="0" b="0"/>
              <a:pathLst>
                <a:path w="189513" h="291188">
                  <a:moveTo>
                    <a:pt x="0" y="0"/>
                  </a:moveTo>
                  <a:lnTo>
                    <a:pt x="0" y="52051"/>
                  </a:lnTo>
                  <a:lnTo>
                    <a:pt x="3119" y="111349"/>
                  </a:lnTo>
                  <a:lnTo>
                    <a:pt x="8333" y="171423"/>
                  </a:lnTo>
                  <a:lnTo>
                    <a:pt x="9877" y="221978"/>
                  </a:lnTo>
                  <a:lnTo>
                    <a:pt x="10335" y="270882"/>
                  </a:lnTo>
                  <a:lnTo>
                    <a:pt x="10442" y="291187"/>
                  </a:lnTo>
                  <a:lnTo>
                    <a:pt x="16106" y="243427"/>
                  </a:lnTo>
                  <a:lnTo>
                    <a:pt x="30768" y="186770"/>
                  </a:lnTo>
                  <a:lnTo>
                    <a:pt x="57854" y="123894"/>
                  </a:lnTo>
                  <a:lnTo>
                    <a:pt x="76015" y="103417"/>
                  </a:lnTo>
                  <a:lnTo>
                    <a:pt x="85772" y="99360"/>
                  </a:lnTo>
                  <a:lnTo>
                    <a:pt x="95785" y="98996"/>
                  </a:lnTo>
                  <a:lnTo>
                    <a:pt x="105971" y="101092"/>
                  </a:lnTo>
                  <a:lnTo>
                    <a:pt x="123527" y="115900"/>
                  </a:lnTo>
                  <a:lnTo>
                    <a:pt x="137959" y="139249"/>
                  </a:lnTo>
                  <a:lnTo>
                    <a:pt x="151491" y="185278"/>
                  </a:lnTo>
                  <a:lnTo>
                    <a:pt x="157189" y="234792"/>
                  </a:lnTo>
                  <a:lnTo>
                    <a:pt x="162668" y="265009"/>
                  </a:lnTo>
                  <a:lnTo>
                    <a:pt x="166937" y="273769"/>
                  </a:lnTo>
                  <a:lnTo>
                    <a:pt x="172122" y="278439"/>
                  </a:lnTo>
                  <a:lnTo>
                    <a:pt x="189512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7706861" y="7942106"/>
              <a:ext cx="144548" cy="182247"/>
            </a:xfrm>
            <a:custGeom>
              <a:avLst/>
              <a:gdLst/>
              <a:ahLst/>
              <a:cxnLst/>
              <a:rect l="0" t="0" r="0" b="0"/>
              <a:pathLst>
                <a:path w="144548" h="182247">
                  <a:moveTo>
                    <a:pt x="21056" y="0"/>
                  </a:moveTo>
                  <a:lnTo>
                    <a:pt x="9604" y="57265"/>
                  </a:lnTo>
                  <a:lnTo>
                    <a:pt x="2845" y="106655"/>
                  </a:lnTo>
                  <a:lnTo>
                    <a:pt x="3962" y="152095"/>
                  </a:lnTo>
                  <a:lnTo>
                    <a:pt x="6150" y="164567"/>
                  </a:lnTo>
                  <a:lnTo>
                    <a:pt x="13458" y="172883"/>
                  </a:lnTo>
                  <a:lnTo>
                    <a:pt x="37176" y="182122"/>
                  </a:lnTo>
                  <a:lnTo>
                    <a:pt x="48181" y="182246"/>
                  </a:lnTo>
                  <a:lnTo>
                    <a:pt x="66647" y="176145"/>
                  </a:lnTo>
                  <a:lnTo>
                    <a:pt x="121057" y="130758"/>
                  </a:lnTo>
                  <a:lnTo>
                    <a:pt x="137774" y="97885"/>
                  </a:lnTo>
                  <a:lnTo>
                    <a:pt x="144547" y="58509"/>
                  </a:lnTo>
                  <a:lnTo>
                    <a:pt x="141988" y="47195"/>
                  </a:lnTo>
                  <a:lnTo>
                    <a:pt x="129786" y="28385"/>
                  </a:lnTo>
                  <a:lnTo>
                    <a:pt x="103186" y="10230"/>
                  </a:lnTo>
                  <a:lnTo>
                    <a:pt x="61899" y="3032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892210" y="7931578"/>
              <a:ext cx="165719" cy="200042"/>
            </a:xfrm>
            <a:custGeom>
              <a:avLst/>
              <a:gdLst/>
              <a:ahLst/>
              <a:cxnLst/>
              <a:rect l="0" t="0" r="0" b="0"/>
              <a:pathLst>
                <a:path w="165719" h="200042">
                  <a:moveTo>
                    <a:pt x="67334" y="0"/>
                  </a:moveTo>
                  <a:lnTo>
                    <a:pt x="41310" y="42692"/>
                  </a:lnTo>
                  <a:lnTo>
                    <a:pt x="23012" y="61088"/>
                  </a:lnTo>
                  <a:lnTo>
                    <a:pt x="0" y="75681"/>
                  </a:lnTo>
                  <a:lnTo>
                    <a:pt x="1387" y="76191"/>
                  </a:lnTo>
                  <a:lnTo>
                    <a:pt x="54121" y="65585"/>
                  </a:lnTo>
                  <a:lnTo>
                    <a:pt x="112428" y="69237"/>
                  </a:lnTo>
                  <a:lnTo>
                    <a:pt x="137678" y="81075"/>
                  </a:lnTo>
                  <a:lnTo>
                    <a:pt x="149326" y="89145"/>
                  </a:lnTo>
                  <a:lnTo>
                    <a:pt x="157090" y="100374"/>
                  </a:lnTo>
                  <a:lnTo>
                    <a:pt x="165718" y="128449"/>
                  </a:lnTo>
                  <a:lnTo>
                    <a:pt x="163339" y="141784"/>
                  </a:lnTo>
                  <a:lnTo>
                    <a:pt x="148218" y="165960"/>
                  </a:lnTo>
                  <a:lnTo>
                    <a:pt x="129019" y="182165"/>
                  </a:lnTo>
                  <a:lnTo>
                    <a:pt x="107618" y="192096"/>
                  </a:lnTo>
                  <a:lnTo>
                    <a:pt x="56806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117472" y="7943190"/>
              <a:ext cx="210571" cy="185469"/>
            </a:xfrm>
            <a:custGeom>
              <a:avLst/>
              <a:gdLst/>
              <a:ahLst/>
              <a:cxnLst/>
              <a:rect l="0" t="0" r="0" b="0"/>
              <a:pathLst>
                <a:path w="210571" h="185469">
                  <a:moveTo>
                    <a:pt x="0" y="83145"/>
                  </a:moveTo>
                  <a:lnTo>
                    <a:pt x="37478" y="91478"/>
                  </a:lnTo>
                  <a:lnTo>
                    <a:pt x="94491" y="93239"/>
                  </a:lnTo>
                  <a:lnTo>
                    <a:pt x="118425" y="87241"/>
                  </a:lnTo>
                  <a:lnTo>
                    <a:pt x="152853" y="64327"/>
                  </a:lnTo>
                  <a:lnTo>
                    <a:pt x="156884" y="56561"/>
                  </a:lnTo>
                  <a:lnTo>
                    <a:pt x="158244" y="38574"/>
                  </a:lnTo>
                  <a:lnTo>
                    <a:pt x="148709" y="18882"/>
                  </a:lnTo>
                  <a:lnTo>
                    <a:pt x="141253" y="8717"/>
                  </a:lnTo>
                  <a:lnTo>
                    <a:pt x="130434" y="3110"/>
                  </a:lnTo>
                  <a:lnTo>
                    <a:pt x="102814" y="0"/>
                  </a:lnTo>
                  <a:lnTo>
                    <a:pt x="77281" y="8756"/>
                  </a:lnTo>
                  <a:lnTo>
                    <a:pt x="55404" y="25517"/>
                  </a:lnTo>
                  <a:lnTo>
                    <a:pt x="37882" y="48563"/>
                  </a:lnTo>
                  <a:lnTo>
                    <a:pt x="28535" y="77524"/>
                  </a:lnTo>
                  <a:lnTo>
                    <a:pt x="26720" y="107553"/>
                  </a:lnTo>
                  <a:lnTo>
                    <a:pt x="33713" y="132597"/>
                  </a:lnTo>
                  <a:lnTo>
                    <a:pt x="50803" y="160838"/>
                  </a:lnTo>
                  <a:lnTo>
                    <a:pt x="67032" y="173437"/>
                  </a:lnTo>
                  <a:lnTo>
                    <a:pt x="87114" y="181766"/>
                  </a:lnTo>
                  <a:lnTo>
                    <a:pt x="111637" y="185468"/>
                  </a:lnTo>
                  <a:lnTo>
                    <a:pt x="151750" y="176373"/>
                  </a:lnTo>
                  <a:lnTo>
                    <a:pt x="210570" y="146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8380771" y="7931578"/>
              <a:ext cx="221013" cy="221099"/>
            </a:xfrm>
            <a:custGeom>
              <a:avLst/>
              <a:gdLst/>
              <a:ahLst/>
              <a:cxnLst/>
              <a:rect l="0" t="0" r="0" b="0"/>
              <a:pathLst>
                <a:path w="221013" h="221099">
                  <a:moveTo>
                    <a:pt x="10442" y="0"/>
                  </a:moveTo>
                  <a:lnTo>
                    <a:pt x="2109" y="37477"/>
                  </a:lnTo>
                  <a:lnTo>
                    <a:pt x="348" y="100080"/>
                  </a:lnTo>
                  <a:lnTo>
                    <a:pt x="0" y="152697"/>
                  </a:lnTo>
                  <a:lnTo>
                    <a:pt x="3050" y="123923"/>
                  </a:lnTo>
                  <a:lnTo>
                    <a:pt x="20160" y="72571"/>
                  </a:lnTo>
                  <a:lnTo>
                    <a:pt x="33729" y="34371"/>
                  </a:lnTo>
                  <a:lnTo>
                    <a:pt x="50817" y="14886"/>
                  </a:lnTo>
                  <a:lnTo>
                    <a:pt x="61925" y="6414"/>
                  </a:lnTo>
                  <a:lnTo>
                    <a:pt x="89865" y="121"/>
                  </a:lnTo>
                  <a:lnTo>
                    <a:pt x="121781" y="2394"/>
                  </a:lnTo>
                  <a:lnTo>
                    <a:pt x="155461" y="11202"/>
                  </a:lnTo>
                  <a:lnTo>
                    <a:pt x="180570" y="32275"/>
                  </a:lnTo>
                  <a:lnTo>
                    <a:pt x="198358" y="61138"/>
                  </a:lnTo>
                  <a:lnTo>
                    <a:pt x="213780" y="110271"/>
                  </a:lnTo>
                  <a:lnTo>
                    <a:pt x="218868" y="160705"/>
                  </a:lnTo>
                  <a:lnTo>
                    <a:pt x="221012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8822881" y="7794707"/>
              <a:ext cx="182746" cy="311597"/>
            </a:xfrm>
            <a:custGeom>
              <a:avLst/>
              <a:gdLst/>
              <a:ahLst/>
              <a:cxnLst/>
              <a:rect l="0" t="0" r="0" b="0"/>
              <a:pathLst>
                <a:path w="182746" h="311597">
                  <a:moveTo>
                    <a:pt x="0" y="0"/>
                  </a:moveTo>
                  <a:lnTo>
                    <a:pt x="14655" y="58618"/>
                  </a:lnTo>
                  <a:lnTo>
                    <a:pt x="19160" y="110175"/>
                  </a:lnTo>
                  <a:lnTo>
                    <a:pt x="20495" y="158727"/>
                  </a:lnTo>
                  <a:lnTo>
                    <a:pt x="20891" y="213926"/>
                  </a:lnTo>
                  <a:lnTo>
                    <a:pt x="21024" y="269291"/>
                  </a:lnTo>
                  <a:lnTo>
                    <a:pt x="29460" y="215071"/>
                  </a:lnTo>
                  <a:lnTo>
                    <a:pt x="41355" y="180319"/>
                  </a:lnTo>
                  <a:lnTo>
                    <a:pt x="56985" y="158520"/>
                  </a:lnTo>
                  <a:lnTo>
                    <a:pt x="78749" y="143373"/>
                  </a:lnTo>
                  <a:lnTo>
                    <a:pt x="91104" y="137696"/>
                  </a:lnTo>
                  <a:lnTo>
                    <a:pt x="117310" y="134508"/>
                  </a:lnTo>
                  <a:lnTo>
                    <a:pt x="130849" y="135296"/>
                  </a:lnTo>
                  <a:lnTo>
                    <a:pt x="155252" y="145530"/>
                  </a:lnTo>
                  <a:lnTo>
                    <a:pt x="166672" y="153172"/>
                  </a:lnTo>
                  <a:lnTo>
                    <a:pt x="174285" y="162946"/>
                  </a:lnTo>
                  <a:lnTo>
                    <a:pt x="182745" y="186284"/>
                  </a:lnTo>
                  <a:lnTo>
                    <a:pt x="180266" y="212255"/>
                  </a:lnTo>
                  <a:lnTo>
                    <a:pt x="171365" y="237055"/>
                  </a:lnTo>
                  <a:lnTo>
                    <a:pt x="152031" y="264172"/>
                  </a:lnTo>
                  <a:lnTo>
                    <a:pt x="110098" y="301482"/>
                  </a:lnTo>
                  <a:lnTo>
                    <a:pt x="89097" y="309467"/>
                  </a:lnTo>
                  <a:lnTo>
                    <a:pt x="76946" y="311596"/>
                  </a:lnTo>
                  <a:lnTo>
                    <a:pt x="65335" y="309506"/>
                  </a:lnTo>
                  <a:lnTo>
                    <a:pt x="43076" y="297825"/>
                  </a:lnTo>
                  <a:lnTo>
                    <a:pt x="1052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065037" y="7931578"/>
              <a:ext cx="105286" cy="200042"/>
            </a:xfrm>
            <a:custGeom>
              <a:avLst/>
              <a:gdLst/>
              <a:ahLst/>
              <a:cxnLst/>
              <a:rect l="0" t="0" r="0" b="0"/>
              <a:pathLst>
                <a:path w="105286" h="200042">
                  <a:moveTo>
                    <a:pt x="0" y="0"/>
                  </a:moveTo>
                  <a:lnTo>
                    <a:pt x="34746" y="53875"/>
                  </a:lnTo>
                  <a:lnTo>
                    <a:pt x="61233" y="116626"/>
                  </a:lnTo>
                  <a:lnTo>
                    <a:pt x="86631" y="174585"/>
                  </a:lnTo>
                  <a:lnTo>
                    <a:pt x="105285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9054508" y="7899992"/>
              <a:ext cx="178985" cy="389556"/>
            </a:xfrm>
            <a:custGeom>
              <a:avLst/>
              <a:gdLst/>
              <a:ahLst/>
              <a:cxnLst/>
              <a:rect l="0" t="0" r="0" b="0"/>
              <a:pathLst>
                <a:path w="178985" h="389556">
                  <a:moveTo>
                    <a:pt x="178984" y="0"/>
                  </a:moveTo>
                  <a:lnTo>
                    <a:pt x="175865" y="42692"/>
                  </a:lnTo>
                  <a:lnTo>
                    <a:pt x="159857" y="103238"/>
                  </a:lnTo>
                  <a:lnTo>
                    <a:pt x="135865" y="158217"/>
                  </a:lnTo>
                  <a:lnTo>
                    <a:pt x="114185" y="214137"/>
                  </a:lnTo>
                  <a:lnTo>
                    <a:pt x="83551" y="275945"/>
                  </a:lnTo>
                  <a:lnTo>
                    <a:pt x="56019" y="319150"/>
                  </a:lnTo>
                  <a:lnTo>
                    <a:pt x="6234" y="380975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359941" y="8304538"/>
              <a:ext cx="230900" cy="311802"/>
            </a:xfrm>
            <a:custGeom>
              <a:avLst/>
              <a:gdLst/>
              <a:ahLst/>
              <a:cxnLst/>
              <a:rect l="0" t="0" r="0" b="0"/>
              <a:pathLst>
                <a:path w="230900" h="311802">
                  <a:moveTo>
                    <a:pt x="230899" y="6066"/>
                  </a:moveTo>
                  <a:lnTo>
                    <a:pt x="196107" y="0"/>
                  </a:lnTo>
                  <a:lnTo>
                    <a:pt x="134123" y="7640"/>
                  </a:lnTo>
                  <a:lnTo>
                    <a:pt x="103659" y="14954"/>
                  </a:lnTo>
                  <a:lnTo>
                    <a:pt x="73355" y="32226"/>
                  </a:lnTo>
                  <a:lnTo>
                    <a:pt x="17437" y="82978"/>
                  </a:lnTo>
                  <a:lnTo>
                    <a:pt x="7872" y="92436"/>
                  </a:lnTo>
                  <a:lnTo>
                    <a:pt x="2666" y="103420"/>
                  </a:lnTo>
                  <a:lnTo>
                    <a:pt x="0" y="128103"/>
                  </a:lnTo>
                  <a:lnTo>
                    <a:pt x="4437" y="136557"/>
                  </a:lnTo>
                  <a:lnTo>
                    <a:pt x="12074" y="142193"/>
                  </a:lnTo>
                  <a:lnTo>
                    <a:pt x="73487" y="159216"/>
                  </a:lnTo>
                  <a:lnTo>
                    <a:pt x="126546" y="164917"/>
                  </a:lnTo>
                  <a:lnTo>
                    <a:pt x="170603" y="180385"/>
                  </a:lnTo>
                  <a:lnTo>
                    <a:pt x="190843" y="193115"/>
                  </a:lnTo>
                  <a:lnTo>
                    <a:pt x="197176" y="202125"/>
                  </a:lnTo>
                  <a:lnTo>
                    <a:pt x="204213" y="224614"/>
                  </a:lnTo>
                  <a:lnTo>
                    <a:pt x="203749" y="234823"/>
                  </a:lnTo>
                  <a:lnTo>
                    <a:pt x="196995" y="252405"/>
                  </a:lnTo>
                  <a:lnTo>
                    <a:pt x="168860" y="281046"/>
                  </a:lnTo>
                  <a:lnTo>
                    <a:pt x="130889" y="306171"/>
                  </a:lnTo>
                  <a:lnTo>
                    <a:pt x="103782" y="311801"/>
                  </a:lnTo>
                  <a:lnTo>
                    <a:pt x="41072" y="303095"/>
                  </a:lnTo>
                  <a:lnTo>
                    <a:pt x="30857" y="300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611896" y="8321132"/>
              <a:ext cx="31587" cy="252685"/>
            </a:xfrm>
            <a:custGeom>
              <a:avLst/>
              <a:gdLst/>
              <a:ahLst/>
              <a:cxnLst/>
              <a:rect l="0" t="0" r="0" b="0"/>
              <a:pathLst>
                <a:path w="31587" h="252685">
                  <a:moveTo>
                    <a:pt x="0" y="0"/>
                  </a:moveTo>
                  <a:lnTo>
                    <a:pt x="7236" y="28727"/>
                  </a:lnTo>
                  <a:lnTo>
                    <a:pt x="12998" y="88993"/>
                  </a:lnTo>
                  <a:lnTo>
                    <a:pt x="18669" y="133993"/>
                  </a:lnTo>
                  <a:lnTo>
                    <a:pt x="20350" y="185541"/>
                  </a:lnTo>
                  <a:lnTo>
                    <a:pt x="23967" y="224211"/>
                  </a:lnTo>
                  <a:lnTo>
                    <a:pt x="3158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580312" y="8436945"/>
              <a:ext cx="157927" cy="10530"/>
            </a:xfrm>
            <a:custGeom>
              <a:avLst/>
              <a:gdLst/>
              <a:ahLst/>
              <a:cxnLst/>
              <a:rect l="0" t="0" r="0" b="0"/>
              <a:pathLst>
                <a:path w="157927" h="10530">
                  <a:moveTo>
                    <a:pt x="0" y="10529"/>
                  </a:moveTo>
                  <a:lnTo>
                    <a:pt x="49262" y="3293"/>
                  </a:lnTo>
                  <a:lnTo>
                    <a:pt x="98173" y="976"/>
                  </a:lnTo>
                  <a:lnTo>
                    <a:pt x="1579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773273" y="8415889"/>
              <a:ext cx="249236" cy="151315"/>
            </a:xfrm>
            <a:custGeom>
              <a:avLst/>
              <a:gdLst/>
              <a:ahLst/>
              <a:cxnLst/>
              <a:rect l="0" t="0" r="0" b="0"/>
              <a:pathLst>
                <a:path w="249236" h="151315">
                  <a:moveTo>
                    <a:pt x="165007" y="0"/>
                  </a:moveTo>
                  <a:lnTo>
                    <a:pt x="102914" y="5589"/>
                  </a:lnTo>
                  <a:lnTo>
                    <a:pt x="41003" y="32783"/>
                  </a:lnTo>
                  <a:lnTo>
                    <a:pt x="20987" y="47325"/>
                  </a:lnTo>
                  <a:lnTo>
                    <a:pt x="8191" y="65487"/>
                  </a:lnTo>
                  <a:lnTo>
                    <a:pt x="0" y="101031"/>
                  </a:lnTo>
                  <a:lnTo>
                    <a:pt x="4323" y="124452"/>
                  </a:lnTo>
                  <a:lnTo>
                    <a:pt x="8751" y="135610"/>
                  </a:lnTo>
                  <a:lnTo>
                    <a:pt x="16382" y="143049"/>
                  </a:lnTo>
                  <a:lnTo>
                    <a:pt x="37341" y="151314"/>
                  </a:lnTo>
                  <a:lnTo>
                    <a:pt x="62253" y="148749"/>
                  </a:lnTo>
                  <a:lnTo>
                    <a:pt x="86583" y="138641"/>
                  </a:lnTo>
                  <a:lnTo>
                    <a:pt x="105196" y="122449"/>
                  </a:lnTo>
                  <a:lnTo>
                    <a:pt x="135038" y="75053"/>
                  </a:lnTo>
                  <a:lnTo>
                    <a:pt x="147029" y="35625"/>
                  </a:lnTo>
                  <a:lnTo>
                    <a:pt x="146552" y="9385"/>
                  </a:lnTo>
                  <a:lnTo>
                    <a:pt x="152779" y="27607"/>
                  </a:lnTo>
                  <a:lnTo>
                    <a:pt x="174345" y="89062"/>
                  </a:lnTo>
                  <a:lnTo>
                    <a:pt x="193770" y="124655"/>
                  </a:lnTo>
                  <a:lnTo>
                    <a:pt x="202900" y="132236"/>
                  </a:lnTo>
                  <a:lnTo>
                    <a:pt x="225522" y="140660"/>
                  </a:lnTo>
                  <a:lnTo>
                    <a:pt x="238695" y="141285"/>
                  </a:lnTo>
                  <a:lnTo>
                    <a:pt x="249235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085679" y="8257961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51603"/>
                  </a:lnTo>
                  <a:lnTo>
                    <a:pt x="0" y="112646"/>
                  </a:lnTo>
                  <a:lnTo>
                    <a:pt x="0" y="161928"/>
                  </a:lnTo>
                  <a:lnTo>
                    <a:pt x="0" y="208506"/>
                  </a:lnTo>
                  <a:lnTo>
                    <a:pt x="0" y="263381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064622" y="8350958"/>
              <a:ext cx="379027" cy="240682"/>
            </a:xfrm>
            <a:custGeom>
              <a:avLst/>
              <a:gdLst/>
              <a:ahLst/>
              <a:cxnLst/>
              <a:rect l="0" t="0" r="0" b="0"/>
              <a:pathLst>
                <a:path w="379027" h="240682">
                  <a:moveTo>
                    <a:pt x="0" y="75459"/>
                  </a:moveTo>
                  <a:lnTo>
                    <a:pt x="63451" y="110206"/>
                  </a:lnTo>
                  <a:lnTo>
                    <a:pt x="110957" y="122279"/>
                  </a:lnTo>
                  <a:lnTo>
                    <a:pt x="173173" y="123832"/>
                  </a:lnTo>
                  <a:lnTo>
                    <a:pt x="225540" y="113221"/>
                  </a:lnTo>
                  <a:lnTo>
                    <a:pt x="266998" y="97696"/>
                  </a:lnTo>
                  <a:lnTo>
                    <a:pt x="285562" y="81833"/>
                  </a:lnTo>
                  <a:lnTo>
                    <a:pt x="292151" y="72689"/>
                  </a:lnTo>
                  <a:lnTo>
                    <a:pt x="295373" y="63083"/>
                  </a:lnTo>
                  <a:lnTo>
                    <a:pt x="295833" y="43053"/>
                  </a:lnTo>
                  <a:lnTo>
                    <a:pt x="289019" y="25572"/>
                  </a:lnTo>
                  <a:lnTo>
                    <a:pt x="283926" y="17634"/>
                  </a:lnTo>
                  <a:lnTo>
                    <a:pt x="268909" y="5695"/>
                  </a:lnTo>
                  <a:lnTo>
                    <a:pt x="259991" y="874"/>
                  </a:lnTo>
                  <a:lnTo>
                    <a:pt x="249366" y="0"/>
                  </a:lnTo>
                  <a:lnTo>
                    <a:pt x="225083" y="5267"/>
                  </a:lnTo>
                  <a:lnTo>
                    <a:pt x="196283" y="21387"/>
                  </a:lnTo>
                  <a:lnTo>
                    <a:pt x="167342" y="52159"/>
                  </a:lnTo>
                  <a:lnTo>
                    <a:pt x="147719" y="90912"/>
                  </a:lnTo>
                  <a:lnTo>
                    <a:pt x="140085" y="137619"/>
                  </a:lnTo>
                  <a:lnTo>
                    <a:pt x="149002" y="182914"/>
                  </a:lnTo>
                  <a:lnTo>
                    <a:pt x="166438" y="205496"/>
                  </a:lnTo>
                  <a:lnTo>
                    <a:pt x="189786" y="222161"/>
                  </a:lnTo>
                  <a:lnTo>
                    <a:pt x="230408" y="236950"/>
                  </a:lnTo>
                  <a:lnTo>
                    <a:pt x="277799" y="240681"/>
                  </a:lnTo>
                  <a:lnTo>
                    <a:pt x="319657" y="233728"/>
                  </a:lnTo>
                  <a:lnTo>
                    <a:pt x="379026" y="201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7715561" y="8297900"/>
              <a:ext cx="170285" cy="271294"/>
            </a:xfrm>
            <a:custGeom>
              <a:avLst/>
              <a:gdLst/>
              <a:ahLst/>
              <a:cxnLst/>
              <a:rect l="0" t="0" r="0" b="0"/>
              <a:pathLst>
                <a:path w="170285" h="271294">
                  <a:moveTo>
                    <a:pt x="170284" y="33760"/>
                  </a:moveTo>
                  <a:lnTo>
                    <a:pt x="164694" y="16992"/>
                  </a:lnTo>
                  <a:lnTo>
                    <a:pt x="152592" y="5641"/>
                  </a:lnTo>
                  <a:lnTo>
                    <a:pt x="144451" y="976"/>
                  </a:lnTo>
                  <a:lnTo>
                    <a:pt x="99459" y="0"/>
                  </a:lnTo>
                  <a:lnTo>
                    <a:pt x="74075" y="7447"/>
                  </a:lnTo>
                  <a:lnTo>
                    <a:pt x="17798" y="39135"/>
                  </a:lnTo>
                  <a:lnTo>
                    <a:pt x="3856" y="57206"/>
                  </a:lnTo>
                  <a:lnTo>
                    <a:pt x="0" y="76936"/>
                  </a:lnTo>
                  <a:lnTo>
                    <a:pt x="609" y="87111"/>
                  </a:lnTo>
                  <a:lnTo>
                    <a:pt x="5695" y="96233"/>
                  </a:lnTo>
                  <a:lnTo>
                    <a:pt x="23823" y="112609"/>
                  </a:lnTo>
                  <a:lnTo>
                    <a:pt x="83985" y="137874"/>
                  </a:lnTo>
                  <a:lnTo>
                    <a:pt x="106193" y="147884"/>
                  </a:lnTo>
                  <a:lnTo>
                    <a:pt x="127761" y="164030"/>
                  </a:lnTo>
                  <a:lnTo>
                    <a:pt x="148456" y="192852"/>
                  </a:lnTo>
                  <a:lnTo>
                    <a:pt x="149882" y="204162"/>
                  </a:lnTo>
                  <a:lnTo>
                    <a:pt x="145229" y="229208"/>
                  </a:lnTo>
                  <a:lnTo>
                    <a:pt x="132242" y="249698"/>
                  </a:lnTo>
                  <a:lnTo>
                    <a:pt x="123866" y="258437"/>
                  </a:lnTo>
                  <a:lnTo>
                    <a:pt x="102080" y="268148"/>
                  </a:lnTo>
                  <a:lnTo>
                    <a:pt x="77970" y="271293"/>
                  </a:lnTo>
                  <a:lnTo>
                    <a:pt x="33413" y="265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7949016" y="8338256"/>
              <a:ext cx="143034" cy="224982"/>
            </a:xfrm>
            <a:custGeom>
              <a:avLst/>
              <a:gdLst/>
              <a:ahLst/>
              <a:cxnLst/>
              <a:rect l="0" t="0" r="0" b="0"/>
              <a:pathLst>
                <a:path w="143034" h="224982">
                  <a:moveTo>
                    <a:pt x="0" y="109218"/>
                  </a:moveTo>
                  <a:lnTo>
                    <a:pt x="16768" y="120397"/>
                  </a:lnTo>
                  <a:lnTo>
                    <a:pt x="49552" y="127348"/>
                  </a:lnTo>
                  <a:lnTo>
                    <a:pt x="83312" y="123819"/>
                  </a:lnTo>
                  <a:lnTo>
                    <a:pt x="101758" y="115317"/>
                  </a:lnTo>
                  <a:lnTo>
                    <a:pt x="117755" y="102570"/>
                  </a:lnTo>
                  <a:lnTo>
                    <a:pt x="132664" y="85206"/>
                  </a:lnTo>
                  <a:lnTo>
                    <a:pt x="140850" y="62672"/>
                  </a:lnTo>
                  <a:lnTo>
                    <a:pt x="143033" y="50111"/>
                  </a:lnTo>
                  <a:lnTo>
                    <a:pt x="139219" y="26796"/>
                  </a:lnTo>
                  <a:lnTo>
                    <a:pt x="134927" y="15666"/>
                  </a:lnTo>
                  <a:lnTo>
                    <a:pt x="127386" y="8245"/>
                  </a:lnTo>
                  <a:lnTo>
                    <a:pt x="106529" y="0"/>
                  </a:lnTo>
                  <a:lnTo>
                    <a:pt x="84780" y="2575"/>
                  </a:lnTo>
                  <a:lnTo>
                    <a:pt x="64586" y="11519"/>
                  </a:lnTo>
                  <a:lnTo>
                    <a:pt x="47811" y="23293"/>
                  </a:lnTo>
                  <a:lnTo>
                    <a:pt x="19626" y="59842"/>
                  </a:lnTo>
                  <a:lnTo>
                    <a:pt x="8722" y="91173"/>
                  </a:lnTo>
                  <a:lnTo>
                    <a:pt x="2584" y="141695"/>
                  </a:lnTo>
                  <a:lnTo>
                    <a:pt x="3488" y="173955"/>
                  </a:lnTo>
                  <a:lnTo>
                    <a:pt x="11689" y="199992"/>
                  </a:lnTo>
                  <a:lnTo>
                    <a:pt x="19491" y="209508"/>
                  </a:lnTo>
                  <a:lnTo>
                    <a:pt x="40638" y="223201"/>
                  </a:lnTo>
                  <a:lnTo>
                    <a:pt x="51658" y="224981"/>
                  </a:lnTo>
                  <a:lnTo>
                    <a:pt x="73263" y="220720"/>
                  </a:lnTo>
                  <a:lnTo>
                    <a:pt x="126341" y="193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160148" y="8353076"/>
              <a:ext cx="199480" cy="231269"/>
            </a:xfrm>
            <a:custGeom>
              <a:avLst/>
              <a:gdLst/>
              <a:ahLst/>
              <a:cxnLst/>
              <a:rect l="0" t="0" r="0" b="0"/>
              <a:pathLst>
                <a:path w="199480" h="231269">
                  <a:moveTo>
                    <a:pt x="20495" y="10170"/>
                  </a:moveTo>
                  <a:lnTo>
                    <a:pt x="9043" y="70554"/>
                  </a:lnTo>
                  <a:lnTo>
                    <a:pt x="2284" y="125158"/>
                  </a:lnTo>
                  <a:lnTo>
                    <a:pt x="281" y="175262"/>
                  </a:lnTo>
                  <a:lnTo>
                    <a:pt x="0" y="190421"/>
                  </a:lnTo>
                  <a:lnTo>
                    <a:pt x="2152" y="197018"/>
                  </a:lnTo>
                  <a:lnTo>
                    <a:pt x="5926" y="197907"/>
                  </a:lnTo>
                  <a:lnTo>
                    <a:pt x="10783" y="194989"/>
                  </a:lnTo>
                  <a:lnTo>
                    <a:pt x="19298" y="176150"/>
                  </a:lnTo>
                  <a:lnTo>
                    <a:pt x="28707" y="116396"/>
                  </a:lnTo>
                  <a:lnTo>
                    <a:pt x="40141" y="63908"/>
                  </a:lnTo>
                  <a:lnTo>
                    <a:pt x="58422" y="25833"/>
                  </a:lnTo>
                  <a:lnTo>
                    <a:pt x="75956" y="6993"/>
                  </a:lnTo>
                  <a:lnTo>
                    <a:pt x="86715" y="2203"/>
                  </a:lnTo>
                  <a:lnTo>
                    <a:pt x="111147" y="0"/>
                  </a:lnTo>
                  <a:lnTo>
                    <a:pt x="134484" y="9160"/>
                  </a:lnTo>
                  <a:lnTo>
                    <a:pt x="154215" y="24930"/>
                  </a:lnTo>
                  <a:lnTo>
                    <a:pt x="166883" y="43636"/>
                  </a:lnTo>
                  <a:lnTo>
                    <a:pt x="183378" y="99882"/>
                  </a:lnTo>
                  <a:lnTo>
                    <a:pt x="187850" y="157267"/>
                  </a:lnTo>
                  <a:lnTo>
                    <a:pt x="196041" y="215804"/>
                  </a:lnTo>
                  <a:lnTo>
                    <a:pt x="199479" y="231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8417020" y="8341640"/>
              <a:ext cx="205821" cy="211120"/>
            </a:xfrm>
            <a:custGeom>
              <a:avLst/>
              <a:gdLst/>
              <a:ahLst/>
              <a:cxnLst/>
              <a:rect l="0" t="0" r="0" b="0"/>
              <a:pathLst>
                <a:path w="205821" h="211120">
                  <a:moveTo>
                    <a:pt x="132120" y="21606"/>
                  </a:moveTo>
                  <a:lnTo>
                    <a:pt x="120942" y="4838"/>
                  </a:lnTo>
                  <a:lnTo>
                    <a:pt x="114139" y="1069"/>
                  </a:lnTo>
                  <a:lnTo>
                    <a:pt x="97223" y="0"/>
                  </a:lnTo>
                  <a:lnTo>
                    <a:pt x="67968" y="11565"/>
                  </a:lnTo>
                  <a:lnTo>
                    <a:pt x="37072" y="35398"/>
                  </a:lnTo>
                  <a:lnTo>
                    <a:pt x="11281" y="70276"/>
                  </a:lnTo>
                  <a:lnTo>
                    <a:pt x="0" y="115836"/>
                  </a:lnTo>
                  <a:lnTo>
                    <a:pt x="3599" y="143035"/>
                  </a:lnTo>
                  <a:lnTo>
                    <a:pt x="18781" y="174959"/>
                  </a:lnTo>
                  <a:lnTo>
                    <a:pt x="24976" y="183502"/>
                  </a:lnTo>
                  <a:lnTo>
                    <a:pt x="32615" y="188029"/>
                  </a:lnTo>
                  <a:lnTo>
                    <a:pt x="50461" y="189938"/>
                  </a:lnTo>
                  <a:lnTo>
                    <a:pt x="80239" y="178847"/>
                  </a:lnTo>
                  <a:lnTo>
                    <a:pt x="111289" y="155153"/>
                  </a:lnTo>
                  <a:lnTo>
                    <a:pt x="125982" y="132823"/>
                  </a:lnTo>
                  <a:lnTo>
                    <a:pt x="144946" y="80360"/>
                  </a:lnTo>
                  <a:lnTo>
                    <a:pt x="146399" y="55908"/>
                  </a:lnTo>
                  <a:lnTo>
                    <a:pt x="145150" y="44474"/>
                  </a:lnTo>
                  <a:lnTo>
                    <a:pt x="143146" y="40361"/>
                  </a:lnTo>
                  <a:lnTo>
                    <a:pt x="140641" y="41128"/>
                  </a:lnTo>
                  <a:lnTo>
                    <a:pt x="137800" y="45150"/>
                  </a:lnTo>
                  <a:lnTo>
                    <a:pt x="133803" y="73165"/>
                  </a:lnTo>
                  <a:lnTo>
                    <a:pt x="142028" y="130620"/>
                  </a:lnTo>
                  <a:lnTo>
                    <a:pt x="171567" y="189167"/>
                  </a:lnTo>
                  <a:lnTo>
                    <a:pt x="185137" y="201363"/>
                  </a:lnTo>
                  <a:lnTo>
                    <a:pt x="205820" y="211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8707068" y="8236904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60384"/>
                  </a:lnTo>
                  <a:lnTo>
                    <a:pt x="0" y="111868"/>
                  </a:lnTo>
                  <a:lnTo>
                    <a:pt x="0" y="162998"/>
                  </a:lnTo>
                  <a:lnTo>
                    <a:pt x="0" y="219481"/>
                  </a:lnTo>
                  <a:lnTo>
                    <a:pt x="0" y="270142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8622840" y="8352718"/>
              <a:ext cx="338164" cy="198384"/>
            </a:xfrm>
            <a:custGeom>
              <a:avLst/>
              <a:gdLst/>
              <a:ahLst/>
              <a:cxnLst/>
              <a:rect l="0" t="0" r="0" b="0"/>
              <a:pathLst>
                <a:path w="338164" h="198384">
                  <a:moveTo>
                    <a:pt x="0" y="21057"/>
                  </a:moveTo>
                  <a:lnTo>
                    <a:pt x="52051" y="29391"/>
                  </a:lnTo>
                  <a:lnTo>
                    <a:pt x="101989" y="34055"/>
                  </a:lnTo>
                  <a:lnTo>
                    <a:pt x="143302" y="45965"/>
                  </a:lnTo>
                  <a:lnTo>
                    <a:pt x="183114" y="70950"/>
                  </a:lnTo>
                  <a:lnTo>
                    <a:pt x="200614" y="97062"/>
                  </a:lnTo>
                  <a:lnTo>
                    <a:pt x="215839" y="145731"/>
                  </a:lnTo>
                  <a:lnTo>
                    <a:pt x="218761" y="172784"/>
                  </a:lnTo>
                  <a:lnTo>
                    <a:pt x="224219" y="183040"/>
                  </a:lnTo>
                  <a:lnTo>
                    <a:pt x="242762" y="197554"/>
                  </a:lnTo>
                  <a:lnTo>
                    <a:pt x="253089" y="198383"/>
                  </a:lnTo>
                  <a:lnTo>
                    <a:pt x="273921" y="189946"/>
                  </a:lnTo>
                  <a:lnTo>
                    <a:pt x="299790" y="171053"/>
                  </a:lnTo>
                  <a:lnTo>
                    <a:pt x="322273" y="145049"/>
                  </a:lnTo>
                  <a:lnTo>
                    <a:pt x="338163" y="109527"/>
                  </a:lnTo>
                  <a:lnTo>
                    <a:pt x="337078" y="86113"/>
                  </a:lnTo>
                  <a:lnTo>
                    <a:pt x="328797" y="65178"/>
                  </a:lnTo>
                  <a:lnTo>
                    <a:pt x="317317" y="48075"/>
                  </a:lnTo>
                  <a:lnTo>
                    <a:pt x="286522" y="25293"/>
                  </a:lnTo>
                  <a:lnTo>
                    <a:pt x="247762" y="9313"/>
                  </a:lnTo>
                  <a:lnTo>
                    <a:pt x="188157" y="1226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9001865" y="8329344"/>
              <a:ext cx="136872" cy="244473"/>
            </a:xfrm>
            <a:custGeom>
              <a:avLst/>
              <a:gdLst/>
              <a:ahLst/>
              <a:cxnLst/>
              <a:rect l="0" t="0" r="0" b="0"/>
              <a:pathLst>
                <a:path w="136872" h="244473">
                  <a:moveTo>
                    <a:pt x="0" y="244472"/>
                  </a:moveTo>
                  <a:lnTo>
                    <a:pt x="8334" y="195541"/>
                  </a:lnTo>
                  <a:lnTo>
                    <a:pt x="15685" y="142000"/>
                  </a:lnTo>
                  <a:lnTo>
                    <a:pt x="29571" y="83157"/>
                  </a:lnTo>
                  <a:lnTo>
                    <a:pt x="48276" y="46547"/>
                  </a:lnTo>
                  <a:lnTo>
                    <a:pt x="75526" y="15812"/>
                  </a:lnTo>
                  <a:lnTo>
                    <a:pt x="95569" y="3245"/>
                  </a:lnTo>
                  <a:lnTo>
                    <a:pt x="113055" y="0"/>
                  </a:lnTo>
                  <a:lnTo>
                    <a:pt x="136871" y="2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9259288" y="8317870"/>
              <a:ext cx="130889" cy="234890"/>
            </a:xfrm>
            <a:custGeom>
              <a:avLst/>
              <a:gdLst/>
              <a:ahLst/>
              <a:cxnLst/>
              <a:rect l="0" t="0" r="0" b="0"/>
              <a:pathLst>
                <a:path w="130889" h="234890">
                  <a:moveTo>
                    <a:pt x="121604" y="34848"/>
                  </a:moveTo>
                  <a:lnTo>
                    <a:pt x="116014" y="18080"/>
                  </a:lnTo>
                  <a:lnTo>
                    <a:pt x="103912" y="6729"/>
                  </a:lnTo>
                  <a:lnTo>
                    <a:pt x="95771" y="2063"/>
                  </a:lnTo>
                  <a:lnTo>
                    <a:pt x="77367" y="0"/>
                  </a:lnTo>
                  <a:lnTo>
                    <a:pt x="57489" y="4151"/>
                  </a:lnTo>
                  <a:lnTo>
                    <a:pt x="27737" y="19644"/>
                  </a:lnTo>
                  <a:lnTo>
                    <a:pt x="11255" y="32379"/>
                  </a:lnTo>
                  <a:lnTo>
                    <a:pt x="2370" y="52078"/>
                  </a:lnTo>
                  <a:lnTo>
                    <a:pt x="0" y="63882"/>
                  </a:lnTo>
                  <a:lnTo>
                    <a:pt x="1930" y="74091"/>
                  </a:lnTo>
                  <a:lnTo>
                    <a:pt x="13433" y="91674"/>
                  </a:lnTo>
                  <a:lnTo>
                    <a:pt x="42178" y="120855"/>
                  </a:lnTo>
                  <a:lnTo>
                    <a:pt x="100968" y="155097"/>
                  </a:lnTo>
                  <a:lnTo>
                    <a:pt x="121791" y="168621"/>
                  </a:lnTo>
                  <a:lnTo>
                    <a:pt x="127578" y="177842"/>
                  </a:lnTo>
                  <a:lnTo>
                    <a:pt x="130888" y="200566"/>
                  </a:lnTo>
                  <a:lnTo>
                    <a:pt x="125453" y="209668"/>
                  </a:lnTo>
                  <a:lnTo>
                    <a:pt x="103817" y="222899"/>
                  </a:lnTo>
                  <a:lnTo>
                    <a:pt x="45777" y="232521"/>
                  </a:lnTo>
                  <a:lnTo>
                    <a:pt x="5790" y="234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6286381" y="8752801"/>
            <a:ext cx="1948071" cy="400083"/>
            <a:chOff x="6286381" y="8752801"/>
            <a:chExt cx="1948071" cy="400083"/>
          </a:xfrm>
        </p:grpSpPr>
        <p:sp>
          <p:nvSpPr>
            <p:cNvPr id="268" name="Freeform 267"/>
            <p:cNvSpPr/>
            <p:nvPr/>
          </p:nvSpPr>
          <p:spPr>
            <a:xfrm>
              <a:off x="6286381" y="8763329"/>
              <a:ext cx="20190" cy="389555"/>
            </a:xfrm>
            <a:custGeom>
              <a:avLst/>
              <a:gdLst/>
              <a:ahLst/>
              <a:cxnLst/>
              <a:rect l="0" t="0" r="0" b="0"/>
              <a:pathLst>
                <a:path w="20190" h="389555">
                  <a:moveTo>
                    <a:pt x="20189" y="0"/>
                  </a:moveTo>
                  <a:lnTo>
                    <a:pt x="9011" y="16768"/>
                  </a:lnTo>
                  <a:lnTo>
                    <a:pt x="2059" y="49552"/>
                  </a:lnTo>
                  <a:lnTo>
                    <a:pt x="0" y="100080"/>
                  </a:lnTo>
                  <a:lnTo>
                    <a:pt x="6539" y="159499"/>
                  </a:lnTo>
                  <a:lnTo>
                    <a:pt x="8736" y="221044"/>
                  </a:lnTo>
                  <a:lnTo>
                    <a:pt x="9387" y="281914"/>
                  </a:lnTo>
                  <a:lnTo>
                    <a:pt x="9579" y="330624"/>
                  </a:lnTo>
                  <a:lnTo>
                    <a:pt x="9661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369741" y="8811145"/>
              <a:ext cx="229180" cy="341739"/>
            </a:xfrm>
            <a:custGeom>
              <a:avLst/>
              <a:gdLst/>
              <a:ahLst/>
              <a:cxnLst/>
              <a:rect l="0" t="0" r="0" b="0"/>
              <a:pathLst>
                <a:path w="229180" h="341739">
                  <a:moveTo>
                    <a:pt x="0" y="15355"/>
                  </a:moveTo>
                  <a:lnTo>
                    <a:pt x="27556" y="22591"/>
                  </a:lnTo>
                  <a:lnTo>
                    <a:pt x="83779" y="22114"/>
                  </a:lnTo>
                  <a:lnTo>
                    <a:pt x="140292" y="11101"/>
                  </a:lnTo>
                  <a:lnTo>
                    <a:pt x="195345" y="0"/>
                  </a:lnTo>
                  <a:lnTo>
                    <a:pt x="219011" y="1902"/>
                  </a:lnTo>
                  <a:lnTo>
                    <a:pt x="225556" y="6387"/>
                  </a:lnTo>
                  <a:lnTo>
                    <a:pt x="228749" y="12885"/>
                  </a:lnTo>
                  <a:lnTo>
                    <a:pt x="229179" y="29466"/>
                  </a:lnTo>
                  <a:lnTo>
                    <a:pt x="216805" y="84587"/>
                  </a:lnTo>
                  <a:lnTo>
                    <a:pt x="199939" y="141109"/>
                  </a:lnTo>
                  <a:lnTo>
                    <a:pt x="192602" y="179347"/>
                  </a:lnTo>
                  <a:lnTo>
                    <a:pt x="184534" y="239082"/>
                  </a:lnTo>
                  <a:lnTo>
                    <a:pt x="186218" y="276227"/>
                  </a:lnTo>
                  <a:lnTo>
                    <a:pt x="197412" y="329875"/>
                  </a:lnTo>
                  <a:lnTo>
                    <a:pt x="200042" y="341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727710" y="8784386"/>
              <a:ext cx="21058" cy="168458"/>
            </a:xfrm>
            <a:custGeom>
              <a:avLst/>
              <a:gdLst/>
              <a:ahLst/>
              <a:cxnLst/>
              <a:rect l="0" t="0" r="0" b="0"/>
              <a:pathLst>
                <a:path w="21058" h="168458">
                  <a:moveTo>
                    <a:pt x="21057" y="0"/>
                  </a:moveTo>
                  <a:lnTo>
                    <a:pt x="9604" y="48931"/>
                  </a:lnTo>
                  <a:lnTo>
                    <a:pt x="1898" y="108061"/>
                  </a:lnTo>
                  <a:lnTo>
                    <a:pt x="0" y="16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654011" y="8763329"/>
              <a:ext cx="178985" cy="84230"/>
            </a:xfrm>
            <a:custGeom>
              <a:avLst/>
              <a:gdLst/>
              <a:ahLst/>
              <a:cxnLst/>
              <a:rect l="0" t="0" r="0" b="0"/>
              <a:pathLst>
                <a:path w="178985" h="84230">
                  <a:moveTo>
                    <a:pt x="178984" y="0"/>
                  </a:moveTo>
                  <a:lnTo>
                    <a:pt x="115534" y="26364"/>
                  </a:lnTo>
                  <a:lnTo>
                    <a:pt x="57440" y="52998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838348" y="8752801"/>
              <a:ext cx="152576" cy="200043"/>
            </a:xfrm>
            <a:custGeom>
              <a:avLst/>
              <a:gdLst/>
              <a:ahLst/>
              <a:cxnLst/>
              <a:rect l="0" t="0" r="0" b="0"/>
              <a:pathLst>
                <a:path w="152576" h="200043">
                  <a:moveTo>
                    <a:pt x="5175" y="0"/>
                  </a:moveTo>
                  <a:lnTo>
                    <a:pt x="13509" y="48930"/>
                  </a:lnTo>
                  <a:lnTo>
                    <a:pt x="11935" y="96777"/>
                  </a:lnTo>
                  <a:lnTo>
                    <a:pt x="0" y="158929"/>
                  </a:lnTo>
                  <a:lnTo>
                    <a:pt x="555" y="158595"/>
                  </a:lnTo>
                  <a:lnTo>
                    <a:pt x="22548" y="116421"/>
                  </a:lnTo>
                  <a:lnTo>
                    <a:pt x="49318" y="86748"/>
                  </a:lnTo>
                  <a:lnTo>
                    <a:pt x="69248" y="74429"/>
                  </a:lnTo>
                  <a:lnTo>
                    <a:pt x="78306" y="73016"/>
                  </a:lnTo>
                  <a:lnTo>
                    <a:pt x="86684" y="74414"/>
                  </a:lnTo>
                  <a:lnTo>
                    <a:pt x="94610" y="77685"/>
                  </a:lnTo>
                  <a:lnTo>
                    <a:pt x="116942" y="99056"/>
                  </a:lnTo>
                  <a:lnTo>
                    <a:pt x="132789" y="127616"/>
                  </a:lnTo>
                  <a:lnTo>
                    <a:pt x="149160" y="181246"/>
                  </a:lnTo>
                  <a:lnTo>
                    <a:pt x="152575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190091" y="8904491"/>
              <a:ext cx="179859" cy="195751"/>
            </a:xfrm>
            <a:custGeom>
              <a:avLst/>
              <a:gdLst/>
              <a:ahLst/>
              <a:cxnLst/>
              <a:rect l="0" t="0" r="0" b="0"/>
              <a:pathLst>
                <a:path w="179859" h="195751">
                  <a:moveTo>
                    <a:pt x="169329" y="16766"/>
                  </a:moveTo>
                  <a:lnTo>
                    <a:pt x="158150" y="5588"/>
                  </a:lnTo>
                  <a:lnTo>
                    <a:pt x="137065" y="99"/>
                  </a:lnTo>
                  <a:lnTo>
                    <a:pt x="110535" y="0"/>
                  </a:lnTo>
                  <a:lnTo>
                    <a:pt x="87047" y="7754"/>
                  </a:lnTo>
                  <a:lnTo>
                    <a:pt x="54092" y="30864"/>
                  </a:lnTo>
                  <a:lnTo>
                    <a:pt x="27690" y="65527"/>
                  </a:lnTo>
                  <a:lnTo>
                    <a:pt x="5050" y="111021"/>
                  </a:lnTo>
                  <a:lnTo>
                    <a:pt x="0" y="141325"/>
                  </a:lnTo>
                  <a:lnTo>
                    <a:pt x="2825" y="168052"/>
                  </a:lnTo>
                  <a:lnTo>
                    <a:pt x="11879" y="187729"/>
                  </a:lnTo>
                  <a:lnTo>
                    <a:pt x="19908" y="191572"/>
                  </a:lnTo>
                  <a:lnTo>
                    <a:pt x="41309" y="189604"/>
                  </a:lnTo>
                  <a:lnTo>
                    <a:pt x="63298" y="174691"/>
                  </a:lnTo>
                  <a:lnTo>
                    <a:pt x="92289" y="139987"/>
                  </a:lnTo>
                  <a:lnTo>
                    <a:pt x="123045" y="86339"/>
                  </a:lnTo>
                  <a:lnTo>
                    <a:pt x="140906" y="46106"/>
                  </a:lnTo>
                  <a:lnTo>
                    <a:pt x="141021" y="46854"/>
                  </a:lnTo>
                  <a:lnTo>
                    <a:pt x="139200" y="59384"/>
                  </a:lnTo>
                  <a:lnTo>
                    <a:pt x="141150" y="111968"/>
                  </a:lnTo>
                  <a:lnTo>
                    <a:pt x="152455" y="162173"/>
                  </a:lnTo>
                  <a:lnTo>
                    <a:pt x="162219" y="178097"/>
                  </a:lnTo>
                  <a:lnTo>
                    <a:pt x="179858" y="19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412437" y="8894087"/>
              <a:ext cx="304953" cy="181995"/>
            </a:xfrm>
            <a:custGeom>
              <a:avLst/>
              <a:gdLst/>
              <a:ahLst/>
              <a:cxnLst/>
              <a:rect l="0" t="0" r="0" b="0"/>
              <a:pathLst>
                <a:path w="304953" h="181995">
                  <a:moveTo>
                    <a:pt x="20682" y="37698"/>
                  </a:moveTo>
                  <a:lnTo>
                    <a:pt x="6028" y="92839"/>
                  </a:lnTo>
                  <a:lnTo>
                    <a:pt x="890" y="149803"/>
                  </a:lnTo>
                  <a:lnTo>
                    <a:pt x="0" y="181529"/>
                  </a:lnTo>
                  <a:lnTo>
                    <a:pt x="907" y="160903"/>
                  </a:lnTo>
                  <a:lnTo>
                    <a:pt x="14294" y="99806"/>
                  </a:lnTo>
                  <a:lnTo>
                    <a:pt x="29968" y="67149"/>
                  </a:lnTo>
                  <a:lnTo>
                    <a:pt x="49430" y="42654"/>
                  </a:lnTo>
                  <a:lnTo>
                    <a:pt x="58565" y="39833"/>
                  </a:lnTo>
                  <a:lnTo>
                    <a:pt x="81192" y="42936"/>
                  </a:lnTo>
                  <a:lnTo>
                    <a:pt x="100608" y="58353"/>
                  </a:lnTo>
                  <a:lnTo>
                    <a:pt x="121574" y="90222"/>
                  </a:lnTo>
                  <a:lnTo>
                    <a:pt x="129864" y="112514"/>
                  </a:lnTo>
                  <a:lnTo>
                    <a:pt x="135186" y="164954"/>
                  </a:lnTo>
                  <a:lnTo>
                    <a:pt x="135914" y="181994"/>
                  </a:lnTo>
                  <a:lnTo>
                    <a:pt x="142009" y="141650"/>
                  </a:lnTo>
                  <a:lnTo>
                    <a:pt x="161675" y="86135"/>
                  </a:lnTo>
                  <a:lnTo>
                    <a:pt x="181157" y="42066"/>
                  </a:lnTo>
                  <a:lnTo>
                    <a:pt x="207189" y="10485"/>
                  </a:lnTo>
                  <a:lnTo>
                    <a:pt x="227187" y="2207"/>
                  </a:lnTo>
                  <a:lnTo>
                    <a:pt x="239070" y="0"/>
                  </a:lnTo>
                  <a:lnTo>
                    <a:pt x="249333" y="2037"/>
                  </a:lnTo>
                  <a:lnTo>
                    <a:pt x="266974" y="13660"/>
                  </a:lnTo>
                  <a:lnTo>
                    <a:pt x="279493" y="36763"/>
                  </a:lnTo>
                  <a:lnTo>
                    <a:pt x="297064" y="93665"/>
                  </a:lnTo>
                  <a:lnTo>
                    <a:pt x="303913" y="151538"/>
                  </a:lnTo>
                  <a:lnTo>
                    <a:pt x="304952" y="164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896373" y="8813878"/>
              <a:ext cx="338079" cy="244250"/>
            </a:xfrm>
            <a:custGeom>
              <a:avLst/>
              <a:gdLst/>
              <a:ahLst/>
              <a:cxnLst/>
              <a:rect l="0" t="0" r="0" b="0"/>
              <a:pathLst>
                <a:path w="338079" h="244250">
                  <a:moveTo>
                    <a:pt x="0" y="107379"/>
                  </a:moveTo>
                  <a:lnTo>
                    <a:pt x="54145" y="110498"/>
                  </a:lnTo>
                  <a:lnTo>
                    <a:pt x="114681" y="116444"/>
                  </a:lnTo>
                  <a:lnTo>
                    <a:pt x="168492" y="124853"/>
                  </a:lnTo>
                  <a:lnTo>
                    <a:pt x="229901" y="130847"/>
                  </a:lnTo>
                  <a:lnTo>
                    <a:pt x="287438" y="137361"/>
                  </a:lnTo>
                  <a:lnTo>
                    <a:pt x="324203" y="132900"/>
                  </a:lnTo>
                  <a:lnTo>
                    <a:pt x="329609" y="127903"/>
                  </a:lnTo>
                  <a:lnTo>
                    <a:pt x="330874" y="121061"/>
                  </a:lnTo>
                  <a:lnTo>
                    <a:pt x="326040" y="104101"/>
                  </a:lnTo>
                  <a:lnTo>
                    <a:pt x="316092" y="84865"/>
                  </a:lnTo>
                  <a:lnTo>
                    <a:pt x="259318" y="30495"/>
                  </a:lnTo>
                  <a:lnTo>
                    <a:pt x="220330" y="5277"/>
                  </a:lnTo>
                  <a:lnTo>
                    <a:pt x="210058" y="706"/>
                  </a:lnTo>
                  <a:lnTo>
                    <a:pt x="200870" y="0"/>
                  </a:lnTo>
                  <a:lnTo>
                    <a:pt x="184422" y="5452"/>
                  </a:lnTo>
                  <a:lnTo>
                    <a:pt x="181440" y="10182"/>
                  </a:lnTo>
                  <a:lnTo>
                    <a:pt x="181791" y="15675"/>
                  </a:lnTo>
                  <a:lnTo>
                    <a:pt x="184366" y="21676"/>
                  </a:lnTo>
                  <a:lnTo>
                    <a:pt x="204756" y="41301"/>
                  </a:lnTo>
                  <a:lnTo>
                    <a:pt x="261638" y="75872"/>
                  </a:lnTo>
                  <a:lnTo>
                    <a:pt x="297451" y="93754"/>
                  </a:lnTo>
                  <a:lnTo>
                    <a:pt x="310604" y="98296"/>
                  </a:lnTo>
                  <a:lnTo>
                    <a:pt x="328340" y="112700"/>
                  </a:lnTo>
                  <a:lnTo>
                    <a:pt x="334707" y="121456"/>
                  </a:lnTo>
                  <a:lnTo>
                    <a:pt x="337782" y="130801"/>
                  </a:lnTo>
                  <a:lnTo>
                    <a:pt x="338078" y="150544"/>
                  </a:lnTo>
                  <a:lnTo>
                    <a:pt x="334180" y="158382"/>
                  </a:lnTo>
                  <a:lnTo>
                    <a:pt x="320491" y="170211"/>
                  </a:lnTo>
                  <a:lnTo>
                    <a:pt x="264633" y="199434"/>
                  </a:lnTo>
                  <a:lnTo>
                    <a:pt x="213097" y="220497"/>
                  </a:lnTo>
                  <a:lnTo>
                    <a:pt x="189513" y="244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8332265" y="8658044"/>
            <a:ext cx="1322368" cy="494840"/>
            <a:chOff x="8332265" y="8658044"/>
            <a:chExt cx="1322368" cy="494840"/>
          </a:xfrm>
        </p:grpSpPr>
        <p:sp>
          <p:nvSpPr>
            <p:cNvPr id="277" name="Freeform 276"/>
            <p:cNvSpPr/>
            <p:nvPr/>
          </p:nvSpPr>
          <p:spPr>
            <a:xfrm>
              <a:off x="8332265" y="8845463"/>
              <a:ext cx="216876" cy="206199"/>
            </a:xfrm>
            <a:custGeom>
              <a:avLst/>
              <a:gdLst/>
              <a:ahLst/>
              <a:cxnLst/>
              <a:rect l="0" t="0" r="0" b="0"/>
              <a:pathLst>
                <a:path w="216876" h="206199">
                  <a:moveTo>
                    <a:pt x="216875" y="65265"/>
                  </a:moveTo>
                  <a:lnTo>
                    <a:pt x="187567" y="17827"/>
                  </a:lnTo>
                  <a:lnTo>
                    <a:pt x="161788" y="1167"/>
                  </a:lnTo>
                  <a:lnTo>
                    <a:pt x="115155" y="0"/>
                  </a:lnTo>
                  <a:lnTo>
                    <a:pt x="68063" y="18241"/>
                  </a:lnTo>
                  <a:lnTo>
                    <a:pt x="45062" y="39296"/>
                  </a:lnTo>
                  <a:lnTo>
                    <a:pt x="11231" y="79763"/>
                  </a:lnTo>
                  <a:lnTo>
                    <a:pt x="2646" y="104853"/>
                  </a:lnTo>
                  <a:lnTo>
                    <a:pt x="0" y="133163"/>
                  </a:lnTo>
                  <a:lnTo>
                    <a:pt x="2723" y="157443"/>
                  </a:lnTo>
                  <a:lnTo>
                    <a:pt x="16422" y="190843"/>
                  </a:lnTo>
                  <a:lnTo>
                    <a:pt x="24748" y="198117"/>
                  </a:lnTo>
                  <a:lnTo>
                    <a:pt x="46478" y="206198"/>
                  </a:lnTo>
                  <a:lnTo>
                    <a:pt x="71734" y="200431"/>
                  </a:lnTo>
                  <a:lnTo>
                    <a:pt x="132647" y="160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517748" y="8668573"/>
              <a:ext cx="20864" cy="379026"/>
            </a:xfrm>
            <a:custGeom>
              <a:avLst/>
              <a:gdLst/>
              <a:ahLst/>
              <a:cxnLst/>
              <a:rect l="0" t="0" r="0" b="0"/>
              <a:pathLst>
                <a:path w="20864" h="379026">
                  <a:moveTo>
                    <a:pt x="10335" y="0"/>
                  </a:moveTo>
                  <a:lnTo>
                    <a:pt x="7216" y="60383"/>
                  </a:lnTo>
                  <a:lnTo>
                    <a:pt x="2002" y="111868"/>
                  </a:lnTo>
                  <a:lnTo>
                    <a:pt x="458" y="166116"/>
                  </a:lnTo>
                  <a:lnTo>
                    <a:pt x="0" y="224694"/>
                  </a:lnTo>
                  <a:lnTo>
                    <a:pt x="2983" y="277925"/>
                  </a:lnTo>
                  <a:lnTo>
                    <a:pt x="8157" y="331912"/>
                  </a:lnTo>
                  <a:lnTo>
                    <a:pt x="10537" y="358086"/>
                  </a:lnTo>
                  <a:lnTo>
                    <a:pt x="20863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622840" y="8847558"/>
              <a:ext cx="10529" cy="189513"/>
            </a:xfrm>
            <a:custGeom>
              <a:avLst/>
              <a:gdLst/>
              <a:ahLst/>
              <a:cxnLst/>
              <a:rect l="0" t="0" r="0" b="0"/>
              <a:pathLst>
                <a:path w="10529" h="189513">
                  <a:moveTo>
                    <a:pt x="0" y="0"/>
                  </a:moveTo>
                  <a:lnTo>
                    <a:pt x="5589" y="62091"/>
                  </a:lnTo>
                  <a:lnTo>
                    <a:pt x="9553" y="120712"/>
                  </a:lnTo>
                  <a:lnTo>
                    <a:pt x="10335" y="169206"/>
                  </a:lnTo>
                  <a:lnTo>
                    <a:pt x="10528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8707068" y="8815170"/>
              <a:ext cx="277426" cy="211140"/>
            </a:xfrm>
            <a:custGeom>
              <a:avLst/>
              <a:gdLst/>
              <a:ahLst/>
              <a:cxnLst/>
              <a:rect l="0" t="0" r="0" b="0"/>
              <a:pathLst>
                <a:path w="277426" h="211140">
                  <a:moveTo>
                    <a:pt x="0" y="85029"/>
                  </a:moveTo>
                  <a:lnTo>
                    <a:pt x="0" y="142294"/>
                  </a:lnTo>
                  <a:lnTo>
                    <a:pt x="0" y="164293"/>
                  </a:lnTo>
                  <a:lnTo>
                    <a:pt x="8405" y="110543"/>
                  </a:lnTo>
                  <a:lnTo>
                    <a:pt x="19128" y="76991"/>
                  </a:lnTo>
                  <a:lnTo>
                    <a:pt x="30338" y="59620"/>
                  </a:lnTo>
                  <a:lnTo>
                    <a:pt x="40112" y="54052"/>
                  </a:lnTo>
                  <a:lnTo>
                    <a:pt x="66571" y="47866"/>
                  </a:lnTo>
                  <a:lnTo>
                    <a:pt x="91588" y="51355"/>
                  </a:lnTo>
                  <a:lnTo>
                    <a:pt x="114405" y="61874"/>
                  </a:lnTo>
                  <a:lnTo>
                    <a:pt x="168270" y="101607"/>
                  </a:lnTo>
                  <a:lnTo>
                    <a:pt x="192550" y="109945"/>
                  </a:lnTo>
                  <a:lnTo>
                    <a:pt x="205576" y="112168"/>
                  </a:lnTo>
                  <a:lnTo>
                    <a:pt x="229407" y="108400"/>
                  </a:lnTo>
                  <a:lnTo>
                    <a:pt x="240676" y="104119"/>
                  </a:lnTo>
                  <a:lnTo>
                    <a:pt x="256315" y="90004"/>
                  </a:lnTo>
                  <a:lnTo>
                    <a:pt x="275888" y="52348"/>
                  </a:lnTo>
                  <a:lnTo>
                    <a:pt x="277425" y="31900"/>
                  </a:lnTo>
                  <a:lnTo>
                    <a:pt x="276197" y="21534"/>
                  </a:lnTo>
                  <a:lnTo>
                    <a:pt x="270699" y="13453"/>
                  </a:lnTo>
                  <a:lnTo>
                    <a:pt x="252111" y="1355"/>
                  </a:lnTo>
                  <a:lnTo>
                    <a:pt x="241773" y="0"/>
                  </a:lnTo>
                  <a:lnTo>
                    <a:pt x="220928" y="4735"/>
                  </a:lnTo>
                  <a:lnTo>
                    <a:pt x="203085" y="17758"/>
                  </a:lnTo>
                  <a:lnTo>
                    <a:pt x="165347" y="59923"/>
                  </a:lnTo>
                  <a:lnTo>
                    <a:pt x="140069" y="119282"/>
                  </a:lnTo>
                  <a:lnTo>
                    <a:pt x="134782" y="150556"/>
                  </a:lnTo>
                  <a:lnTo>
                    <a:pt x="140232" y="176153"/>
                  </a:lnTo>
                  <a:lnTo>
                    <a:pt x="159811" y="196109"/>
                  </a:lnTo>
                  <a:lnTo>
                    <a:pt x="173221" y="204706"/>
                  </a:lnTo>
                  <a:lnTo>
                    <a:pt x="200599" y="211139"/>
                  </a:lnTo>
                  <a:lnTo>
                    <a:pt x="263507" y="203018"/>
                  </a:lnTo>
                  <a:lnTo>
                    <a:pt x="273740" y="200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9057338" y="8794914"/>
              <a:ext cx="123513" cy="225724"/>
            </a:xfrm>
            <a:custGeom>
              <a:avLst/>
              <a:gdLst/>
              <a:ahLst/>
              <a:cxnLst/>
              <a:rect l="0" t="0" r="0" b="0"/>
              <a:pathLst>
                <a:path w="123513" h="225724">
                  <a:moveTo>
                    <a:pt x="91927" y="0"/>
                  </a:moveTo>
                  <a:lnTo>
                    <a:pt x="47964" y="20244"/>
                  </a:lnTo>
                  <a:lnTo>
                    <a:pt x="23268" y="50582"/>
                  </a:lnTo>
                  <a:lnTo>
                    <a:pt x="6723" y="83618"/>
                  </a:lnTo>
                  <a:lnTo>
                    <a:pt x="0" y="126812"/>
                  </a:lnTo>
                  <a:lnTo>
                    <a:pt x="3597" y="176655"/>
                  </a:lnTo>
                  <a:lnTo>
                    <a:pt x="12115" y="201736"/>
                  </a:lnTo>
                  <a:lnTo>
                    <a:pt x="17662" y="211700"/>
                  </a:lnTo>
                  <a:lnTo>
                    <a:pt x="26039" y="218343"/>
                  </a:lnTo>
                  <a:lnTo>
                    <a:pt x="47825" y="225723"/>
                  </a:lnTo>
                  <a:lnTo>
                    <a:pt x="80809" y="224289"/>
                  </a:lnTo>
                  <a:lnTo>
                    <a:pt x="99074" y="216278"/>
                  </a:lnTo>
                  <a:lnTo>
                    <a:pt x="123512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9275607" y="8658044"/>
              <a:ext cx="10529" cy="368499"/>
            </a:xfrm>
            <a:custGeom>
              <a:avLst/>
              <a:gdLst/>
              <a:ahLst/>
              <a:cxnLst/>
              <a:rect l="0" t="0" r="0" b="0"/>
              <a:pathLst>
                <a:path w="10529" h="368499">
                  <a:moveTo>
                    <a:pt x="0" y="0"/>
                  </a:moveTo>
                  <a:lnTo>
                    <a:pt x="0" y="50433"/>
                  </a:lnTo>
                  <a:lnTo>
                    <a:pt x="0" y="107750"/>
                  </a:lnTo>
                  <a:lnTo>
                    <a:pt x="0" y="166848"/>
                  </a:lnTo>
                  <a:lnTo>
                    <a:pt x="1169" y="217372"/>
                  </a:lnTo>
                  <a:lnTo>
                    <a:pt x="7235" y="274588"/>
                  </a:lnTo>
                  <a:lnTo>
                    <a:pt x="9877" y="337556"/>
                  </a:lnTo>
                  <a:lnTo>
                    <a:pt x="10528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9180850" y="8752801"/>
              <a:ext cx="210571" cy="105286"/>
            </a:xfrm>
            <a:custGeom>
              <a:avLst/>
              <a:gdLst/>
              <a:ahLst/>
              <a:cxnLst/>
              <a:rect l="0" t="0" r="0" b="0"/>
              <a:pathLst>
                <a:path w="210571" h="105286">
                  <a:moveTo>
                    <a:pt x="210570" y="0"/>
                  </a:moveTo>
                  <a:lnTo>
                    <a:pt x="157865" y="19128"/>
                  </a:lnTo>
                  <a:lnTo>
                    <a:pt x="97154" y="55135"/>
                  </a:lnTo>
                  <a:lnTo>
                    <a:pt x="50402" y="86896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9396851" y="8700158"/>
              <a:ext cx="15338" cy="273742"/>
            </a:xfrm>
            <a:custGeom>
              <a:avLst/>
              <a:gdLst/>
              <a:ahLst/>
              <a:cxnLst/>
              <a:rect l="0" t="0" r="0" b="0"/>
              <a:pathLst>
                <a:path w="15338" h="273742">
                  <a:moveTo>
                    <a:pt x="5098" y="0"/>
                  </a:moveTo>
                  <a:lnTo>
                    <a:pt x="12334" y="28726"/>
                  </a:lnTo>
                  <a:lnTo>
                    <a:pt x="14651" y="79091"/>
                  </a:lnTo>
                  <a:lnTo>
                    <a:pt x="15337" y="136129"/>
                  </a:lnTo>
                  <a:lnTo>
                    <a:pt x="12450" y="195389"/>
                  </a:lnTo>
                  <a:lnTo>
                    <a:pt x="0" y="255798"/>
                  </a:lnTo>
                  <a:lnTo>
                    <a:pt x="530" y="261779"/>
                  </a:lnTo>
                  <a:lnTo>
                    <a:pt x="5098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9496705" y="8826500"/>
              <a:ext cx="94758" cy="168457"/>
            </a:xfrm>
            <a:custGeom>
              <a:avLst/>
              <a:gdLst/>
              <a:ahLst/>
              <a:cxnLst/>
              <a:rect l="0" t="0" r="0" b="0"/>
              <a:pathLst>
                <a:path w="94758" h="168457">
                  <a:moveTo>
                    <a:pt x="0" y="0"/>
                  </a:moveTo>
                  <a:lnTo>
                    <a:pt x="14654" y="58617"/>
                  </a:lnTo>
                  <a:lnTo>
                    <a:pt x="36603" y="111622"/>
                  </a:lnTo>
                  <a:lnTo>
                    <a:pt x="49803" y="135007"/>
                  </a:lnTo>
                  <a:lnTo>
                    <a:pt x="66589" y="150860"/>
                  </a:lnTo>
                  <a:lnTo>
                    <a:pt x="94757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9517762" y="8826500"/>
              <a:ext cx="136871" cy="326384"/>
            </a:xfrm>
            <a:custGeom>
              <a:avLst/>
              <a:gdLst/>
              <a:ahLst/>
              <a:cxnLst/>
              <a:rect l="0" t="0" r="0" b="0"/>
              <a:pathLst>
                <a:path w="136871" h="326384">
                  <a:moveTo>
                    <a:pt x="136870" y="0"/>
                  </a:moveTo>
                  <a:lnTo>
                    <a:pt x="125418" y="48930"/>
                  </a:lnTo>
                  <a:lnTo>
                    <a:pt x="112420" y="90537"/>
                  </a:lnTo>
                  <a:lnTo>
                    <a:pt x="92656" y="141627"/>
                  </a:lnTo>
                  <a:lnTo>
                    <a:pt x="65551" y="199282"/>
                  </a:lnTo>
                  <a:lnTo>
                    <a:pt x="37531" y="252584"/>
                  </a:lnTo>
                  <a:lnTo>
                    <a:pt x="5971" y="312336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6435916" y="9131827"/>
            <a:ext cx="2892141" cy="752351"/>
            <a:chOff x="6435916" y="9131827"/>
            <a:chExt cx="2892141" cy="752351"/>
          </a:xfrm>
        </p:grpSpPr>
        <p:sp>
          <p:nvSpPr>
            <p:cNvPr id="288" name="Freeform 287"/>
            <p:cNvSpPr/>
            <p:nvPr/>
          </p:nvSpPr>
          <p:spPr>
            <a:xfrm>
              <a:off x="6435916" y="9289754"/>
              <a:ext cx="165453" cy="306879"/>
            </a:xfrm>
            <a:custGeom>
              <a:avLst/>
              <a:gdLst/>
              <a:ahLst/>
              <a:cxnLst/>
              <a:rect l="0" t="0" r="0" b="0"/>
              <a:pathLst>
                <a:path w="165453" h="306879">
                  <a:moveTo>
                    <a:pt x="165452" y="0"/>
                  </a:moveTo>
                  <a:lnTo>
                    <a:pt x="103359" y="5589"/>
                  </a:lnTo>
                  <a:lnTo>
                    <a:pt x="71016" y="25832"/>
                  </a:lnTo>
                  <a:lnTo>
                    <a:pt x="44794" y="54057"/>
                  </a:lnTo>
                  <a:lnTo>
                    <a:pt x="16143" y="109507"/>
                  </a:lnTo>
                  <a:lnTo>
                    <a:pt x="3189" y="149040"/>
                  </a:lnTo>
                  <a:lnTo>
                    <a:pt x="0" y="202477"/>
                  </a:lnTo>
                  <a:lnTo>
                    <a:pt x="8285" y="254705"/>
                  </a:lnTo>
                  <a:lnTo>
                    <a:pt x="23070" y="285558"/>
                  </a:lnTo>
                  <a:lnTo>
                    <a:pt x="33096" y="295657"/>
                  </a:lnTo>
                  <a:lnTo>
                    <a:pt x="56714" y="306878"/>
                  </a:lnTo>
                  <a:lnTo>
                    <a:pt x="82809" y="305626"/>
                  </a:lnTo>
                  <a:lnTo>
                    <a:pt x="144780" y="279082"/>
                  </a:lnTo>
                  <a:lnTo>
                    <a:pt x="154924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6697101" y="9258168"/>
              <a:ext cx="156952" cy="294800"/>
            </a:xfrm>
            <a:custGeom>
              <a:avLst/>
              <a:gdLst/>
              <a:ahLst/>
              <a:cxnLst/>
              <a:rect l="0" t="0" r="0" b="0"/>
              <a:pathLst>
                <a:path w="156952" h="294800">
                  <a:moveTo>
                    <a:pt x="9552" y="0"/>
                  </a:moveTo>
                  <a:lnTo>
                    <a:pt x="6432" y="60385"/>
                  </a:lnTo>
                  <a:lnTo>
                    <a:pt x="1219" y="121228"/>
                  </a:lnTo>
                  <a:lnTo>
                    <a:pt x="0" y="166183"/>
                  </a:lnTo>
                  <a:lnTo>
                    <a:pt x="482" y="228614"/>
                  </a:lnTo>
                  <a:lnTo>
                    <a:pt x="6345" y="268429"/>
                  </a:lnTo>
                  <a:lnTo>
                    <a:pt x="7415" y="267860"/>
                  </a:lnTo>
                  <a:lnTo>
                    <a:pt x="17676" y="214996"/>
                  </a:lnTo>
                  <a:lnTo>
                    <a:pt x="39854" y="152922"/>
                  </a:lnTo>
                  <a:lnTo>
                    <a:pt x="58894" y="135036"/>
                  </a:lnTo>
                  <a:lnTo>
                    <a:pt x="70522" y="128629"/>
                  </a:lnTo>
                  <a:lnTo>
                    <a:pt x="81784" y="126697"/>
                  </a:lnTo>
                  <a:lnTo>
                    <a:pt x="103657" y="130789"/>
                  </a:lnTo>
                  <a:lnTo>
                    <a:pt x="121956" y="146646"/>
                  </a:lnTo>
                  <a:lnTo>
                    <a:pt x="147179" y="189365"/>
                  </a:lnTo>
                  <a:lnTo>
                    <a:pt x="155021" y="246069"/>
                  </a:lnTo>
                  <a:lnTo>
                    <a:pt x="156951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906695" y="9346827"/>
              <a:ext cx="139671" cy="182516"/>
            </a:xfrm>
            <a:custGeom>
              <a:avLst/>
              <a:gdLst/>
              <a:ahLst/>
              <a:cxnLst/>
              <a:rect l="0" t="0" r="0" b="0"/>
              <a:pathLst>
                <a:path w="139671" h="182516">
                  <a:moveTo>
                    <a:pt x="21057" y="58740"/>
                  </a:moveTo>
                  <a:lnTo>
                    <a:pt x="21057" y="110790"/>
                  </a:lnTo>
                  <a:lnTo>
                    <a:pt x="26646" y="170277"/>
                  </a:lnTo>
                  <a:lnTo>
                    <a:pt x="34142" y="177552"/>
                  </a:lnTo>
                  <a:lnTo>
                    <a:pt x="44988" y="181233"/>
                  </a:lnTo>
                  <a:lnTo>
                    <a:pt x="58068" y="182515"/>
                  </a:lnTo>
                  <a:lnTo>
                    <a:pt x="69127" y="178692"/>
                  </a:lnTo>
                  <a:lnTo>
                    <a:pt x="111239" y="137419"/>
                  </a:lnTo>
                  <a:lnTo>
                    <a:pt x="127456" y="109738"/>
                  </a:lnTo>
                  <a:lnTo>
                    <a:pt x="139670" y="73721"/>
                  </a:lnTo>
                  <a:lnTo>
                    <a:pt x="137725" y="50190"/>
                  </a:lnTo>
                  <a:lnTo>
                    <a:pt x="129061" y="29204"/>
                  </a:lnTo>
                  <a:lnTo>
                    <a:pt x="117412" y="12078"/>
                  </a:lnTo>
                  <a:lnTo>
                    <a:pt x="95077" y="2906"/>
                  </a:lnTo>
                  <a:lnTo>
                    <a:pt x="67992" y="0"/>
                  </a:lnTo>
                  <a:lnTo>
                    <a:pt x="25128" y="7666"/>
                  </a:lnTo>
                  <a:lnTo>
                    <a:pt x="0" y="16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7081656" y="9342396"/>
              <a:ext cx="140379" cy="189515"/>
            </a:xfrm>
            <a:custGeom>
              <a:avLst/>
              <a:gdLst/>
              <a:ahLst/>
              <a:cxnLst/>
              <a:rect l="0" t="0" r="0" b="0"/>
              <a:pathLst>
                <a:path w="140379" h="189515">
                  <a:moveTo>
                    <a:pt x="77723" y="0"/>
                  </a:moveTo>
                  <a:lnTo>
                    <a:pt x="51336" y="15641"/>
                  </a:lnTo>
                  <a:lnTo>
                    <a:pt x="8517" y="34329"/>
                  </a:lnTo>
                  <a:lnTo>
                    <a:pt x="0" y="40434"/>
                  </a:lnTo>
                  <a:lnTo>
                    <a:pt x="171" y="45673"/>
                  </a:lnTo>
                  <a:lnTo>
                    <a:pt x="6135" y="50336"/>
                  </a:lnTo>
                  <a:lnTo>
                    <a:pt x="57733" y="66226"/>
                  </a:lnTo>
                  <a:lnTo>
                    <a:pt x="113505" y="89035"/>
                  </a:lnTo>
                  <a:lnTo>
                    <a:pt x="133010" y="102352"/>
                  </a:lnTo>
                  <a:lnTo>
                    <a:pt x="137978" y="110349"/>
                  </a:lnTo>
                  <a:lnTo>
                    <a:pt x="140378" y="128593"/>
                  </a:lnTo>
                  <a:lnTo>
                    <a:pt x="131305" y="148400"/>
                  </a:lnTo>
                  <a:lnTo>
                    <a:pt x="123973" y="158595"/>
                  </a:lnTo>
                  <a:lnTo>
                    <a:pt x="103347" y="173042"/>
                  </a:lnTo>
                  <a:lnTo>
                    <a:pt x="71666" y="184633"/>
                  </a:lnTo>
                  <a:lnTo>
                    <a:pt x="46137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296249" y="9351339"/>
              <a:ext cx="168457" cy="212415"/>
            </a:xfrm>
            <a:custGeom>
              <a:avLst/>
              <a:gdLst/>
              <a:ahLst/>
              <a:cxnLst/>
              <a:rect l="0" t="0" r="0" b="0"/>
              <a:pathLst>
                <a:path w="168457" h="212415">
                  <a:moveTo>
                    <a:pt x="0" y="96342"/>
                  </a:moveTo>
                  <a:lnTo>
                    <a:pt x="16767" y="101932"/>
                  </a:lnTo>
                  <a:lnTo>
                    <a:pt x="75582" y="97490"/>
                  </a:lnTo>
                  <a:lnTo>
                    <a:pt x="112082" y="87454"/>
                  </a:lnTo>
                  <a:lnTo>
                    <a:pt x="130143" y="76405"/>
                  </a:lnTo>
                  <a:lnTo>
                    <a:pt x="135895" y="67843"/>
                  </a:lnTo>
                  <a:lnTo>
                    <a:pt x="142286" y="45852"/>
                  </a:lnTo>
                  <a:lnTo>
                    <a:pt x="141651" y="35776"/>
                  </a:lnTo>
                  <a:lnTo>
                    <a:pt x="134706" y="18341"/>
                  </a:lnTo>
                  <a:lnTo>
                    <a:pt x="120701" y="5913"/>
                  </a:lnTo>
                  <a:lnTo>
                    <a:pt x="112052" y="961"/>
                  </a:lnTo>
                  <a:lnTo>
                    <a:pt x="102778" y="0"/>
                  </a:lnTo>
                  <a:lnTo>
                    <a:pt x="83114" y="5171"/>
                  </a:lnTo>
                  <a:lnTo>
                    <a:pt x="65795" y="18387"/>
                  </a:lnTo>
                  <a:lnTo>
                    <a:pt x="35614" y="61056"/>
                  </a:lnTo>
                  <a:lnTo>
                    <a:pt x="19781" y="106425"/>
                  </a:lnTo>
                  <a:lnTo>
                    <a:pt x="18860" y="151323"/>
                  </a:lnTo>
                  <a:lnTo>
                    <a:pt x="31584" y="188672"/>
                  </a:lnTo>
                  <a:lnTo>
                    <a:pt x="49912" y="204838"/>
                  </a:lnTo>
                  <a:lnTo>
                    <a:pt x="61351" y="210787"/>
                  </a:lnTo>
                  <a:lnTo>
                    <a:pt x="73655" y="212414"/>
                  </a:lnTo>
                  <a:lnTo>
                    <a:pt x="99807" y="207981"/>
                  </a:lnTo>
                  <a:lnTo>
                    <a:pt x="156180" y="169131"/>
                  </a:lnTo>
                  <a:lnTo>
                    <a:pt x="168456" y="15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548933" y="9309072"/>
              <a:ext cx="200042" cy="208087"/>
            </a:xfrm>
            <a:custGeom>
              <a:avLst/>
              <a:gdLst/>
              <a:ahLst/>
              <a:cxnLst/>
              <a:rect l="0" t="0" r="0" b="0"/>
              <a:pathLst>
                <a:path w="200042" h="208087">
                  <a:moveTo>
                    <a:pt x="0" y="43853"/>
                  </a:moveTo>
                  <a:lnTo>
                    <a:pt x="8333" y="104236"/>
                  </a:lnTo>
                  <a:lnTo>
                    <a:pt x="15684" y="165485"/>
                  </a:lnTo>
                  <a:lnTo>
                    <a:pt x="19465" y="205974"/>
                  </a:lnTo>
                  <a:lnTo>
                    <a:pt x="21165" y="208086"/>
                  </a:lnTo>
                  <a:lnTo>
                    <a:pt x="26174" y="191715"/>
                  </a:lnTo>
                  <a:lnTo>
                    <a:pt x="29983" y="143036"/>
                  </a:lnTo>
                  <a:lnTo>
                    <a:pt x="39674" y="88922"/>
                  </a:lnTo>
                  <a:lnTo>
                    <a:pt x="61882" y="28125"/>
                  </a:lnTo>
                  <a:lnTo>
                    <a:pt x="77805" y="10347"/>
                  </a:lnTo>
                  <a:lnTo>
                    <a:pt x="86965" y="3968"/>
                  </a:lnTo>
                  <a:lnTo>
                    <a:pt x="112741" y="0"/>
                  </a:lnTo>
                  <a:lnTo>
                    <a:pt x="127803" y="580"/>
                  </a:lnTo>
                  <a:lnTo>
                    <a:pt x="140184" y="5646"/>
                  </a:lnTo>
                  <a:lnTo>
                    <a:pt x="160180" y="23753"/>
                  </a:lnTo>
                  <a:lnTo>
                    <a:pt x="179002" y="54665"/>
                  </a:lnTo>
                  <a:lnTo>
                    <a:pt x="194672" y="112192"/>
                  </a:lnTo>
                  <a:lnTo>
                    <a:pt x="198981" y="160471"/>
                  </a:lnTo>
                  <a:lnTo>
                    <a:pt x="200041" y="1807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970073" y="9310812"/>
              <a:ext cx="20408" cy="189513"/>
            </a:xfrm>
            <a:custGeom>
              <a:avLst/>
              <a:gdLst/>
              <a:ahLst/>
              <a:cxnLst/>
              <a:rect l="0" t="0" r="0" b="0"/>
              <a:pathLst>
                <a:path w="20408" h="189513">
                  <a:moveTo>
                    <a:pt x="10528" y="0"/>
                  </a:moveTo>
                  <a:lnTo>
                    <a:pt x="17764" y="27555"/>
                  </a:lnTo>
                  <a:lnTo>
                    <a:pt x="20407" y="83777"/>
                  </a:lnTo>
                  <a:lnTo>
                    <a:pt x="15339" y="140290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012187" y="9163412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118935" y="9267781"/>
              <a:ext cx="177522" cy="179901"/>
            </a:xfrm>
            <a:custGeom>
              <a:avLst/>
              <a:gdLst/>
              <a:ahLst/>
              <a:cxnLst/>
              <a:rect l="0" t="0" r="0" b="0"/>
              <a:pathLst>
                <a:path w="177522" h="179901">
                  <a:moveTo>
                    <a:pt x="9065" y="179900"/>
                  </a:moveTo>
                  <a:lnTo>
                    <a:pt x="0" y="121283"/>
                  </a:lnTo>
                  <a:lnTo>
                    <a:pt x="4559" y="80904"/>
                  </a:lnTo>
                  <a:lnTo>
                    <a:pt x="13302" y="59473"/>
                  </a:lnTo>
                  <a:lnTo>
                    <a:pt x="43568" y="21062"/>
                  </a:lnTo>
                  <a:lnTo>
                    <a:pt x="73101" y="1296"/>
                  </a:lnTo>
                  <a:lnTo>
                    <a:pt x="84511" y="0"/>
                  </a:lnTo>
                  <a:lnTo>
                    <a:pt x="109667" y="4798"/>
                  </a:lnTo>
                  <a:lnTo>
                    <a:pt x="130207" y="17850"/>
                  </a:lnTo>
                  <a:lnTo>
                    <a:pt x="154924" y="48047"/>
                  </a:lnTo>
                  <a:lnTo>
                    <a:pt x="167478" y="73336"/>
                  </a:lnTo>
                  <a:lnTo>
                    <a:pt x="175538" y="127698"/>
                  </a:lnTo>
                  <a:lnTo>
                    <a:pt x="177521" y="169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7938488" y="9131827"/>
              <a:ext cx="160265" cy="389555"/>
            </a:xfrm>
            <a:custGeom>
              <a:avLst/>
              <a:gdLst/>
              <a:ahLst/>
              <a:cxnLst/>
              <a:rect l="0" t="0" r="0" b="0"/>
              <a:pathLst>
                <a:path w="160265" h="389555">
                  <a:moveTo>
                    <a:pt x="42113" y="0"/>
                  </a:moveTo>
                  <a:lnTo>
                    <a:pt x="30935" y="11178"/>
                  </a:lnTo>
                  <a:lnTo>
                    <a:pt x="25447" y="29144"/>
                  </a:lnTo>
                  <a:lnTo>
                    <a:pt x="21635" y="92312"/>
                  </a:lnTo>
                  <a:lnTo>
                    <a:pt x="21171" y="150729"/>
                  </a:lnTo>
                  <a:lnTo>
                    <a:pt x="21079" y="212658"/>
                  </a:lnTo>
                  <a:lnTo>
                    <a:pt x="21063" y="261361"/>
                  </a:lnTo>
                  <a:lnTo>
                    <a:pt x="21058" y="324015"/>
                  </a:lnTo>
                  <a:lnTo>
                    <a:pt x="22227" y="383974"/>
                  </a:lnTo>
                  <a:lnTo>
                    <a:pt x="24176" y="383494"/>
                  </a:lnTo>
                  <a:lnTo>
                    <a:pt x="26646" y="378495"/>
                  </a:lnTo>
                  <a:lnTo>
                    <a:pt x="31780" y="320039"/>
                  </a:lnTo>
                  <a:lnTo>
                    <a:pt x="40871" y="262502"/>
                  </a:lnTo>
                  <a:lnTo>
                    <a:pt x="57863" y="210229"/>
                  </a:lnTo>
                  <a:lnTo>
                    <a:pt x="70950" y="183512"/>
                  </a:lnTo>
                  <a:lnTo>
                    <a:pt x="90805" y="166178"/>
                  </a:lnTo>
                  <a:lnTo>
                    <a:pt x="102650" y="159918"/>
                  </a:lnTo>
                  <a:lnTo>
                    <a:pt x="125171" y="156082"/>
                  </a:lnTo>
                  <a:lnTo>
                    <a:pt x="136090" y="156697"/>
                  </a:lnTo>
                  <a:lnTo>
                    <a:pt x="144539" y="161786"/>
                  </a:lnTo>
                  <a:lnTo>
                    <a:pt x="157046" y="179919"/>
                  </a:lnTo>
                  <a:lnTo>
                    <a:pt x="160264" y="203576"/>
                  </a:lnTo>
                  <a:lnTo>
                    <a:pt x="152800" y="251302"/>
                  </a:lnTo>
                  <a:lnTo>
                    <a:pt x="131654" y="293354"/>
                  </a:lnTo>
                  <a:lnTo>
                    <a:pt x="89927" y="348392"/>
                  </a:lnTo>
                  <a:lnTo>
                    <a:pt x="71553" y="368920"/>
                  </a:lnTo>
                  <a:lnTo>
                    <a:pt x="48569" y="380383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042597" y="9268047"/>
              <a:ext cx="264388" cy="217976"/>
            </a:xfrm>
            <a:custGeom>
              <a:avLst/>
              <a:gdLst/>
              <a:ahLst/>
              <a:cxnLst/>
              <a:rect l="0" t="0" r="0" b="0"/>
              <a:pathLst>
                <a:path w="264388" h="217976">
                  <a:moveTo>
                    <a:pt x="127517" y="650"/>
                  </a:moveTo>
                  <a:lnTo>
                    <a:pt x="98836" y="56865"/>
                  </a:lnTo>
                  <a:lnTo>
                    <a:pt x="74063" y="112317"/>
                  </a:lnTo>
                  <a:lnTo>
                    <a:pt x="39672" y="168560"/>
                  </a:lnTo>
                  <a:lnTo>
                    <a:pt x="4671" y="216087"/>
                  </a:lnTo>
                  <a:lnTo>
                    <a:pt x="1166" y="217975"/>
                  </a:lnTo>
                  <a:lnTo>
                    <a:pt x="0" y="215723"/>
                  </a:lnTo>
                  <a:lnTo>
                    <a:pt x="392" y="210712"/>
                  </a:lnTo>
                  <a:lnTo>
                    <a:pt x="30415" y="157608"/>
                  </a:lnTo>
                  <a:lnTo>
                    <a:pt x="79072" y="94354"/>
                  </a:lnTo>
                  <a:lnTo>
                    <a:pt x="137212" y="34653"/>
                  </a:lnTo>
                  <a:lnTo>
                    <a:pt x="179995" y="4940"/>
                  </a:lnTo>
                  <a:lnTo>
                    <a:pt x="190579" y="0"/>
                  </a:lnTo>
                  <a:lnTo>
                    <a:pt x="214816" y="752"/>
                  </a:lnTo>
                  <a:lnTo>
                    <a:pt x="227831" y="4227"/>
                  </a:lnTo>
                  <a:lnTo>
                    <a:pt x="235336" y="13563"/>
                  </a:lnTo>
                  <a:lnTo>
                    <a:pt x="240558" y="42654"/>
                  </a:lnTo>
                  <a:lnTo>
                    <a:pt x="227142" y="101711"/>
                  </a:lnTo>
                  <a:lnTo>
                    <a:pt x="208895" y="155317"/>
                  </a:lnTo>
                  <a:lnTo>
                    <a:pt x="188695" y="200048"/>
                  </a:lnTo>
                  <a:lnTo>
                    <a:pt x="188190" y="202602"/>
                  </a:lnTo>
                  <a:lnTo>
                    <a:pt x="223812" y="143749"/>
                  </a:lnTo>
                  <a:lnTo>
                    <a:pt x="264387" y="848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580726" y="9142355"/>
              <a:ext cx="141257" cy="347442"/>
            </a:xfrm>
            <a:custGeom>
              <a:avLst/>
              <a:gdLst/>
              <a:ahLst/>
              <a:cxnLst/>
              <a:rect l="0" t="0" r="0" b="0"/>
              <a:pathLst>
                <a:path w="141257" h="347442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68553"/>
                  </a:lnTo>
                  <a:lnTo>
                    <a:pt x="0" y="224627"/>
                  </a:lnTo>
                  <a:lnTo>
                    <a:pt x="1170" y="283537"/>
                  </a:lnTo>
                  <a:lnTo>
                    <a:pt x="3119" y="280272"/>
                  </a:lnTo>
                  <a:lnTo>
                    <a:pt x="14654" y="224598"/>
                  </a:lnTo>
                  <a:lnTo>
                    <a:pt x="40000" y="168108"/>
                  </a:lnTo>
                  <a:lnTo>
                    <a:pt x="50533" y="148414"/>
                  </a:lnTo>
                  <a:lnTo>
                    <a:pt x="76194" y="125343"/>
                  </a:lnTo>
                  <a:lnTo>
                    <a:pt x="95865" y="114980"/>
                  </a:lnTo>
                  <a:lnTo>
                    <a:pt x="106024" y="114088"/>
                  </a:lnTo>
                  <a:lnTo>
                    <a:pt x="126670" y="119336"/>
                  </a:lnTo>
                  <a:lnTo>
                    <a:pt x="133579" y="126351"/>
                  </a:lnTo>
                  <a:lnTo>
                    <a:pt x="141256" y="146623"/>
                  </a:lnTo>
                  <a:lnTo>
                    <a:pt x="139990" y="195522"/>
                  </a:lnTo>
                  <a:lnTo>
                    <a:pt x="132017" y="221820"/>
                  </a:lnTo>
                  <a:lnTo>
                    <a:pt x="102663" y="281213"/>
                  </a:lnTo>
                  <a:lnTo>
                    <a:pt x="68675" y="318962"/>
                  </a:lnTo>
                  <a:lnTo>
                    <a:pt x="31586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8791296" y="9279226"/>
              <a:ext cx="126343" cy="168456"/>
            </a:xfrm>
            <a:custGeom>
              <a:avLst/>
              <a:gdLst/>
              <a:ahLst/>
              <a:cxnLst/>
              <a:rect l="0" t="0" r="0" b="0"/>
              <a:pathLst>
                <a:path w="126343" h="168456">
                  <a:moveTo>
                    <a:pt x="0" y="0"/>
                  </a:moveTo>
                  <a:lnTo>
                    <a:pt x="28680" y="53874"/>
                  </a:lnTo>
                  <a:lnTo>
                    <a:pt x="60203" y="116625"/>
                  </a:lnTo>
                  <a:lnTo>
                    <a:pt x="80879" y="149459"/>
                  </a:lnTo>
                  <a:lnTo>
                    <a:pt x="97947" y="160013"/>
                  </a:lnTo>
                  <a:lnTo>
                    <a:pt x="126342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8886052" y="9247640"/>
              <a:ext cx="94757" cy="242157"/>
            </a:xfrm>
            <a:custGeom>
              <a:avLst/>
              <a:gdLst/>
              <a:ahLst/>
              <a:cxnLst/>
              <a:rect l="0" t="0" r="0" b="0"/>
              <a:pathLst>
                <a:path w="94757" h="242157">
                  <a:moveTo>
                    <a:pt x="94756" y="0"/>
                  </a:moveTo>
                  <a:lnTo>
                    <a:pt x="71038" y="62093"/>
                  </a:lnTo>
                  <a:lnTo>
                    <a:pt x="44421" y="118791"/>
                  </a:lnTo>
                  <a:lnTo>
                    <a:pt x="28532" y="172553"/>
                  </a:lnTo>
                  <a:lnTo>
                    <a:pt x="5375" y="229755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8771698" y="9548443"/>
              <a:ext cx="161397" cy="335735"/>
            </a:xfrm>
            <a:custGeom>
              <a:avLst/>
              <a:gdLst/>
              <a:ahLst/>
              <a:cxnLst/>
              <a:rect l="0" t="0" r="0" b="0"/>
              <a:pathLst>
                <a:path w="161397" h="335735">
                  <a:moveTo>
                    <a:pt x="19598" y="141393"/>
                  </a:moveTo>
                  <a:lnTo>
                    <a:pt x="16478" y="193445"/>
                  </a:lnTo>
                  <a:lnTo>
                    <a:pt x="11264" y="252742"/>
                  </a:lnTo>
                  <a:lnTo>
                    <a:pt x="9719" y="312816"/>
                  </a:lnTo>
                  <a:lnTo>
                    <a:pt x="9358" y="335734"/>
                  </a:lnTo>
                  <a:lnTo>
                    <a:pt x="5966" y="278996"/>
                  </a:lnTo>
                  <a:lnTo>
                    <a:pt x="7" y="225117"/>
                  </a:lnTo>
                  <a:lnTo>
                    <a:pt x="0" y="167724"/>
                  </a:lnTo>
                  <a:lnTo>
                    <a:pt x="7644" y="104914"/>
                  </a:lnTo>
                  <a:lnTo>
                    <a:pt x="25415" y="58185"/>
                  </a:lnTo>
                  <a:lnTo>
                    <a:pt x="52907" y="18474"/>
                  </a:lnTo>
                  <a:lnTo>
                    <a:pt x="76126" y="4875"/>
                  </a:lnTo>
                  <a:lnTo>
                    <a:pt x="100873" y="0"/>
                  </a:lnTo>
                  <a:lnTo>
                    <a:pt x="123571" y="1733"/>
                  </a:lnTo>
                  <a:lnTo>
                    <a:pt x="142237" y="12642"/>
                  </a:lnTo>
                  <a:lnTo>
                    <a:pt x="150490" y="20464"/>
                  </a:lnTo>
                  <a:lnTo>
                    <a:pt x="159661" y="44754"/>
                  </a:lnTo>
                  <a:lnTo>
                    <a:pt x="161396" y="71536"/>
                  </a:lnTo>
                  <a:lnTo>
                    <a:pt x="138029" y="130186"/>
                  </a:lnTo>
                  <a:lnTo>
                    <a:pt x="106756" y="168918"/>
                  </a:lnTo>
                  <a:lnTo>
                    <a:pt x="53404" y="198253"/>
                  </a:lnTo>
                  <a:lnTo>
                    <a:pt x="40655" y="204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9033451" y="9509686"/>
              <a:ext cx="168541" cy="335868"/>
            </a:xfrm>
            <a:custGeom>
              <a:avLst/>
              <a:gdLst/>
              <a:ahLst/>
              <a:cxnLst/>
              <a:rect l="0" t="0" r="0" b="0"/>
              <a:pathLst>
                <a:path w="168541" h="335868">
                  <a:moveTo>
                    <a:pt x="0" y="127509"/>
                  </a:moveTo>
                  <a:lnTo>
                    <a:pt x="0" y="176439"/>
                  </a:lnTo>
                  <a:lnTo>
                    <a:pt x="5590" y="235570"/>
                  </a:lnTo>
                  <a:lnTo>
                    <a:pt x="9065" y="289378"/>
                  </a:lnTo>
                  <a:lnTo>
                    <a:pt x="4506" y="333007"/>
                  </a:lnTo>
                  <a:lnTo>
                    <a:pt x="3004" y="335867"/>
                  </a:lnTo>
                  <a:lnTo>
                    <a:pt x="890" y="310777"/>
                  </a:lnTo>
                  <a:lnTo>
                    <a:pt x="1433" y="261749"/>
                  </a:lnTo>
                  <a:lnTo>
                    <a:pt x="8385" y="202075"/>
                  </a:lnTo>
                  <a:lnTo>
                    <a:pt x="15694" y="139638"/>
                  </a:lnTo>
                  <a:lnTo>
                    <a:pt x="29573" y="87790"/>
                  </a:lnTo>
                  <a:lnTo>
                    <a:pt x="65910" y="27478"/>
                  </a:lnTo>
                  <a:lnTo>
                    <a:pt x="88565" y="9741"/>
                  </a:lnTo>
                  <a:lnTo>
                    <a:pt x="113062" y="298"/>
                  </a:lnTo>
                  <a:lnTo>
                    <a:pt x="135647" y="0"/>
                  </a:lnTo>
                  <a:lnTo>
                    <a:pt x="145414" y="5068"/>
                  </a:lnTo>
                  <a:lnTo>
                    <a:pt x="162505" y="23178"/>
                  </a:lnTo>
                  <a:lnTo>
                    <a:pt x="168540" y="49944"/>
                  </a:lnTo>
                  <a:lnTo>
                    <a:pt x="162883" y="103608"/>
                  </a:lnTo>
                  <a:lnTo>
                    <a:pt x="149331" y="146834"/>
                  </a:lnTo>
                  <a:lnTo>
                    <a:pt x="113064" y="192069"/>
                  </a:lnTo>
                  <a:lnTo>
                    <a:pt x="77825" y="217088"/>
                  </a:lnTo>
                  <a:lnTo>
                    <a:pt x="54475" y="222694"/>
                  </a:lnTo>
                  <a:lnTo>
                    <a:pt x="21057" y="222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9296664" y="9384511"/>
              <a:ext cx="31393" cy="336912"/>
            </a:xfrm>
            <a:custGeom>
              <a:avLst/>
              <a:gdLst/>
              <a:ahLst/>
              <a:cxnLst/>
              <a:rect l="0" t="0" r="0" b="0"/>
              <a:pathLst>
                <a:path w="31393" h="336912">
                  <a:moveTo>
                    <a:pt x="21056" y="0"/>
                  </a:moveTo>
                  <a:lnTo>
                    <a:pt x="29390" y="37478"/>
                  </a:lnTo>
                  <a:lnTo>
                    <a:pt x="30935" y="84804"/>
                  </a:lnTo>
                  <a:lnTo>
                    <a:pt x="31392" y="141330"/>
                  </a:lnTo>
                  <a:lnTo>
                    <a:pt x="25958" y="196763"/>
                  </a:lnTo>
                  <a:lnTo>
                    <a:pt x="13619" y="257149"/>
                  </a:lnTo>
                  <a:lnTo>
                    <a:pt x="3037" y="309111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9296664" y="97319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2403260" y="10066823"/>
            <a:ext cx="3503228" cy="1082641"/>
            <a:chOff x="2403260" y="10066823"/>
            <a:chExt cx="3503228" cy="1082641"/>
          </a:xfrm>
        </p:grpSpPr>
        <p:sp>
          <p:nvSpPr>
            <p:cNvPr id="307" name="Freeform 306"/>
            <p:cNvSpPr/>
            <p:nvPr/>
          </p:nvSpPr>
          <p:spPr>
            <a:xfrm>
              <a:off x="2403260" y="10101701"/>
              <a:ext cx="334150" cy="434390"/>
            </a:xfrm>
            <a:custGeom>
              <a:avLst/>
              <a:gdLst/>
              <a:ahLst/>
              <a:cxnLst/>
              <a:rect l="0" t="0" r="0" b="0"/>
              <a:pathLst>
                <a:path w="334150" h="434390">
                  <a:moveTo>
                    <a:pt x="334149" y="7235"/>
                  </a:moveTo>
                  <a:lnTo>
                    <a:pt x="306593" y="0"/>
                  </a:lnTo>
                  <a:lnTo>
                    <a:pt x="253490" y="477"/>
                  </a:lnTo>
                  <a:lnTo>
                    <a:pt x="228111" y="7742"/>
                  </a:lnTo>
                  <a:lnTo>
                    <a:pt x="167278" y="34762"/>
                  </a:lnTo>
                  <a:lnTo>
                    <a:pt x="139491" y="46376"/>
                  </a:lnTo>
                  <a:lnTo>
                    <a:pt x="82174" y="86869"/>
                  </a:lnTo>
                  <a:lnTo>
                    <a:pt x="23946" y="120908"/>
                  </a:lnTo>
                  <a:lnTo>
                    <a:pt x="1382" y="141002"/>
                  </a:lnTo>
                  <a:lnTo>
                    <a:pt x="0" y="146716"/>
                  </a:lnTo>
                  <a:lnTo>
                    <a:pt x="2589" y="151696"/>
                  </a:lnTo>
                  <a:lnTo>
                    <a:pt x="14824" y="160348"/>
                  </a:lnTo>
                  <a:lnTo>
                    <a:pt x="72516" y="184618"/>
                  </a:lnTo>
                  <a:lnTo>
                    <a:pt x="129810" y="209724"/>
                  </a:lnTo>
                  <a:lnTo>
                    <a:pt x="192054" y="256554"/>
                  </a:lnTo>
                  <a:lnTo>
                    <a:pt x="214318" y="288688"/>
                  </a:lnTo>
                  <a:lnTo>
                    <a:pt x="219280" y="314430"/>
                  </a:lnTo>
                  <a:lnTo>
                    <a:pt x="212933" y="369083"/>
                  </a:lnTo>
                  <a:lnTo>
                    <a:pt x="197607" y="390715"/>
                  </a:lnTo>
                  <a:lnTo>
                    <a:pt x="149641" y="423667"/>
                  </a:lnTo>
                  <a:lnTo>
                    <a:pt x="108945" y="434389"/>
                  </a:lnTo>
                  <a:lnTo>
                    <a:pt x="67251" y="431977"/>
                  </a:lnTo>
                  <a:lnTo>
                    <a:pt x="28823" y="417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2747938" y="10382678"/>
              <a:ext cx="10530" cy="240294"/>
            </a:xfrm>
            <a:custGeom>
              <a:avLst/>
              <a:gdLst/>
              <a:ahLst/>
              <a:cxnLst/>
              <a:rect l="0" t="0" r="0" b="0"/>
              <a:pathLst>
                <a:path w="10530" h="240294">
                  <a:moveTo>
                    <a:pt x="10529" y="0"/>
                  </a:moveTo>
                  <a:lnTo>
                    <a:pt x="10529" y="57265"/>
                  </a:lnTo>
                  <a:lnTo>
                    <a:pt x="10529" y="109774"/>
                  </a:lnTo>
                  <a:lnTo>
                    <a:pt x="7409" y="166666"/>
                  </a:lnTo>
                  <a:lnTo>
                    <a:pt x="2195" y="217448"/>
                  </a:lnTo>
                  <a:lnTo>
                    <a:pt x="2145" y="239363"/>
                  </a:lnTo>
                  <a:lnTo>
                    <a:pt x="3770" y="240293"/>
                  </a:lnTo>
                  <a:lnTo>
                    <a:pt x="6023" y="237405"/>
                  </a:lnTo>
                  <a:lnTo>
                    <a:pt x="1602" y="178243"/>
                  </a:lnTo>
                  <a:lnTo>
                    <a:pt x="316" y="117097"/>
                  </a:lnTo>
                  <a:lnTo>
                    <a:pt x="0" y="8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768995" y="10285259"/>
              <a:ext cx="133547" cy="207424"/>
            </a:xfrm>
            <a:custGeom>
              <a:avLst/>
              <a:gdLst/>
              <a:ahLst/>
              <a:cxnLst/>
              <a:rect l="0" t="0" r="0" b="0"/>
              <a:pathLst>
                <a:path w="133547" h="207424">
                  <a:moveTo>
                    <a:pt x="0" y="23720"/>
                  </a:moveTo>
                  <a:lnTo>
                    <a:pt x="11178" y="12541"/>
                  </a:lnTo>
                  <a:lnTo>
                    <a:pt x="40487" y="0"/>
                  </a:lnTo>
                  <a:lnTo>
                    <a:pt x="62448" y="1869"/>
                  </a:lnTo>
                  <a:lnTo>
                    <a:pt x="83906" y="11668"/>
                  </a:lnTo>
                  <a:lnTo>
                    <a:pt x="105142" y="27722"/>
                  </a:lnTo>
                  <a:lnTo>
                    <a:pt x="120039" y="49675"/>
                  </a:lnTo>
                  <a:lnTo>
                    <a:pt x="129390" y="76199"/>
                  </a:lnTo>
                  <a:lnTo>
                    <a:pt x="133546" y="107485"/>
                  </a:lnTo>
                  <a:lnTo>
                    <a:pt x="126034" y="137767"/>
                  </a:lnTo>
                  <a:lnTo>
                    <a:pt x="102074" y="178004"/>
                  </a:lnTo>
                  <a:lnTo>
                    <a:pt x="92616" y="189747"/>
                  </a:lnTo>
                  <a:lnTo>
                    <a:pt x="69629" y="202794"/>
                  </a:lnTo>
                  <a:lnTo>
                    <a:pt x="46154" y="207423"/>
                  </a:lnTo>
                  <a:lnTo>
                    <a:pt x="10528" y="2027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979565" y="10305045"/>
              <a:ext cx="192339" cy="225033"/>
            </a:xfrm>
            <a:custGeom>
              <a:avLst/>
              <a:gdLst/>
              <a:ahLst/>
              <a:cxnLst/>
              <a:rect l="0" t="0" r="0" b="0"/>
              <a:pathLst>
                <a:path w="192339" h="225033">
                  <a:moveTo>
                    <a:pt x="0" y="109219"/>
                  </a:moveTo>
                  <a:lnTo>
                    <a:pt x="33622" y="123690"/>
                  </a:lnTo>
                  <a:lnTo>
                    <a:pt x="71833" y="127154"/>
                  </a:lnTo>
                  <a:lnTo>
                    <a:pt x="112791" y="120122"/>
                  </a:lnTo>
                  <a:lnTo>
                    <a:pt x="152222" y="102570"/>
                  </a:lnTo>
                  <a:lnTo>
                    <a:pt x="171379" y="85206"/>
                  </a:lnTo>
                  <a:lnTo>
                    <a:pt x="189729" y="50111"/>
                  </a:lnTo>
                  <a:lnTo>
                    <a:pt x="192338" y="26796"/>
                  </a:lnTo>
                  <a:lnTo>
                    <a:pt x="191397" y="15665"/>
                  </a:lnTo>
                  <a:lnTo>
                    <a:pt x="184920" y="8246"/>
                  </a:lnTo>
                  <a:lnTo>
                    <a:pt x="162125" y="0"/>
                  </a:lnTo>
                  <a:lnTo>
                    <a:pt x="151367" y="141"/>
                  </a:lnTo>
                  <a:lnTo>
                    <a:pt x="133175" y="6537"/>
                  </a:lnTo>
                  <a:lnTo>
                    <a:pt x="72507" y="52255"/>
                  </a:lnTo>
                  <a:lnTo>
                    <a:pt x="52113" y="74932"/>
                  </a:lnTo>
                  <a:lnTo>
                    <a:pt x="40709" y="103729"/>
                  </a:lnTo>
                  <a:lnTo>
                    <a:pt x="37980" y="134854"/>
                  </a:lnTo>
                  <a:lnTo>
                    <a:pt x="44566" y="164286"/>
                  </a:lnTo>
                  <a:lnTo>
                    <a:pt x="61428" y="195985"/>
                  </a:lnTo>
                  <a:lnTo>
                    <a:pt x="80724" y="209392"/>
                  </a:lnTo>
                  <a:lnTo>
                    <a:pt x="104897" y="218081"/>
                  </a:lnTo>
                  <a:lnTo>
                    <a:pt x="157927" y="2250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219256" y="10318958"/>
              <a:ext cx="244621" cy="207944"/>
            </a:xfrm>
            <a:custGeom>
              <a:avLst/>
              <a:gdLst/>
              <a:ahLst/>
              <a:cxnLst/>
              <a:rect l="0" t="0" r="0" b="0"/>
              <a:pathLst>
                <a:path w="244621" h="207944">
                  <a:moveTo>
                    <a:pt x="139335" y="21606"/>
                  </a:moveTo>
                  <a:lnTo>
                    <a:pt x="128156" y="4838"/>
                  </a:lnTo>
                  <a:lnTo>
                    <a:pt x="121354" y="1069"/>
                  </a:lnTo>
                  <a:lnTo>
                    <a:pt x="104437" y="0"/>
                  </a:lnTo>
                  <a:lnTo>
                    <a:pt x="69593" y="17154"/>
                  </a:lnTo>
                  <a:lnTo>
                    <a:pt x="35223" y="55642"/>
                  </a:lnTo>
                  <a:lnTo>
                    <a:pt x="13990" y="92912"/>
                  </a:lnTo>
                  <a:lnTo>
                    <a:pt x="290" y="137360"/>
                  </a:lnTo>
                  <a:lnTo>
                    <a:pt x="0" y="176397"/>
                  </a:lnTo>
                  <a:lnTo>
                    <a:pt x="10728" y="196077"/>
                  </a:lnTo>
                  <a:lnTo>
                    <a:pt x="18502" y="204600"/>
                  </a:lnTo>
                  <a:lnTo>
                    <a:pt x="27194" y="207943"/>
                  </a:lnTo>
                  <a:lnTo>
                    <a:pt x="36498" y="207832"/>
                  </a:lnTo>
                  <a:lnTo>
                    <a:pt x="82237" y="190842"/>
                  </a:lnTo>
                  <a:lnTo>
                    <a:pt x="102649" y="172081"/>
                  </a:lnTo>
                  <a:lnTo>
                    <a:pt x="129229" y="127498"/>
                  </a:lnTo>
                  <a:lnTo>
                    <a:pt x="149457" y="68089"/>
                  </a:lnTo>
                  <a:lnTo>
                    <a:pt x="158232" y="8431"/>
                  </a:lnTo>
                  <a:lnTo>
                    <a:pt x="157782" y="3464"/>
                  </a:lnTo>
                  <a:lnTo>
                    <a:pt x="156312" y="4831"/>
                  </a:lnTo>
                  <a:lnTo>
                    <a:pt x="152729" y="20000"/>
                  </a:lnTo>
                  <a:lnTo>
                    <a:pt x="153549" y="71158"/>
                  </a:lnTo>
                  <a:lnTo>
                    <a:pt x="164630" y="132520"/>
                  </a:lnTo>
                  <a:lnTo>
                    <a:pt x="180235" y="169373"/>
                  </a:lnTo>
                  <a:lnTo>
                    <a:pt x="199676" y="195110"/>
                  </a:lnTo>
                  <a:lnTo>
                    <a:pt x="207638" y="199277"/>
                  </a:lnTo>
                  <a:lnTo>
                    <a:pt x="244620" y="200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495461" y="10172108"/>
              <a:ext cx="31587" cy="389555"/>
            </a:xfrm>
            <a:custGeom>
              <a:avLst/>
              <a:gdLst/>
              <a:ahLst/>
              <a:cxnLst/>
              <a:rect l="0" t="0" r="0" b="0"/>
              <a:pathLst>
                <a:path w="31587" h="389555">
                  <a:moveTo>
                    <a:pt x="0" y="0"/>
                  </a:moveTo>
                  <a:lnTo>
                    <a:pt x="7236" y="27556"/>
                  </a:lnTo>
                  <a:lnTo>
                    <a:pt x="9879" y="83778"/>
                  </a:lnTo>
                  <a:lnTo>
                    <a:pt x="10401" y="140291"/>
                  </a:lnTo>
                  <a:lnTo>
                    <a:pt x="10504" y="196514"/>
                  </a:lnTo>
                  <a:lnTo>
                    <a:pt x="13643" y="252680"/>
                  </a:lnTo>
                  <a:lnTo>
                    <a:pt x="18861" y="301036"/>
                  </a:lnTo>
                  <a:lnTo>
                    <a:pt x="26212" y="363490"/>
                  </a:lnTo>
                  <a:lnTo>
                    <a:pt x="31586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541166" y="10298450"/>
              <a:ext cx="206980" cy="232336"/>
            </a:xfrm>
            <a:custGeom>
              <a:avLst/>
              <a:gdLst/>
              <a:ahLst/>
              <a:cxnLst/>
              <a:rect l="0" t="0" r="0" b="0"/>
              <a:pathLst>
                <a:path w="206980" h="232336">
                  <a:moveTo>
                    <a:pt x="122751" y="0"/>
                  </a:moveTo>
                  <a:lnTo>
                    <a:pt x="113176" y="31282"/>
                  </a:lnTo>
                  <a:lnTo>
                    <a:pt x="75425" y="90176"/>
                  </a:lnTo>
                  <a:lnTo>
                    <a:pt x="47508" y="108867"/>
                  </a:lnTo>
                  <a:lnTo>
                    <a:pt x="27308" y="117795"/>
                  </a:lnTo>
                  <a:lnTo>
                    <a:pt x="18178" y="118304"/>
                  </a:lnTo>
                  <a:lnTo>
                    <a:pt x="1795" y="112631"/>
                  </a:lnTo>
                  <a:lnTo>
                    <a:pt x="0" y="111352"/>
                  </a:lnTo>
                  <a:lnTo>
                    <a:pt x="7364" y="113051"/>
                  </a:lnTo>
                  <a:lnTo>
                    <a:pt x="47923" y="148889"/>
                  </a:lnTo>
                  <a:lnTo>
                    <a:pt x="106058" y="211746"/>
                  </a:lnTo>
                  <a:lnTo>
                    <a:pt x="129760" y="227080"/>
                  </a:lnTo>
                  <a:lnTo>
                    <a:pt x="155892" y="232335"/>
                  </a:lnTo>
                  <a:lnTo>
                    <a:pt x="179594" y="230772"/>
                  </a:lnTo>
                  <a:lnTo>
                    <a:pt x="206979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811316" y="10287826"/>
              <a:ext cx="189514" cy="228464"/>
            </a:xfrm>
            <a:custGeom>
              <a:avLst/>
              <a:gdLst/>
              <a:ahLst/>
              <a:cxnLst/>
              <a:rect l="0" t="0" r="0" b="0"/>
              <a:pathLst>
                <a:path w="189514" h="228464">
                  <a:moveTo>
                    <a:pt x="0" y="94852"/>
                  </a:moveTo>
                  <a:lnTo>
                    <a:pt x="17981" y="118898"/>
                  </a:lnTo>
                  <a:lnTo>
                    <a:pt x="34898" y="133226"/>
                  </a:lnTo>
                  <a:lnTo>
                    <a:pt x="57234" y="138033"/>
                  </a:lnTo>
                  <a:lnTo>
                    <a:pt x="104112" y="131588"/>
                  </a:lnTo>
                  <a:lnTo>
                    <a:pt x="130934" y="116785"/>
                  </a:lnTo>
                  <a:lnTo>
                    <a:pt x="153699" y="97580"/>
                  </a:lnTo>
                  <a:lnTo>
                    <a:pt x="161897" y="77737"/>
                  </a:lnTo>
                  <a:lnTo>
                    <a:pt x="164372" y="54490"/>
                  </a:lnTo>
                  <a:lnTo>
                    <a:pt x="161571" y="32460"/>
                  </a:lnTo>
                  <a:lnTo>
                    <a:pt x="150188" y="14089"/>
                  </a:lnTo>
                  <a:lnTo>
                    <a:pt x="142240" y="5915"/>
                  </a:lnTo>
                  <a:lnTo>
                    <a:pt x="131091" y="1636"/>
                  </a:lnTo>
                  <a:lnTo>
                    <a:pt x="103106" y="0"/>
                  </a:lnTo>
                  <a:lnTo>
                    <a:pt x="74291" y="12531"/>
                  </a:lnTo>
                  <a:lnTo>
                    <a:pt x="34881" y="45894"/>
                  </a:lnTo>
                  <a:lnTo>
                    <a:pt x="23254" y="58704"/>
                  </a:lnTo>
                  <a:lnTo>
                    <a:pt x="10335" y="91654"/>
                  </a:lnTo>
                  <a:lnTo>
                    <a:pt x="6182" y="146547"/>
                  </a:lnTo>
                  <a:lnTo>
                    <a:pt x="10936" y="178658"/>
                  </a:lnTo>
                  <a:lnTo>
                    <a:pt x="20849" y="200730"/>
                  </a:lnTo>
                  <a:lnTo>
                    <a:pt x="39292" y="215218"/>
                  </a:lnTo>
                  <a:lnTo>
                    <a:pt x="63087" y="224387"/>
                  </a:lnTo>
                  <a:lnTo>
                    <a:pt x="89260" y="228463"/>
                  </a:lnTo>
                  <a:lnTo>
                    <a:pt x="119610" y="220915"/>
                  </a:lnTo>
                  <a:lnTo>
                    <a:pt x="149086" y="205862"/>
                  </a:lnTo>
                  <a:lnTo>
                    <a:pt x="189513" y="1685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085057" y="10285959"/>
              <a:ext cx="147400" cy="216115"/>
            </a:xfrm>
            <a:custGeom>
              <a:avLst/>
              <a:gdLst/>
              <a:ahLst/>
              <a:cxnLst/>
              <a:rect l="0" t="0" r="0" b="0"/>
              <a:pathLst>
                <a:path w="147400" h="216115">
                  <a:moveTo>
                    <a:pt x="0" y="23020"/>
                  </a:moveTo>
                  <a:lnTo>
                    <a:pt x="0" y="72282"/>
                  </a:lnTo>
                  <a:lnTo>
                    <a:pt x="0" y="123533"/>
                  </a:lnTo>
                  <a:lnTo>
                    <a:pt x="0" y="180313"/>
                  </a:lnTo>
                  <a:lnTo>
                    <a:pt x="0" y="216114"/>
                  </a:lnTo>
                  <a:lnTo>
                    <a:pt x="3120" y="180615"/>
                  </a:lnTo>
                  <a:lnTo>
                    <a:pt x="11453" y="136785"/>
                  </a:lnTo>
                  <a:lnTo>
                    <a:pt x="24451" y="78174"/>
                  </a:lnTo>
                  <a:lnTo>
                    <a:pt x="37773" y="45193"/>
                  </a:lnTo>
                  <a:lnTo>
                    <a:pt x="55393" y="22736"/>
                  </a:lnTo>
                  <a:lnTo>
                    <a:pt x="81161" y="8076"/>
                  </a:lnTo>
                  <a:lnTo>
                    <a:pt x="108601" y="0"/>
                  </a:lnTo>
                  <a:lnTo>
                    <a:pt x="147399" y="1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513838" y="10250150"/>
              <a:ext cx="182107" cy="242880"/>
            </a:xfrm>
            <a:custGeom>
              <a:avLst/>
              <a:gdLst/>
              <a:ahLst/>
              <a:cxnLst/>
              <a:rect l="0" t="0" r="0" b="0"/>
              <a:pathLst>
                <a:path w="182107" h="242880">
                  <a:moveTo>
                    <a:pt x="87116" y="16715"/>
                  </a:moveTo>
                  <a:lnTo>
                    <a:pt x="34576" y="72373"/>
                  </a:lnTo>
                  <a:lnTo>
                    <a:pt x="12006" y="112067"/>
                  </a:lnTo>
                  <a:lnTo>
                    <a:pt x="0" y="154411"/>
                  </a:lnTo>
                  <a:lnTo>
                    <a:pt x="1994" y="183978"/>
                  </a:lnTo>
                  <a:lnTo>
                    <a:pt x="10679" y="210377"/>
                  </a:lnTo>
                  <a:lnTo>
                    <a:pt x="22338" y="229908"/>
                  </a:lnTo>
                  <a:lnTo>
                    <a:pt x="31062" y="236053"/>
                  </a:lnTo>
                  <a:lnTo>
                    <a:pt x="53234" y="242879"/>
                  </a:lnTo>
                  <a:lnTo>
                    <a:pt x="92024" y="241134"/>
                  </a:lnTo>
                  <a:lnTo>
                    <a:pt x="133154" y="222029"/>
                  </a:lnTo>
                  <a:lnTo>
                    <a:pt x="163797" y="188552"/>
                  </a:lnTo>
                  <a:lnTo>
                    <a:pt x="182106" y="132230"/>
                  </a:lnTo>
                  <a:lnTo>
                    <a:pt x="181586" y="93402"/>
                  </a:lnTo>
                  <a:lnTo>
                    <a:pt x="173556" y="60156"/>
                  </a:lnTo>
                  <a:lnTo>
                    <a:pt x="162188" y="37582"/>
                  </a:lnTo>
                  <a:lnTo>
                    <a:pt x="131456" y="11719"/>
                  </a:lnTo>
                  <a:lnTo>
                    <a:pt x="106043" y="2796"/>
                  </a:lnTo>
                  <a:lnTo>
                    <a:pt x="80320" y="0"/>
                  </a:lnTo>
                  <a:lnTo>
                    <a:pt x="34473" y="6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4851578" y="10118472"/>
              <a:ext cx="107346" cy="401078"/>
            </a:xfrm>
            <a:custGeom>
              <a:avLst/>
              <a:gdLst/>
              <a:ahLst/>
              <a:cxnLst/>
              <a:rect l="0" t="0" r="0" b="0"/>
              <a:pathLst>
                <a:path w="107346" h="401078">
                  <a:moveTo>
                    <a:pt x="107345" y="43108"/>
                  </a:moveTo>
                  <a:lnTo>
                    <a:pt x="101755" y="20750"/>
                  </a:lnTo>
                  <a:lnTo>
                    <a:pt x="95429" y="12995"/>
                  </a:lnTo>
                  <a:lnTo>
                    <a:pt x="75923" y="1258"/>
                  </a:lnTo>
                  <a:lnTo>
                    <a:pt x="65340" y="0"/>
                  </a:lnTo>
                  <a:lnTo>
                    <a:pt x="44222" y="4841"/>
                  </a:lnTo>
                  <a:lnTo>
                    <a:pt x="26258" y="21031"/>
                  </a:lnTo>
                  <a:lnTo>
                    <a:pt x="11645" y="44994"/>
                  </a:lnTo>
                  <a:lnTo>
                    <a:pt x="1250" y="75141"/>
                  </a:lnTo>
                  <a:lnTo>
                    <a:pt x="0" y="119409"/>
                  </a:lnTo>
                  <a:lnTo>
                    <a:pt x="7039" y="178930"/>
                  </a:lnTo>
                  <a:lnTo>
                    <a:pt x="16533" y="231660"/>
                  </a:lnTo>
                  <a:lnTo>
                    <a:pt x="26755" y="288098"/>
                  </a:lnTo>
                  <a:lnTo>
                    <a:pt x="31604" y="338095"/>
                  </a:lnTo>
                  <a:lnTo>
                    <a:pt x="23116" y="4010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822052" y="10330035"/>
              <a:ext cx="136872" cy="10530"/>
            </a:xfrm>
            <a:custGeom>
              <a:avLst/>
              <a:gdLst/>
              <a:ahLst/>
              <a:cxnLst/>
              <a:rect l="0" t="0" r="0" b="0"/>
              <a:pathLst>
                <a:path w="136872" h="10530">
                  <a:moveTo>
                    <a:pt x="0" y="0"/>
                  </a:moveTo>
                  <a:lnTo>
                    <a:pt x="57264" y="0"/>
                  </a:lnTo>
                  <a:lnTo>
                    <a:pt x="120668" y="7236"/>
                  </a:lnTo>
                  <a:lnTo>
                    <a:pt x="136871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5285306" y="10129994"/>
              <a:ext cx="10530" cy="389556"/>
            </a:xfrm>
            <a:custGeom>
              <a:avLst/>
              <a:gdLst/>
              <a:ahLst/>
              <a:cxnLst/>
              <a:rect l="0" t="0" r="0" b="0"/>
              <a:pathLst>
                <a:path w="10530" h="389556">
                  <a:moveTo>
                    <a:pt x="0" y="0"/>
                  </a:moveTo>
                  <a:lnTo>
                    <a:pt x="0" y="60383"/>
                  </a:lnTo>
                  <a:lnTo>
                    <a:pt x="0" y="121227"/>
                  </a:lnTo>
                  <a:lnTo>
                    <a:pt x="0" y="167352"/>
                  </a:lnTo>
                  <a:lnTo>
                    <a:pt x="0" y="215148"/>
                  </a:lnTo>
                  <a:lnTo>
                    <a:pt x="5589" y="265739"/>
                  </a:lnTo>
                  <a:lnTo>
                    <a:pt x="9065" y="314134"/>
                  </a:lnTo>
                  <a:lnTo>
                    <a:pt x="10336" y="376388"/>
                  </a:lnTo>
                  <a:lnTo>
                    <a:pt x="10529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158964" y="10172108"/>
              <a:ext cx="231628" cy="63172"/>
            </a:xfrm>
            <a:custGeom>
              <a:avLst/>
              <a:gdLst/>
              <a:ahLst/>
              <a:cxnLst/>
              <a:rect l="0" t="0" r="0" b="0"/>
              <a:pathLst>
                <a:path w="231628" h="63172">
                  <a:moveTo>
                    <a:pt x="231627" y="0"/>
                  </a:moveTo>
                  <a:lnTo>
                    <a:pt x="196835" y="2339"/>
                  </a:lnTo>
                  <a:lnTo>
                    <a:pt x="137970" y="19786"/>
                  </a:lnTo>
                  <a:lnTo>
                    <a:pt x="80936" y="34843"/>
                  </a:lnTo>
                  <a:lnTo>
                    <a:pt x="25129" y="52610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5359005" y="10066823"/>
              <a:ext cx="547483" cy="421141"/>
            </a:xfrm>
            <a:custGeom>
              <a:avLst/>
              <a:gdLst/>
              <a:ahLst/>
              <a:cxnLst/>
              <a:rect l="0" t="0" r="0" b="0"/>
              <a:pathLst>
                <a:path w="547483" h="421141">
                  <a:moveTo>
                    <a:pt x="0" y="0"/>
                  </a:moveTo>
                  <a:lnTo>
                    <a:pt x="16768" y="5589"/>
                  </a:lnTo>
                  <a:lnTo>
                    <a:pt x="31239" y="17692"/>
                  </a:lnTo>
                  <a:lnTo>
                    <a:pt x="44300" y="35939"/>
                  </a:lnTo>
                  <a:lnTo>
                    <a:pt x="57060" y="72519"/>
                  </a:lnTo>
                  <a:lnTo>
                    <a:pt x="61964" y="126802"/>
                  </a:lnTo>
                  <a:lnTo>
                    <a:pt x="62933" y="182585"/>
                  </a:lnTo>
                  <a:lnTo>
                    <a:pt x="57512" y="230224"/>
                  </a:lnTo>
                  <a:lnTo>
                    <a:pt x="54086" y="286973"/>
                  </a:lnTo>
                  <a:lnTo>
                    <a:pt x="45692" y="344984"/>
                  </a:lnTo>
                  <a:lnTo>
                    <a:pt x="43705" y="372475"/>
                  </a:lnTo>
                  <a:lnTo>
                    <a:pt x="45514" y="379338"/>
                  </a:lnTo>
                  <a:lnTo>
                    <a:pt x="49060" y="381573"/>
                  </a:lnTo>
                  <a:lnTo>
                    <a:pt x="53764" y="380725"/>
                  </a:lnTo>
                  <a:lnTo>
                    <a:pt x="56900" y="374309"/>
                  </a:lnTo>
                  <a:lnTo>
                    <a:pt x="62345" y="311493"/>
                  </a:lnTo>
                  <a:lnTo>
                    <a:pt x="74105" y="264389"/>
                  </a:lnTo>
                  <a:lnTo>
                    <a:pt x="97996" y="224567"/>
                  </a:lnTo>
                  <a:lnTo>
                    <a:pt x="120373" y="210942"/>
                  </a:lnTo>
                  <a:lnTo>
                    <a:pt x="132892" y="207309"/>
                  </a:lnTo>
                  <a:lnTo>
                    <a:pt x="156159" y="209511"/>
                  </a:lnTo>
                  <a:lnTo>
                    <a:pt x="177029" y="218288"/>
                  </a:lnTo>
                  <a:lnTo>
                    <a:pt x="194103" y="229988"/>
                  </a:lnTo>
                  <a:lnTo>
                    <a:pt x="206372" y="246107"/>
                  </a:lnTo>
                  <a:lnTo>
                    <a:pt x="227565" y="298828"/>
                  </a:lnTo>
                  <a:lnTo>
                    <a:pt x="237313" y="349415"/>
                  </a:lnTo>
                  <a:lnTo>
                    <a:pt x="240004" y="380294"/>
                  </a:lnTo>
                  <a:lnTo>
                    <a:pt x="250558" y="403376"/>
                  </a:lnTo>
                  <a:lnTo>
                    <a:pt x="258286" y="412807"/>
                  </a:lnTo>
                  <a:lnTo>
                    <a:pt x="269287" y="417924"/>
                  </a:lnTo>
                  <a:lnTo>
                    <a:pt x="297108" y="420490"/>
                  </a:lnTo>
                  <a:lnTo>
                    <a:pt x="319612" y="414612"/>
                  </a:lnTo>
                  <a:lnTo>
                    <a:pt x="353122" y="391774"/>
                  </a:lnTo>
                  <a:lnTo>
                    <a:pt x="396456" y="336182"/>
                  </a:lnTo>
                  <a:lnTo>
                    <a:pt x="424023" y="273677"/>
                  </a:lnTo>
                  <a:lnTo>
                    <a:pt x="434993" y="236547"/>
                  </a:lnTo>
                  <a:lnTo>
                    <a:pt x="433885" y="225548"/>
                  </a:lnTo>
                  <a:lnTo>
                    <a:pt x="423295" y="207089"/>
                  </a:lnTo>
                  <a:lnTo>
                    <a:pt x="414388" y="203569"/>
                  </a:lnTo>
                  <a:lnTo>
                    <a:pt x="392013" y="205899"/>
                  </a:lnTo>
                  <a:lnTo>
                    <a:pt x="364287" y="220364"/>
                  </a:lnTo>
                  <a:lnTo>
                    <a:pt x="341254" y="250646"/>
                  </a:lnTo>
                  <a:lnTo>
                    <a:pt x="330790" y="294844"/>
                  </a:lnTo>
                  <a:lnTo>
                    <a:pt x="334581" y="321724"/>
                  </a:lnTo>
                  <a:lnTo>
                    <a:pt x="349870" y="353469"/>
                  </a:lnTo>
                  <a:lnTo>
                    <a:pt x="363728" y="368838"/>
                  </a:lnTo>
                  <a:lnTo>
                    <a:pt x="422549" y="397774"/>
                  </a:lnTo>
                  <a:lnTo>
                    <a:pt x="473151" y="415312"/>
                  </a:lnTo>
                  <a:lnTo>
                    <a:pt x="520755" y="419988"/>
                  </a:lnTo>
                  <a:lnTo>
                    <a:pt x="547482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327005" y="10803818"/>
              <a:ext cx="31587" cy="305327"/>
            </a:xfrm>
            <a:custGeom>
              <a:avLst/>
              <a:gdLst/>
              <a:ahLst/>
              <a:cxnLst/>
              <a:rect l="0" t="0" r="0" b="0"/>
              <a:pathLst>
                <a:path w="31587" h="305327">
                  <a:moveTo>
                    <a:pt x="0" y="0"/>
                  </a:moveTo>
                  <a:lnTo>
                    <a:pt x="0" y="57264"/>
                  </a:lnTo>
                  <a:lnTo>
                    <a:pt x="3120" y="106654"/>
                  </a:lnTo>
                  <a:lnTo>
                    <a:pt x="8334" y="164571"/>
                  </a:lnTo>
                  <a:lnTo>
                    <a:pt x="12998" y="224237"/>
                  </a:lnTo>
                  <a:lnTo>
                    <a:pt x="25055" y="280729"/>
                  </a:lnTo>
                  <a:lnTo>
                    <a:pt x="3158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3484933" y="10698533"/>
              <a:ext cx="20892" cy="400084"/>
            </a:xfrm>
            <a:custGeom>
              <a:avLst/>
              <a:gdLst/>
              <a:ahLst/>
              <a:cxnLst/>
              <a:rect l="0" t="0" r="0" b="0"/>
              <a:pathLst>
                <a:path w="20892" h="400084">
                  <a:moveTo>
                    <a:pt x="0" y="0"/>
                  </a:moveTo>
                  <a:lnTo>
                    <a:pt x="11453" y="46837"/>
                  </a:lnTo>
                  <a:lnTo>
                    <a:pt x="18211" y="100445"/>
                  </a:lnTo>
                  <a:lnTo>
                    <a:pt x="20495" y="160481"/>
                  </a:lnTo>
                  <a:lnTo>
                    <a:pt x="20891" y="208857"/>
                  </a:lnTo>
                  <a:lnTo>
                    <a:pt x="19854" y="269200"/>
                  </a:lnTo>
                  <a:lnTo>
                    <a:pt x="12717" y="329299"/>
                  </a:lnTo>
                  <a:lnTo>
                    <a:pt x="8057" y="370531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316477" y="10909103"/>
              <a:ext cx="442542" cy="218562"/>
            </a:xfrm>
            <a:custGeom>
              <a:avLst/>
              <a:gdLst/>
              <a:ahLst/>
              <a:cxnLst/>
              <a:rect l="0" t="0" r="0" b="0"/>
              <a:pathLst>
                <a:path w="442542" h="218562">
                  <a:moveTo>
                    <a:pt x="0" y="0"/>
                  </a:moveTo>
                  <a:lnTo>
                    <a:pt x="19150" y="16811"/>
                  </a:lnTo>
                  <a:lnTo>
                    <a:pt x="40487" y="29308"/>
                  </a:lnTo>
                  <a:lnTo>
                    <a:pt x="89985" y="38320"/>
                  </a:lnTo>
                  <a:lnTo>
                    <a:pt x="143516" y="35401"/>
                  </a:lnTo>
                  <a:lnTo>
                    <a:pt x="196421" y="27126"/>
                  </a:lnTo>
                  <a:lnTo>
                    <a:pt x="243552" y="22855"/>
                  </a:lnTo>
                  <a:lnTo>
                    <a:pt x="254785" y="25765"/>
                  </a:lnTo>
                  <a:lnTo>
                    <a:pt x="263443" y="31214"/>
                  </a:lnTo>
                  <a:lnTo>
                    <a:pt x="276183" y="46628"/>
                  </a:lnTo>
                  <a:lnTo>
                    <a:pt x="285745" y="65178"/>
                  </a:lnTo>
                  <a:lnTo>
                    <a:pt x="292116" y="112119"/>
                  </a:lnTo>
                  <a:lnTo>
                    <a:pt x="294003" y="164891"/>
                  </a:lnTo>
                  <a:lnTo>
                    <a:pt x="303803" y="193777"/>
                  </a:lnTo>
                  <a:lnTo>
                    <a:pt x="311330" y="206394"/>
                  </a:lnTo>
                  <a:lnTo>
                    <a:pt x="322197" y="213635"/>
                  </a:lnTo>
                  <a:lnTo>
                    <a:pt x="349869" y="218561"/>
                  </a:lnTo>
                  <a:lnTo>
                    <a:pt x="372306" y="213731"/>
                  </a:lnTo>
                  <a:lnTo>
                    <a:pt x="401211" y="194739"/>
                  </a:lnTo>
                  <a:lnTo>
                    <a:pt x="420472" y="175458"/>
                  </a:lnTo>
                  <a:lnTo>
                    <a:pt x="436830" y="151290"/>
                  </a:lnTo>
                  <a:lnTo>
                    <a:pt x="442541" y="121832"/>
                  </a:lnTo>
                  <a:lnTo>
                    <a:pt x="440010" y="90412"/>
                  </a:lnTo>
                  <a:lnTo>
                    <a:pt x="431086" y="60851"/>
                  </a:lnTo>
                  <a:lnTo>
                    <a:pt x="409963" y="35234"/>
                  </a:lnTo>
                  <a:lnTo>
                    <a:pt x="396141" y="23489"/>
                  </a:lnTo>
                  <a:lnTo>
                    <a:pt x="365185" y="10439"/>
                  </a:lnTo>
                  <a:lnTo>
                    <a:pt x="335440" y="6980"/>
                  </a:lnTo>
                  <a:lnTo>
                    <a:pt x="283844" y="24330"/>
                  </a:lnTo>
                  <a:lnTo>
                    <a:pt x="231627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3853430" y="10877517"/>
              <a:ext cx="165410" cy="271947"/>
            </a:xfrm>
            <a:custGeom>
              <a:avLst/>
              <a:gdLst/>
              <a:ahLst/>
              <a:cxnLst/>
              <a:rect l="0" t="0" r="0" b="0"/>
              <a:pathLst>
                <a:path w="165410" h="271947">
                  <a:moveTo>
                    <a:pt x="0" y="94757"/>
                  </a:moveTo>
                  <a:lnTo>
                    <a:pt x="7236" y="122313"/>
                  </a:lnTo>
                  <a:lnTo>
                    <a:pt x="12998" y="175416"/>
                  </a:lnTo>
                  <a:lnTo>
                    <a:pt x="30741" y="238393"/>
                  </a:lnTo>
                  <a:lnTo>
                    <a:pt x="46418" y="261540"/>
                  </a:lnTo>
                  <a:lnTo>
                    <a:pt x="57852" y="267947"/>
                  </a:lnTo>
                  <a:lnTo>
                    <a:pt x="86154" y="271946"/>
                  </a:lnTo>
                  <a:lnTo>
                    <a:pt x="98380" y="267865"/>
                  </a:lnTo>
                  <a:lnTo>
                    <a:pt x="118204" y="250853"/>
                  </a:lnTo>
                  <a:lnTo>
                    <a:pt x="148825" y="195737"/>
                  </a:lnTo>
                  <a:lnTo>
                    <a:pt x="162119" y="156262"/>
                  </a:lnTo>
                  <a:lnTo>
                    <a:pt x="165409" y="102842"/>
                  </a:lnTo>
                  <a:lnTo>
                    <a:pt x="158325" y="51789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145875" y="10882457"/>
              <a:ext cx="150646" cy="250375"/>
            </a:xfrm>
            <a:custGeom>
              <a:avLst/>
              <a:gdLst/>
              <a:ahLst/>
              <a:cxnLst/>
              <a:rect l="0" t="0" r="0" b="0"/>
              <a:pathLst>
                <a:path w="150646" h="250375">
                  <a:moveTo>
                    <a:pt x="128695" y="5588"/>
                  </a:moveTo>
                  <a:lnTo>
                    <a:pt x="111928" y="0"/>
                  </a:lnTo>
                  <a:lnTo>
                    <a:pt x="79143" y="2113"/>
                  </a:lnTo>
                  <a:lnTo>
                    <a:pt x="27314" y="20543"/>
                  </a:lnTo>
                  <a:lnTo>
                    <a:pt x="4088" y="29003"/>
                  </a:lnTo>
                  <a:lnTo>
                    <a:pt x="0" y="35236"/>
                  </a:lnTo>
                  <a:lnTo>
                    <a:pt x="785" y="42901"/>
                  </a:lnTo>
                  <a:lnTo>
                    <a:pt x="4817" y="51521"/>
                  </a:lnTo>
                  <a:lnTo>
                    <a:pt x="32849" y="80420"/>
                  </a:lnTo>
                  <a:lnTo>
                    <a:pt x="86438" y="112294"/>
                  </a:lnTo>
                  <a:lnTo>
                    <a:pt x="123078" y="139230"/>
                  </a:lnTo>
                  <a:lnTo>
                    <a:pt x="145618" y="165679"/>
                  </a:lnTo>
                  <a:lnTo>
                    <a:pt x="150645" y="188653"/>
                  </a:lnTo>
                  <a:lnTo>
                    <a:pt x="150347" y="201332"/>
                  </a:lnTo>
                  <a:lnTo>
                    <a:pt x="146639" y="212123"/>
                  </a:lnTo>
                  <a:lnTo>
                    <a:pt x="133161" y="230352"/>
                  </a:lnTo>
                  <a:lnTo>
                    <a:pt x="112353" y="243134"/>
                  </a:lnTo>
                  <a:lnTo>
                    <a:pt x="91016" y="250374"/>
                  </a:lnTo>
                  <a:lnTo>
                    <a:pt x="65524" y="247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344965" y="10867148"/>
              <a:ext cx="255990" cy="220941"/>
            </a:xfrm>
            <a:custGeom>
              <a:avLst/>
              <a:gdLst/>
              <a:ahLst/>
              <a:cxnLst/>
              <a:rect l="0" t="0" r="0" b="0"/>
              <a:pathLst>
                <a:path w="255990" h="220941">
                  <a:moveTo>
                    <a:pt x="24362" y="105126"/>
                  </a:moveTo>
                  <a:lnTo>
                    <a:pt x="41129" y="110715"/>
                  </a:lnTo>
                  <a:lnTo>
                    <a:pt x="92708" y="106273"/>
                  </a:lnTo>
                  <a:lnTo>
                    <a:pt x="155588" y="90776"/>
                  </a:lnTo>
                  <a:lnTo>
                    <a:pt x="165658" y="85032"/>
                  </a:lnTo>
                  <a:lnTo>
                    <a:pt x="179967" y="69289"/>
                  </a:lnTo>
                  <a:lnTo>
                    <a:pt x="187106" y="47474"/>
                  </a:lnTo>
                  <a:lnTo>
                    <a:pt x="189010" y="35106"/>
                  </a:lnTo>
                  <a:lnTo>
                    <a:pt x="186770" y="24521"/>
                  </a:lnTo>
                  <a:lnTo>
                    <a:pt x="174922" y="6520"/>
                  </a:lnTo>
                  <a:lnTo>
                    <a:pt x="165679" y="1954"/>
                  </a:lnTo>
                  <a:lnTo>
                    <a:pt x="142932" y="0"/>
                  </a:lnTo>
                  <a:lnTo>
                    <a:pt x="98228" y="11066"/>
                  </a:lnTo>
                  <a:lnTo>
                    <a:pt x="64705" y="29163"/>
                  </a:lnTo>
                  <a:lnTo>
                    <a:pt x="17803" y="79206"/>
                  </a:lnTo>
                  <a:lnTo>
                    <a:pt x="2011" y="106805"/>
                  </a:lnTo>
                  <a:lnTo>
                    <a:pt x="0" y="130048"/>
                  </a:lnTo>
                  <a:lnTo>
                    <a:pt x="1102" y="142798"/>
                  </a:lnTo>
                  <a:lnTo>
                    <a:pt x="11684" y="166322"/>
                  </a:lnTo>
                  <a:lnTo>
                    <a:pt x="19419" y="177509"/>
                  </a:lnTo>
                  <a:lnTo>
                    <a:pt x="58252" y="204431"/>
                  </a:lnTo>
                  <a:lnTo>
                    <a:pt x="106803" y="216048"/>
                  </a:lnTo>
                  <a:lnTo>
                    <a:pt x="158233" y="219490"/>
                  </a:lnTo>
                  <a:lnTo>
                    <a:pt x="217268" y="220653"/>
                  </a:lnTo>
                  <a:lnTo>
                    <a:pt x="255989" y="220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2232041" y="11290893"/>
            <a:ext cx="3548105" cy="428905"/>
            <a:chOff x="2232041" y="11290893"/>
            <a:chExt cx="3548105" cy="428905"/>
          </a:xfrm>
        </p:grpSpPr>
        <p:sp>
          <p:nvSpPr>
            <p:cNvPr id="329" name="Freeform 328"/>
            <p:cNvSpPr/>
            <p:nvPr/>
          </p:nvSpPr>
          <p:spPr>
            <a:xfrm>
              <a:off x="2590011" y="11330243"/>
              <a:ext cx="278147" cy="384909"/>
            </a:xfrm>
            <a:custGeom>
              <a:avLst/>
              <a:gdLst/>
              <a:ahLst/>
              <a:cxnLst/>
              <a:rect l="0" t="0" r="0" b="0"/>
              <a:pathLst>
                <a:path w="278147" h="384909">
                  <a:moveTo>
                    <a:pt x="242155" y="0"/>
                  </a:moveTo>
                  <a:lnTo>
                    <a:pt x="230977" y="16767"/>
                  </a:lnTo>
                  <a:lnTo>
                    <a:pt x="224025" y="49552"/>
                  </a:lnTo>
                  <a:lnTo>
                    <a:pt x="230082" y="97655"/>
                  </a:lnTo>
                  <a:lnTo>
                    <a:pt x="240397" y="150207"/>
                  </a:lnTo>
                  <a:lnTo>
                    <a:pt x="256582" y="201004"/>
                  </a:lnTo>
                  <a:lnTo>
                    <a:pt x="273124" y="253914"/>
                  </a:lnTo>
                  <a:lnTo>
                    <a:pt x="278146" y="282476"/>
                  </a:lnTo>
                  <a:lnTo>
                    <a:pt x="276478" y="314668"/>
                  </a:lnTo>
                  <a:lnTo>
                    <a:pt x="265598" y="339114"/>
                  </a:lnTo>
                  <a:lnTo>
                    <a:pt x="247895" y="357778"/>
                  </a:lnTo>
                  <a:lnTo>
                    <a:pt x="224429" y="373871"/>
                  </a:lnTo>
                  <a:lnTo>
                    <a:pt x="179321" y="384908"/>
                  </a:lnTo>
                  <a:lnTo>
                    <a:pt x="140089" y="382587"/>
                  </a:lnTo>
                  <a:lnTo>
                    <a:pt x="86986" y="361749"/>
                  </a:lnTo>
                  <a:lnTo>
                    <a:pt x="28626" y="320555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916394" y="11519756"/>
              <a:ext cx="185100" cy="184965"/>
            </a:xfrm>
            <a:custGeom>
              <a:avLst/>
              <a:gdLst/>
              <a:ahLst/>
              <a:cxnLst/>
              <a:rect l="0" t="0" r="0" b="0"/>
              <a:pathLst>
                <a:path w="185100" h="184965">
                  <a:moveTo>
                    <a:pt x="73699" y="0"/>
                  </a:moveTo>
                  <a:lnTo>
                    <a:pt x="71360" y="33622"/>
                  </a:lnTo>
                  <a:lnTo>
                    <a:pt x="57033" y="88442"/>
                  </a:lnTo>
                  <a:lnTo>
                    <a:pt x="57063" y="131881"/>
                  </a:lnTo>
                  <a:lnTo>
                    <a:pt x="59099" y="144072"/>
                  </a:lnTo>
                  <a:lnTo>
                    <a:pt x="70720" y="163858"/>
                  </a:lnTo>
                  <a:lnTo>
                    <a:pt x="78732" y="172409"/>
                  </a:lnTo>
                  <a:lnTo>
                    <a:pt x="100113" y="181910"/>
                  </a:lnTo>
                  <a:lnTo>
                    <a:pt x="124043" y="184964"/>
                  </a:lnTo>
                  <a:lnTo>
                    <a:pt x="146377" y="182421"/>
                  </a:lnTo>
                  <a:lnTo>
                    <a:pt x="164882" y="171154"/>
                  </a:lnTo>
                  <a:lnTo>
                    <a:pt x="173092" y="163236"/>
                  </a:lnTo>
                  <a:lnTo>
                    <a:pt x="182215" y="141959"/>
                  </a:lnTo>
                  <a:lnTo>
                    <a:pt x="185099" y="118075"/>
                  </a:lnTo>
                  <a:lnTo>
                    <a:pt x="182482" y="95761"/>
                  </a:lnTo>
                  <a:lnTo>
                    <a:pt x="171180" y="74145"/>
                  </a:lnTo>
                  <a:lnTo>
                    <a:pt x="163253" y="63468"/>
                  </a:lnTo>
                  <a:lnTo>
                    <a:pt x="124150" y="37263"/>
                  </a:lnTo>
                  <a:lnTo>
                    <a:pt x="69930" y="25859"/>
                  </a:lnTo>
                  <a:lnTo>
                    <a:pt x="39269" y="23191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316269" y="11330243"/>
              <a:ext cx="21059" cy="136871"/>
            </a:xfrm>
            <a:custGeom>
              <a:avLst/>
              <a:gdLst/>
              <a:ahLst/>
              <a:cxnLst/>
              <a:rect l="0" t="0" r="0" b="0"/>
              <a:pathLst>
                <a:path w="21059" h="136871">
                  <a:moveTo>
                    <a:pt x="0" y="0"/>
                  </a:moveTo>
                  <a:lnTo>
                    <a:pt x="0" y="58617"/>
                  </a:lnTo>
                  <a:lnTo>
                    <a:pt x="11453" y="115213"/>
                  </a:lnTo>
                  <a:lnTo>
                    <a:pt x="18212" y="134743"/>
                  </a:lnTo>
                  <a:lnTo>
                    <a:pt x="21058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2232041" y="11340771"/>
              <a:ext cx="200043" cy="210571"/>
            </a:xfrm>
            <a:custGeom>
              <a:avLst/>
              <a:gdLst/>
              <a:ahLst/>
              <a:cxnLst/>
              <a:rect l="0" t="0" r="0" b="0"/>
              <a:pathLst>
                <a:path w="200043" h="210571">
                  <a:moveTo>
                    <a:pt x="200042" y="0"/>
                  </a:moveTo>
                  <a:lnTo>
                    <a:pt x="175995" y="17981"/>
                  </a:lnTo>
                  <a:lnTo>
                    <a:pt x="126373" y="76331"/>
                  </a:lnTo>
                  <a:lnTo>
                    <a:pt x="102175" y="102945"/>
                  </a:lnTo>
                  <a:lnTo>
                    <a:pt x="46058" y="163346"/>
                  </a:lnTo>
                  <a:lnTo>
                    <a:pt x="8492" y="19671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274156" y="11319714"/>
              <a:ext cx="178985" cy="221100"/>
            </a:xfrm>
            <a:custGeom>
              <a:avLst/>
              <a:gdLst/>
              <a:ahLst/>
              <a:cxnLst/>
              <a:rect l="0" t="0" r="0" b="0"/>
              <a:pathLst>
                <a:path w="178985" h="221100">
                  <a:moveTo>
                    <a:pt x="0" y="0"/>
                  </a:moveTo>
                  <a:lnTo>
                    <a:pt x="5589" y="22357"/>
                  </a:lnTo>
                  <a:lnTo>
                    <a:pt x="17691" y="39572"/>
                  </a:lnTo>
                  <a:lnTo>
                    <a:pt x="69993" y="96688"/>
                  </a:lnTo>
                  <a:lnTo>
                    <a:pt x="120481" y="151781"/>
                  </a:lnTo>
                  <a:lnTo>
                    <a:pt x="172094" y="206782"/>
                  </a:lnTo>
                  <a:lnTo>
                    <a:pt x="178984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3211192" y="11414471"/>
              <a:ext cx="221099" cy="305327"/>
            </a:xfrm>
            <a:custGeom>
              <a:avLst/>
              <a:gdLst/>
              <a:ahLst/>
              <a:cxnLst/>
              <a:rect l="0" t="0" r="0" b="0"/>
              <a:pathLst>
                <a:path w="221099" h="305327">
                  <a:moveTo>
                    <a:pt x="0" y="0"/>
                  </a:moveTo>
                  <a:lnTo>
                    <a:pt x="3119" y="59358"/>
                  </a:lnTo>
                  <a:lnTo>
                    <a:pt x="14654" y="110121"/>
                  </a:lnTo>
                  <a:lnTo>
                    <a:pt x="28198" y="167548"/>
                  </a:lnTo>
                  <a:lnTo>
                    <a:pt x="38640" y="221609"/>
                  </a:lnTo>
                  <a:lnTo>
                    <a:pt x="46804" y="258944"/>
                  </a:lnTo>
                  <a:lnTo>
                    <a:pt x="44978" y="252736"/>
                  </a:lnTo>
                  <a:lnTo>
                    <a:pt x="48552" y="228523"/>
                  </a:lnTo>
                  <a:lnTo>
                    <a:pt x="75009" y="170243"/>
                  </a:lnTo>
                  <a:lnTo>
                    <a:pt x="89489" y="150533"/>
                  </a:lnTo>
                  <a:lnTo>
                    <a:pt x="107623" y="137873"/>
                  </a:lnTo>
                  <a:lnTo>
                    <a:pt x="127381" y="134587"/>
                  </a:lnTo>
                  <a:lnTo>
                    <a:pt x="137563" y="135348"/>
                  </a:lnTo>
                  <a:lnTo>
                    <a:pt x="146691" y="140535"/>
                  </a:lnTo>
                  <a:lnTo>
                    <a:pt x="163072" y="158776"/>
                  </a:lnTo>
                  <a:lnTo>
                    <a:pt x="185416" y="215849"/>
                  </a:lnTo>
                  <a:lnTo>
                    <a:pt x="208027" y="270279"/>
                  </a:lnTo>
                  <a:lnTo>
                    <a:pt x="221098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3537575" y="11540813"/>
              <a:ext cx="210571" cy="178985"/>
            </a:xfrm>
            <a:custGeom>
              <a:avLst/>
              <a:gdLst/>
              <a:ahLst/>
              <a:cxnLst/>
              <a:rect l="0" t="0" r="0" b="0"/>
              <a:pathLst>
                <a:path w="210571" h="178985">
                  <a:moveTo>
                    <a:pt x="0" y="0"/>
                  </a:moveTo>
                  <a:lnTo>
                    <a:pt x="7236" y="28726"/>
                  </a:lnTo>
                  <a:lnTo>
                    <a:pt x="9553" y="77921"/>
                  </a:lnTo>
                  <a:lnTo>
                    <a:pt x="10095" y="112621"/>
                  </a:lnTo>
                  <a:lnTo>
                    <a:pt x="13749" y="120704"/>
                  </a:lnTo>
                  <a:lnTo>
                    <a:pt x="19695" y="122584"/>
                  </a:lnTo>
                  <a:lnTo>
                    <a:pt x="27168" y="120327"/>
                  </a:lnTo>
                  <a:lnTo>
                    <a:pt x="41710" y="99102"/>
                  </a:lnTo>
                  <a:lnTo>
                    <a:pt x="70111" y="39463"/>
                  </a:lnTo>
                  <a:lnTo>
                    <a:pt x="96813" y="7923"/>
                  </a:lnTo>
                  <a:lnTo>
                    <a:pt x="107826" y="4112"/>
                  </a:lnTo>
                  <a:lnTo>
                    <a:pt x="132541" y="6117"/>
                  </a:lnTo>
                  <a:lnTo>
                    <a:pt x="152883" y="17926"/>
                  </a:lnTo>
                  <a:lnTo>
                    <a:pt x="168554" y="34873"/>
                  </a:lnTo>
                  <a:lnTo>
                    <a:pt x="188146" y="77469"/>
                  </a:lnTo>
                  <a:lnTo>
                    <a:pt x="203281" y="136185"/>
                  </a:lnTo>
                  <a:lnTo>
                    <a:pt x="21057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021886" y="11456584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0" y="0"/>
                  </a:moveTo>
                  <a:lnTo>
                    <a:pt x="0" y="55170"/>
                  </a:lnTo>
                  <a:lnTo>
                    <a:pt x="3120" y="110324"/>
                  </a:lnTo>
                  <a:lnTo>
                    <a:pt x="8334" y="150063"/>
                  </a:lnTo>
                  <a:lnTo>
                    <a:pt x="10529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3885016" y="11290893"/>
              <a:ext cx="337707" cy="386791"/>
            </a:xfrm>
            <a:custGeom>
              <a:avLst/>
              <a:gdLst/>
              <a:ahLst/>
              <a:cxnLst/>
              <a:rect l="0" t="0" r="0" b="0"/>
              <a:pathLst>
                <a:path w="337707" h="386791">
                  <a:moveTo>
                    <a:pt x="0" y="39350"/>
                  </a:moveTo>
                  <a:lnTo>
                    <a:pt x="25216" y="16473"/>
                  </a:lnTo>
                  <a:lnTo>
                    <a:pt x="43962" y="6565"/>
                  </a:lnTo>
                  <a:lnTo>
                    <a:pt x="96604" y="0"/>
                  </a:lnTo>
                  <a:lnTo>
                    <a:pt x="147296" y="3645"/>
                  </a:lnTo>
                  <a:lnTo>
                    <a:pt x="199111" y="15356"/>
                  </a:lnTo>
                  <a:lnTo>
                    <a:pt x="250073" y="32053"/>
                  </a:lnTo>
                  <a:lnTo>
                    <a:pt x="288693" y="57536"/>
                  </a:lnTo>
                  <a:lnTo>
                    <a:pt x="297934" y="77458"/>
                  </a:lnTo>
                  <a:lnTo>
                    <a:pt x="300398" y="89322"/>
                  </a:lnTo>
                  <a:lnTo>
                    <a:pt x="296897" y="114982"/>
                  </a:lnTo>
                  <a:lnTo>
                    <a:pt x="286372" y="139645"/>
                  </a:lnTo>
                  <a:lnTo>
                    <a:pt x="269996" y="158404"/>
                  </a:lnTo>
                  <a:lnTo>
                    <a:pt x="229867" y="182120"/>
                  </a:lnTo>
                  <a:lnTo>
                    <a:pt x="175344" y="192786"/>
                  </a:lnTo>
                  <a:lnTo>
                    <a:pt x="164859" y="191943"/>
                  </a:lnTo>
                  <a:lnTo>
                    <a:pt x="160208" y="189042"/>
                  </a:lnTo>
                  <a:lnTo>
                    <a:pt x="159448" y="184768"/>
                  </a:lnTo>
                  <a:lnTo>
                    <a:pt x="165960" y="181918"/>
                  </a:lnTo>
                  <a:lnTo>
                    <a:pt x="205151" y="179078"/>
                  </a:lnTo>
                  <a:lnTo>
                    <a:pt x="262498" y="191097"/>
                  </a:lnTo>
                  <a:lnTo>
                    <a:pt x="304016" y="212867"/>
                  </a:lnTo>
                  <a:lnTo>
                    <a:pt x="320732" y="226043"/>
                  </a:lnTo>
                  <a:lnTo>
                    <a:pt x="332840" y="245937"/>
                  </a:lnTo>
                  <a:lnTo>
                    <a:pt x="337706" y="257793"/>
                  </a:lnTo>
                  <a:lnTo>
                    <a:pt x="336875" y="286564"/>
                  </a:lnTo>
                  <a:lnTo>
                    <a:pt x="328706" y="315339"/>
                  </a:lnTo>
                  <a:lnTo>
                    <a:pt x="317277" y="335926"/>
                  </a:lnTo>
                  <a:lnTo>
                    <a:pt x="280921" y="366260"/>
                  </a:lnTo>
                  <a:lnTo>
                    <a:pt x="246516" y="377666"/>
                  </a:lnTo>
                  <a:lnTo>
                    <a:pt x="193925" y="384087"/>
                  </a:lnTo>
                  <a:lnTo>
                    <a:pt x="147399" y="386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4285099" y="11450722"/>
              <a:ext cx="410612" cy="219295"/>
            </a:xfrm>
            <a:custGeom>
              <a:avLst/>
              <a:gdLst/>
              <a:ahLst/>
              <a:cxnLst/>
              <a:rect l="0" t="0" r="0" b="0"/>
              <a:pathLst>
                <a:path w="410612" h="219295">
                  <a:moveTo>
                    <a:pt x="0" y="69034"/>
                  </a:moveTo>
                  <a:lnTo>
                    <a:pt x="0" y="127650"/>
                  </a:lnTo>
                  <a:lnTo>
                    <a:pt x="2339" y="179484"/>
                  </a:lnTo>
                  <a:lnTo>
                    <a:pt x="11178" y="198451"/>
                  </a:lnTo>
                  <a:lnTo>
                    <a:pt x="19150" y="204445"/>
                  </a:lnTo>
                  <a:lnTo>
                    <a:pt x="40487" y="211106"/>
                  </a:lnTo>
                  <a:lnTo>
                    <a:pt x="65567" y="207825"/>
                  </a:lnTo>
                  <a:lnTo>
                    <a:pt x="91142" y="197400"/>
                  </a:lnTo>
                  <a:lnTo>
                    <a:pt x="114207" y="181067"/>
                  </a:lnTo>
                  <a:lnTo>
                    <a:pt x="129917" y="158991"/>
                  </a:lnTo>
                  <a:lnTo>
                    <a:pt x="135744" y="146552"/>
                  </a:lnTo>
                  <a:lnTo>
                    <a:pt x="139100" y="120254"/>
                  </a:lnTo>
                  <a:lnTo>
                    <a:pt x="135521" y="95307"/>
                  </a:lnTo>
                  <a:lnTo>
                    <a:pt x="126132" y="76422"/>
                  </a:lnTo>
                  <a:lnTo>
                    <a:pt x="111040" y="63348"/>
                  </a:lnTo>
                  <a:lnTo>
                    <a:pt x="91465" y="54808"/>
                  </a:lnTo>
                  <a:lnTo>
                    <a:pt x="67167" y="51012"/>
                  </a:lnTo>
                  <a:lnTo>
                    <a:pt x="61155" y="54680"/>
                  </a:lnTo>
                  <a:lnTo>
                    <a:pt x="59487" y="61804"/>
                  </a:lnTo>
                  <a:lnTo>
                    <a:pt x="60715" y="71233"/>
                  </a:lnTo>
                  <a:lnTo>
                    <a:pt x="66213" y="78689"/>
                  </a:lnTo>
                  <a:lnTo>
                    <a:pt x="95138" y="94772"/>
                  </a:lnTo>
                  <a:lnTo>
                    <a:pt x="127624" y="105776"/>
                  </a:lnTo>
                  <a:lnTo>
                    <a:pt x="165196" y="108386"/>
                  </a:lnTo>
                  <a:lnTo>
                    <a:pt x="219285" y="99381"/>
                  </a:lnTo>
                  <a:lnTo>
                    <a:pt x="279751" y="86337"/>
                  </a:lnTo>
                  <a:lnTo>
                    <a:pt x="300199" y="73214"/>
                  </a:lnTo>
                  <a:lnTo>
                    <a:pt x="308927" y="64801"/>
                  </a:lnTo>
                  <a:lnTo>
                    <a:pt x="313576" y="55683"/>
                  </a:lnTo>
                  <a:lnTo>
                    <a:pt x="315622" y="36194"/>
                  </a:lnTo>
                  <a:lnTo>
                    <a:pt x="309512" y="18954"/>
                  </a:lnTo>
                  <a:lnTo>
                    <a:pt x="304607" y="11081"/>
                  </a:lnTo>
                  <a:lnTo>
                    <a:pt x="296658" y="5831"/>
                  </a:lnTo>
                  <a:lnTo>
                    <a:pt x="275347" y="0"/>
                  </a:lnTo>
                  <a:lnTo>
                    <a:pt x="250278" y="3647"/>
                  </a:lnTo>
                  <a:lnTo>
                    <a:pt x="237042" y="7896"/>
                  </a:lnTo>
                  <a:lnTo>
                    <a:pt x="212976" y="25094"/>
                  </a:lnTo>
                  <a:lnTo>
                    <a:pt x="201646" y="36230"/>
                  </a:lnTo>
                  <a:lnTo>
                    <a:pt x="189056" y="64203"/>
                  </a:lnTo>
                  <a:lnTo>
                    <a:pt x="184630" y="97303"/>
                  </a:lnTo>
                  <a:lnTo>
                    <a:pt x="189886" y="150719"/>
                  </a:lnTo>
                  <a:lnTo>
                    <a:pt x="205741" y="183444"/>
                  </a:lnTo>
                  <a:lnTo>
                    <a:pt x="218562" y="200212"/>
                  </a:lnTo>
                  <a:lnTo>
                    <a:pt x="241418" y="212343"/>
                  </a:lnTo>
                  <a:lnTo>
                    <a:pt x="271073" y="219294"/>
                  </a:lnTo>
                  <a:lnTo>
                    <a:pt x="303750" y="218484"/>
                  </a:lnTo>
                  <a:lnTo>
                    <a:pt x="349443" y="200272"/>
                  </a:lnTo>
                  <a:lnTo>
                    <a:pt x="388823" y="171083"/>
                  </a:lnTo>
                  <a:lnTo>
                    <a:pt x="410611" y="1427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4695710" y="11309186"/>
              <a:ext cx="210571" cy="368498"/>
            </a:xfrm>
            <a:custGeom>
              <a:avLst/>
              <a:gdLst/>
              <a:ahLst/>
              <a:cxnLst/>
              <a:rect l="0" t="0" r="0" b="0"/>
              <a:pathLst>
                <a:path w="210571" h="368498">
                  <a:moveTo>
                    <a:pt x="0" y="0"/>
                  </a:moveTo>
                  <a:lnTo>
                    <a:pt x="0" y="58616"/>
                  </a:lnTo>
                  <a:lnTo>
                    <a:pt x="0" y="112790"/>
                  </a:lnTo>
                  <a:lnTo>
                    <a:pt x="3119" y="168552"/>
                  </a:lnTo>
                  <a:lnTo>
                    <a:pt x="9065" y="224627"/>
                  </a:lnTo>
                  <a:lnTo>
                    <a:pt x="21789" y="286467"/>
                  </a:lnTo>
                  <a:lnTo>
                    <a:pt x="25055" y="299772"/>
                  </a:lnTo>
                  <a:lnTo>
                    <a:pt x="28401" y="302793"/>
                  </a:lnTo>
                  <a:lnTo>
                    <a:pt x="31802" y="298958"/>
                  </a:lnTo>
                  <a:lnTo>
                    <a:pt x="45666" y="245187"/>
                  </a:lnTo>
                  <a:lnTo>
                    <a:pt x="67343" y="192881"/>
                  </a:lnTo>
                  <a:lnTo>
                    <a:pt x="86082" y="170343"/>
                  </a:lnTo>
                  <a:lnTo>
                    <a:pt x="95992" y="162694"/>
                  </a:lnTo>
                  <a:lnTo>
                    <a:pt x="119483" y="157316"/>
                  </a:lnTo>
                  <a:lnTo>
                    <a:pt x="132298" y="157520"/>
                  </a:lnTo>
                  <a:lnTo>
                    <a:pt x="155895" y="170224"/>
                  </a:lnTo>
                  <a:lnTo>
                    <a:pt x="176912" y="192638"/>
                  </a:lnTo>
                  <a:lnTo>
                    <a:pt x="194051" y="222098"/>
                  </a:lnTo>
                  <a:lnTo>
                    <a:pt x="205675" y="277156"/>
                  </a:lnTo>
                  <a:lnTo>
                    <a:pt x="209603" y="338323"/>
                  </a:lnTo>
                  <a:lnTo>
                    <a:pt x="21057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4995174" y="11448771"/>
              <a:ext cx="784972" cy="245181"/>
            </a:xfrm>
            <a:custGeom>
              <a:avLst/>
              <a:gdLst/>
              <a:ahLst/>
              <a:cxnLst/>
              <a:rect l="0" t="0" r="0" b="0"/>
              <a:pathLst>
                <a:path w="784972" h="245181">
                  <a:moveTo>
                    <a:pt x="5863" y="18342"/>
                  </a:moveTo>
                  <a:lnTo>
                    <a:pt x="11929" y="60370"/>
                  </a:lnTo>
                  <a:lnTo>
                    <a:pt x="7407" y="121877"/>
                  </a:lnTo>
                  <a:lnTo>
                    <a:pt x="0" y="176992"/>
                  </a:lnTo>
                  <a:lnTo>
                    <a:pt x="14769" y="114544"/>
                  </a:lnTo>
                  <a:lnTo>
                    <a:pt x="33198" y="61275"/>
                  </a:lnTo>
                  <a:lnTo>
                    <a:pt x="50767" y="33913"/>
                  </a:lnTo>
                  <a:lnTo>
                    <a:pt x="61535" y="25213"/>
                  </a:lnTo>
                  <a:lnTo>
                    <a:pt x="85978" y="15547"/>
                  </a:lnTo>
                  <a:lnTo>
                    <a:pt x="109319" y="17490"/>
                  </a:lnTo>
                  <a:lnTo>
                    <a:pt x="120458" y="21284"/>
                  </a:lnTo>
                  <a:lnTo>
                    <a:pt x="139072" y="41097"/>
                  </a:lnTo>
                  <a:lnTo>
                    <a:pt x="152804" y="69400"/>
                  </a:lnTo>
                  <a:lnTo>
                    <a:pt x="161620" y="132109"/>
                  </a:lnTo>
                  <a:lnTo>
                    <a:pt x="168950" y="184314"/>
                  </a:lnTo>
                  <a:lnTo>
                    <a:pt x="175419" y="192161"/>
                  </a:lnTo>
                  <a:lnTo>
                    <a:pt x="195085" y="200880"/>
                  </a:lnTo>
                  <a:lnTo>
                    <a:pt x="216303" y="201635"/>
                  </a:lnTo>
                  <a:lnTo>
                    <a:pt x="236262" y="196902"/>
                  </a:lnTo>
                  <a:lnTo>
                    <a:pt x="268139" y="174799"/>
                  </a:lnTo>
                  <a:lnTo>
                    <a:pt x="281527" y="160408"/>
                  </a:lnTo>
                  <a:lnTo>
                    <a:pt x="309088" y="101218"/>
                  </a:lnTo>
                  <a:lnTo>
                    <a:pt x="323565" y="63175"/>
                  </a:lnTo>
                  <a:lnTo>
                    <a:pt x="325268" y="40608"/>
                  </a:lnTo>
                  <a:lnTo>
                    <a:pt x="320956" y="20049"/>
                  </a:lnTo>
                  <a:lnTo>
                    <a:pt x="311240" y="3113"/>
                  </a:lnTo>
                  <a:lnTo>
                    <a:pt x="303034" y="0"/>
                  </a:lnTo>
                  <a:lnTo>
                    <a:pt x="281438" y="2781"/>
                  </a:lnTo>
                  <a:lnTo>
                    <a:pt x="262482" y="18055"/>
                  </a:lnTo>
                  <a:lnTo>
                    <a:pt x="247427" y="41611"/>
                  </a:lnTo>
                  <a:lnTo>
                    <a:pt x="236837" y="71578"/>
                  </a:lnTo>
                  <a:lnTo>
                    <a:pt x="235476" y="121333"/>
                  </a:lnTo>
                  <a:lnTo>
                    <a:pt x="245953" y="149513"/>
                  </a:lnTo>
                  <a:lnTo>
                    <a:pt x="263478" y="172567"/>
                  </a:lnTo>
                  <a:lnTo>
                    <a:pt x="286864" y="190612"/>
                  </a:lnTo>
                  <a:lnTo>
                    <a:pt x="312856" y="200192"/>
                  </a:lnTo>
                  <a:lnTo>
                    <a:pt x="340006" y="203280"/>
                  </a:lnTo>
                  <a:lnTo>
                    <a:pt x="367670" y="200752"/>
                  </a:lnTo>
                  <a:lnTo>
                    <a:pt x="409552" y="181574"/>
                  </a:lnTo>
                  <a:lnTo>
                    <a:pt x="431335" y="157181"/>
                  </a:lnTo>
                  <a:lnTo>
                    <a:pt x="458794" y="105038"/>
                  </a:lnTo>
                  <a:lnTo>
                    <a:pt x="471647" y="60538"/>
                  </a:lnTo>
                  <a:lnTo>
                    <a:pt x="471686" y="15897"/>
                  </a:lnTo>
                  <a:lnTo>
                    <a:pt x="475509" y="8523"/>
                  </a:lnTo>
                  <a:lnTo>
                    <a:pt x="482737" y="5947"/>
                  </a:lnTo>
                  <a:lnTo>
                    <a:pt x="492234" y="6569"/>
                  </a:lnTo>
                  <a:lnTo>
                    <a:pt x="551420" y="38888"/>
                  </a:lnTo>
                  <a:lnTo>
                    <a:pt x="581240" y="63424"/>
                  </a:lnTo>
                  <a:lnTo>
                    <a:pt x="589489" y="72964"/>
                  </a:lnTo>
                  <a:lnTo>
                    <a:pt x="598654" y="96041"/>
                  </a:lnTo>
                  <a:lnTo>
                    <a:pt x="601558" y="120725"/>
                  </a:lnTo>
                  <a:lnTo>
                    <a:pt x="598949" y="143394"/>
                  </a:lnTo>
                  <a:lnTo>
                    <a:pt x="582847" y="187713"/>
                  </a:lnTo>
                  <a:lnTo>
                    <a:pt x="583224" y="213332"/>
                  </a:lnTo>
                  <a:lnTo>
                    <a:pt x="587302" y="223205"/>
                  </a:lnTo>
                  <a:lnTo>
                    <a:pt x="601192" y="237293"/>
                  </a:lnTo>
                  <a:lnTo>
                    <a:pt x="625303" y="244335"/>
                  </a:lnTo>
                  <a:lnTo>
                    <a:pt x="665522" y="245180"/>
                  </a:lnTo>
                  <a:lnTo>
                    <a:pt x="702786" y="234903"/>
                  </a:lnTo>
                  <a:lnTo>
                    <a:pt x="757299" y="210468"/>
                  </a:lnTo>
                  <a:lnTo>
                    <a:pt x="784971" y="197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6227282" y="9974497"/>
            <a:ext cx="3006211" cy="507627"/>
            <a:chOff x="6227282" y="9974497"/>
            <a:chExt cx="3006211" cy="507627"/>
          </a:xfrm>
        </p:grpSpPr>
        <p:sp>
          <p:nvSpPr>
            <p:cNvPr id="342" name="Freeform 341"/>
            <p:cNvSpPr/>
            <p:nvPr/>
          </p:nvSpPr>
          <p:spPr>
            <a:xfrm>
              <a:off x="6287708" y="10035237"/>
              <a:ext cx="71506" cy="326385"/>
            </a:xfrm>
            <a:custGeom>
              <a:avLst/>
              <a:gdLst/>
              <a:ahLst/>
              <a:cxnLst/>
              <a:rect l="0" t="0" r="0" b="0"/>
              <a:pathLst>
                <a:path w="71506" h="326385">
                  <a:moveTo>
                    <a:pt x="8334" y="0"/>
                  </a:moveTo>
                  <a:lnTo>
                    <a:pt x="0" y="52051"/>
                  </a:lnTo>
                  <a:lnTo>
                    <a:pt x="1575" y="108229"/>
                  </a:lnTo>
                  <a:lnTo>
                    <a:pt x="9450" y="159970"/>
                  </a:lnTo>
                  <a:lnTo>
                    <a:pt x="26028" y="219982"/>
                  </a:lnTo>
                  <a:lnTo>
                    <a:pt x="43448" y="279184"/>
                  </a:lnTo>
                  <a:lnTo>
                    <a:pt x="71505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227282" y="9974497"/>
              <a:ext cx="257890" cy="232354"/>
            </a:xfrm>
            <a:custGeom>
              <a:avLst/>
              <a:gdLst/>
              <a:ahLst/>
              <a:cxnLst/>
              <a:rect l="0" t="0" r="0" b="0"/>
              <a:pathLst>
                <a:path w="257890" h="232354">
                  <a:moveTo>
                    <a:pt x="5589" y="113383"/>
                  </a:moveTo>
                  <a:lnTo>
                    <a:pt x="0" y="96615"/>
                  </a:lnTo>
                  <a:lnTo>
                    <a:pt x="375" y="79025"/>
                  </a:lnTo>
                  <a:lnTo>
                    <a:pt x="2113" y="69420"/>
                  </a:lnTo>
                  <a:lnTo>
                    <a:pt x="16522" y="49390"/>
                  </a:lnTo>
                  <a:lnTo>
                    <a:pt x="47823" y="24623"/>
                  </a:lnTo>
                  <a:lnTo>
                    <a:pt x="89840" y="5773"/>
                  </a:lnTo>
                  <a:lnTo>
                    <a:pt x="138177" y="0"/>
                  </a:lnTo>
                  <a:lnTo>
                    <a:pt x="180185" y="3879"/>
                  </a:lnTo>
                  <a:lnTo>
                    <a:pt x="220447" y="23616"/>
                  </a:lnTo>
                  <a:lnTo>
                    <a:pt x="250835" y="51690"/>
                  </a:lnTo>
                  <a:lnTo>
                    <a:pt x="255654" y="64065"/>
                  </a:lnTo>
                  <a:lnTo>
                    <a:pt x="257889" y="93414"/>
                  </a:lnTo>
                  <a:lnTo>
                    <a:pt x="251863" y="119716"/>
                  </a:lnTo>
                  <a:lnTo>
                    <a:pt x="228931" y="165197"/>
                  </a:lnTo>
                  <a:lnTo>
                    <a:pt x="193465" y="199570"/>
                  </a:lnTo>
                  <a:lnTo>
                    <a:pt x="160692" y="220548"/>
                  </a:lnTo>
                  <a:lnTo>
                    <a:pt x="117316" y="232353"/>
                  </a:lnTo>
                  <a:lnTo>
                    <a:pt x="68760" y="229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6432912" y="10256336"/>
              <a:ext cx="10530" cy="27557"/>
            </a:xfrm>
            <a:custGeom>
              <a:avLst/>
              <a:gdLst/>
              <a:ahLst/>
              <a:cxnLst/>
              <a:rect l="0" t="0" r="0" b="0"/>
              <a:pathLst>
                <a:path w="10530" h="27557">
                  <a:moveTo>
                    <a:pt x="0" y="10529"/>
                  </a:moveTo>
                  <a:lnTo>
                    <a:pt x="5589" y="27296"/>
                  </a:lnTo>
                  <a:lnTo>
                    <a:pt x="7236" y="27556"/>
                  </a:ln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6485555" y="10171929"/>
              <a:ext cx="197788" cy="179164"/>
            </a:xfrm>
            <a:custGeom>
              <a:avLst/>
              <a:gdLst/>
              <a:ahLst/>
              <a:cxnLst/>
              <a:rect l="0" t="0" r="0" b="0"/>
              <a:pathLst>
                <a:path w="197788" h="179164">
                  <a:moveTo>
                    <a:pt x="0" y="21236"/>
                  </a:moveTo>
                  <a:lnTo>
                    <a:pt x="16767" y="15647"/>
                  </a:lnTo>
                  <a:lnTo>
                    <a:pt x="34359" y="16022"/>
                  </a:lnTo>
                  <a:lnTo>
                    <a:pt x="52705" y="21258"/>
                  </a:lnTo>
                  <a:lnTo>
                    <a:pt x="115944" y="54610"/>
                  </a:lnTo>
                  <a:lnTo>
                    <a:pt x="161215" y="59591"/>
                  </a:lnTo>
                  <a:lnTo>
                    <a:pt x="186294" y="56610"/>
                  </a:lnTo>
                  <a:lnTo>
                    <a:pt x="193216" y="50668"/>
                  </a:lnTo>
                  <a:lnTo>
                    <a:pt x="196661" y="42027"/>
                  </a:lnTo>
                  <a:lnTo>
                    <a:pt x="197787" y="31588"/>
                  </a:lnTo>
                  <a:lnTo>
                    <a:pt x="192800" y="13749"/>
                  </a:lnTo>
                  <a:lnTo>
                    <a:pt x="188195" y="5716"/>
                  </a:lnTo>
                  <a:lnTo>
                    <a:pt x="180445" y="1531"/>
                  </a:lnTo>
                  <a:lnTo>
                    <a:pt x="159356" y="0"/>
                  </a:lnTo>
                  <a:lnTo>
                    <a:pt x="126765" y="5715"/>
                  </a:lnTo>
                  <a:lnTo>
                    <a:pt x="108593" y="17847"/>
                  </a:lnTo>
                  <a:lnTo>
                    <a:pt x="100471" y="25996"/>
                  </a:lnTo>
                  <a:lnTo>
                    <a:pt x="91447" y="50648"/>
                  </a:lnTo>
                  <a:lnTo>
                    <a:pt x="89486" y="94292"/>
                  </a:lnTo>
                  <a:lnTo>
                    <a:pt x="91243" y="108544"/>
                  </a:lnTo>
                  <a:lnTo>
                    <a:pt x="102554" y="130620"/>
                  </a:lnTo>
                  <a:lnTo>
                    <a:pt x="157927" y="179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6731157" y="10160757"/>
              <a:ext cx="126707" cy="169279"/>
            </a:xfrm>
            <a:custGeom>
              <a:avLst/>
              <a:gdLst/>
              <a:ahLst/>
              <a:cxnLst/>
              <a:rect l="0" t="0" r="0" b="0"/>
              <a:pathLst>
                <a:path w="126707" h="169279">
                  <a:moveTo>
                    <a:pt x="80781" y="21880"/>
                  </a:moveTo>
                  <a:lnTo>
                    <a:pt x="75192" y="5112"/>
                  </a:lnTo>
                  <a:lnTo>
                    <a:pt x="70036" y="1342"/>
                  </a:lnTo>
                  <a:lnTo>
                    <a:pt x="63090" y="0"/>
                  </a:lnTo>
                  <a:lnTo>
                    <a:pt x="26724" y="6249"/>
                  </a:lnTo>
                  <a:lnTo>
                    <a:pt x="1723" y="21017"/>
                  </a:lnTo>
                  <a:lnTo>
                    <a:pt x="0" y="27154"/>
                  </a:lnTo>
                  <a:lnTo>
                    <a:pt x="2360" y="33584"/>
                  </a:lnTo>
                  <a:lnTo>
                    <a:pt x="7443" y="40211"/>
                  </a:lnTo>
                  <a:lnTo>
                    <a:pt x="25569" y="47574"/>
                  </a:lnTo>
                  <a:lnTo>
                    <a:pt x="87679" y="62265"/>
                  </a:lnTo>
                  <a:lnTo>
                    <a:pt x="110753" y="73363"/>
                  </a:lnTo>
                  <a:lnTo>
                    <a:pt x="118309" y="81938"/>
                  </a:lnTo>
                  <a:lnTo>
                    <a:pt x="126706" y="103944"/>
                  </a:lnTo>
                  <a:lnTo>
                    <a:pt x="125435" y="114024"/>
                  </a:lnTo>
                  <a:lnTo>
                    <a:pt x="114665" y="131463"/>
                  </a:lnTo>
                  <a:lnTo>
                    <a:pt x="83282" y="154434"/>
                  </a:lnTo>
                  <a:lnTo>
                    <a:pt x="29494" y="167323"/>
                  </a:lnTo>
                  <a:lnTo>
                    <a:pt x="17610" y="169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7117580" y="10003831"/>
              <a:ext cx="287215" cy="478293"/>
            </a:xfrm>
            <a:custGeom>
              <a:avLst/>
              <a:gdLst/>
              <a:ahLst/>
              <a:cxnLst/>
              <a:rect l="0" t="0" r="0" b="0"/>
              <a:pathLst>
                <a:path w="287215" h="478293">
                  <a:moveTo>
                    <a:pt x="10213" y="168277"/>
                  </a:moveTo>
                  <a:lnTo>
                    <a:pt x="7094" y="222422"/>
                  </a:lnTo>
                  <a:lnTo>
                    <a:pt x="4147" y="248494"/>
                  </a:lnTo>
                  <a:lnTo>
                    <a:pt x="6737" y="271779"/>
                  </a:lnTo>
                  <a:lnTo>
                    <a:pt x="18026" y="290707"/>
                  </a:lnTo>
                  <a:lnTo>
                    <a:pt x="25951" y="299030"/>
                  </a:lnTo>
                  <a:lnTo>
                    <a:pt x="35912" y="302238"/>
                  </a:lnTo>
                  <a:lnTo>
                    <a:pt x="59459" y="299565"/>
                  </a:lnTo>
                  <a:lnTo>
                    <a:pt x="93435" y="284906"/>
                  </a:lnTo>
                  <a:lnTo>
                    <a:pt x="108811" y="266125"/>
                  </a:lnTo>
                  <a:lnTo>
                    <a:pt x="114550" y="254566"/>
                  </a:lnTo>
                  <a:lnTo>
                    <a:pt x="117806" y="232364"/>
                  </a:lnTo>
                  <a:lnTo>
                    <a:pt x="114184" y="211968"/>
                  </a:lnTo>
                  <a:lnTo>
                    <a:pt x="104775" y="195104"/>
                  </a:lnTo>
                  <a:lnTo>
                    <a:pt x="49991" y="146593"/>
                  </a:lnTo>
                  <a:lnTo>
                    <a:pt x="25552" y="124714"/>
                  </a:lnTo>
                  <a:lnTo>
                    <a:pt x="6891" y="99393"/>
                  </a:lnTo>
                  <a:lnTo>
                    <a:pt x="158" y="69422"/>
                  </a:lnTo>
                  <a:lnTo>
                    <a:pt x="0" y="53240"/>
                  </a:lnTo>
                  <a:lnTo>
                    <a:pt x="3405" y="40113"/>
                  </a:lnTo>
                  <a:lnTo>
                    <a:pt x="16546" y="19288"/>
                  </a:lnTo>
                  <a:lnTo>
                    <a:pt x="37204" y="5353"/>
                  </a:lnTo>
                  <a:lnTo>
                    <a:pt x="49264" y="0"/>
                  </a:lnTo>
                  <a:lnTo>
                    <a:pt x="75142" y="290"/>
                  </a:lnTo>
                  <a:lnTo>
                    <a:pt x="99902" y="8218"/>
                  </a:lnTo>
                  <a:lnTo>
                    <a:pt x="118705" y="19540"/>
                  </a:lnTo>
                  <a:lnTo>
                    <a:pt x="142444" y="61426"/>
                  </a:lnTo>
                  <a:lnTo>
                    <a:pt x="163021" y="121651"/>
                  </a:lnTo>
                  <a:lnTo>
                    <a:pt x="175231" y="178608"/>
                  </a:lnTo>
                  <a:lnTo>
                    <a:pt x="172401" y="240507"/>
                  </a:lnTo>
                  <a:lnTo>
                    <a:pt x="169402" y="291714"/>
                  </a:lnTo>
                  <a:lnTo>
                    <a:pt x="168389" y="353013"/>
                  </a:lnTo>
                  <a:lnTo>
                    <a:pt x="171309" y="413301"/>
                  </a:lnTo>
                  <a:lnTo>
                    <a:pt x="177737" y="443293"/>
                  </a:lnTo>
                  <a:lnTo>
                    <a:pt x="188393" y="464422"/>
                  </a:lnTo>
                  <a:lnTo>
                    <a:pt x="196850" y="470992"/>
                  </a:lnTo>
                  <a:lnTo>
                    <a:pt x="218725" y="478292"/>
                  </a:lnTo>
                  <a:lnTo>
                    <a:pt x="228769" y="476729"/>
                  </a:lnTo>
                  <a:lnTo>
                    <a:pt x="246169" y="465634"/>
                  </a:lnTo>
                  <a:lnTo>
                    <a:pt x="269119" y="434068"/>
                  </a:lnTo>
                  <a:lnTo>
                    <a:pt x="285147" y="400668"/>
                  </a:lnTo>
                  <a:lnTo>
                    <a:pt x="287214" y="376066"/>
                  </a:lnTo>
                  <a:lnTo>
                    <a:pt x="286127" y="362956"/>
                  </a:lnTo>
                  <a:lnTo>
                    <a:pt x="275561" y="339029"/>
                  </a:lnTo>
                  <a:lnTo>
                    <a:pt x="257997" y="317866"/>
                  </a:lnTo>
                  <a:lnTo>
                    <a:pt x="234593" y="300662"/>
                  </a:lnTo>
                  <a:lnTo>
                    <a:pt x="189520" y="289001"/>
                  </a:lnTo>
                  <a:lnTo>
                    <a:pt x="126027" y="284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7591047" y="10017301"/>
              <a:ext cx="178985" cy="283597"/>
            </a:xfrm>
            <a:custGeom>
              <a:avLst/>
              <a:gdLst/>
              <a:ahLst/>
              <a:cxnLst/>
              <a:rect l="0" t="0" r="0" b="0"/>
              <a:pathLst>
                <a:path w="178985" h="283597">
                  <a:moveTo>
                    <a:pt x="178984" y="17936"/>
                  </a:moveTo>
                  <a:lnTo>
                    <a:pt x="167806" y="6758"/>
                  </a:lnTo>
                  <a:lnTo>
                    <a:pt x="149839" y="1270"/>
                  </a:lnTo>
                  <a:lnTo>
                    <a:pt x="127427" y="0"/>
                  </a:lnTo>
                  <a:lnTo>
                    <a:pt x="93908" y="7033"/>
                  </a:lnTo>
                  <a:lnTo>
                    <a:pt x="33092" y="36358"/>
                  </a:lnTo>
                  <a:lnTo>
                    <a:pt x="26740" y="44255"/>
                  </a:lnTo>
                  <a:lnTo>
                    <a:pt x="23676" y="53030"/>
                  </a:lnTo>
                  <a:lnTo>
                    <a:pt x="22803" y="62389"/>
                  </a:lnTo>
                  <a:lnTo>
                    <a:pt x="31192" y="82147"/>
                  </a:lnTo>
                  <a:lnTo>
                    <a:pt x="47788" y="101457"/>
                  </a:lnTo>
                  <a:lnTo>
                    <a:pt x="109167" y="148587"/>
                  </a:lnTo>
                  <a:lnTo>
                    <a:pt x="142570" y="177141"/>
                  </a:lnTo>
                  <a:lnTo>
                    <a:pt x="156171" y="197489"/>
                  </a:lnTo>
                  <a:lnTo>
                    <a:pt x="159876" y="218231"/>
                  </a:lnTo>
                  <a:lnTo>
                    <a:pt x="159226" y="228675"/>
                  </a:lnTo>
                  <a:lnTo>
                    <a:pt x="149146" y="249638"/>
                  </a:lnTo>
                  <a:lnTo>
                    <a:pt x="141545" y="260141"/>
                  </a:lnTo>
                  <a:lnTo>
                    <a:pt x="120621" y="274931"/>
                  </a:lnTo>
                  <a:lnTo>
                    <a:pt x="108490" y="280513"/>
                  </a:lnTo>
                  <a:lnTo>
                    <a:pt x="79413" y="283596"/>
                  </a:lnTo>
                  <a:lnTo>
                    <a:pt x="16177" y="274236"/>
                  </a:lnTo>
                  <a:lnTo>
                    <a:pt x="0" y="270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7791088" y="10133230"/>
              <a:ext cx="221100" cy="170728"/>
            </a:xfrm>
            <a:custGeom>
              <a:avLst/>
              <a:gdLst/>
              <a:ahLst/>
              <a:cxnLst/>
              <a:rect l="0" t="0" r="0" b="0"/>
              <a:pathLst>
                <a:path w="221100" h="170728">
                  <a:moveTo>
                    <a:pt x="0" y="80991"/>
                  </a:moveTo>
                  <a:lnTo>
                    <a:pt x="11178" y="92171"/>
                  </a:lnTo>
                  <a:lnTo>
                    <a:pt x="29145" y="97659"/>
                  </a:lnTo>
                  <a:lnTo>
                    <a:pt x="91143" y="100301"/>
                  </a:lnTo>
                  <a:lnTo>
                    <a:pt x="114207" y="96203"/>
                  </a:lnTo>
                  <a:lnTo>
                    <a:pt x="141334" y="81729"/>
                  </a:lnTo>
                  <a:lnTo>
                    <a:pt x="153672" y="66112"/>
                  </a:lnTo>
                  <a:lnTo>
                    <a:pt x="158600" y="57033"/>
                  </a:lnTo>
                  <a:lnTo>
                    <a:pt x="160957" y="37588"/>
                  </a:lnTo>
                  <a:lnTo>
                    <a:pt x="159947" y="27489"/>
                  </a:lnTo>
                  <a:lnTo>
                    <a:pt x="155764" y="19587"/>
                  </a:lnTo>
                  <a:lnTo>
                    <a:pt x="141759" y="7687"/>
                  </a:lnTo>
                  <a:lnTo>
                    <a:pt x="108553" y="0"/>
                  </a:lnTo>
                  <a:lnTo>
                    <a:pt x="74668" y="3312"/>
                  </a:lnTo>
                  <a:lnTo>
                    <a:pt x="42401" y="22880"/>
                  </a:lnTo>
                  <a:lnTo>
                    <a:pt x="16203" y="50906"/>
                  </a:lnTo>
                  <a:lnTo>
                    <a:pt x="7202" y="77368"/>
                  </a:lnTo>
                  <a:lnTo>
                    <a:pt x="5541" y="106288"/>
                  </a:lnTo>
                  <a:lnTo>
                    <a:pt x="12602" y="130840"/>
                  </a:lnTo>
                  <a:lnTo>
                    <a:pt x="26658" y="150330"/>
                  </a:lnTo>
                  <a:lnTo>
                    <a:pt x="35320" y="158802"/>
                  </a:lnTo>
                  <a:lnTo>
                    <a:pt x="57422" y="168216"/>
                  </a:lnTo>
                  <a:lnTo>
                    <a:pt x="69867" y="170727"/>
                  </a:lnTo>
                  <a:lnTo>
                    <a:pt x="96173" y="167278"/>
                  </a:lnTo>
                  <a:lnTo>
                    <a:pt x="156777" y="145999"/>
                  </a:lnTo>
                  <a:lnTo>
                    <a:pt x="181204" y="126652"/>
                  </a:lnTo>
                  <a:lnTo>
                    <a:pt x="221099" y="80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012187" y="10108936"/>
              <a:ext cx="189514" cy="200044"/>
            </a:xfrm>
            <a:custGeom>
              <a:avLst/>
              <a:gdLst/>
              <a:ahLst/>
              <a:cxnLst/>
              <a:rect l="0" t="0" r="0" b="0"/>
              <a:pathLst>
                <a:path w="189514" h="200044">
                  <a:moveTo>
                    <a:pt x="0" y="0"/>
                  </a:moveTo>
                  <a:lnTo>
                    <a:pt x="0" y="54146"/>
                  </a:lnTo>
                  <a:lnTo>
                    <a:pt x="0" y="109092"/>
                  </a:lnTo>
                  <a:lnTo>
                    <a:pt x="0" y="154478"/>
                  </a:lnTo>
                  <a:lnTo>
                    <a:pt x="1170" y="95961"/>
                  </a:lnTo>
                  <a:lnTo>
                    <a:pt x="5589" y="69166"/>
                  </a:lnTo>
                  <a:lnTo>
                    <a:pt x="17692" y="44779"/>
                  </a:lnTo>
                  <a:lnTo>
                    <a:pt x="34769" y="24581"/>
                  </a:lnTo>
                  <a:lnTo>
                    <a:pt x="54057" y="11705"/>
                  </a:lnTo>
                  <a:lnTo>
                    <a:pt x="74329" y="8322"/>
                  </a:lnTo>
                  <a:lnTo>
                    <a:pt x="84647" y="9058"/>
                  </a:lnTo>
                  <a:lnTo>
                    <a:pt x="105472" y="19234"/>
                  </a:lnTo>
                  <a:lnTo>
                    <a:pt x="125255" y="36625"/>
                  </a:lnTo>
                  <a:lnTo>
                    <a:pt x="141846" y="59952"/>
                  </a:lnTo>
                  <a:lnTo>
                    <a:pt x="153163" y="99393"/>
                  </a:lnTo>
                  <a:lnTo>
                    <a:pt x="159326" y="159537"/>
                  </a:lnTo>
                  <a:lnTo>
                    <a:pt x="168687" y="180481"/>
                  </a:lnTo>
                  <a:lnTo>
                    <a:pt x="177528" y="191348"/>
                  </a:lnTo>
                  <a:lnTo>
                    <a:pt x="189513" y="2000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194370" y="10097118"/>
              <a:ext cx="270543" cy="181425"/>
            </a:xfrm>
            <a:custGeom>
              <a:avLst/>
              <a:gdLst/>
              <a:ahLst/>
              <a:cxnLst/>
              <a:rect l="0" t="0" r="0" b="0"/>
              <a:pathLst>
                <a:path w="270543" h="181425">
                  <a:moveTo>
                    <a:pt x="165257" y="43404"/>
                  </a:moveTo>
                  <a:lnTo>
                    <a:pt x="154079" y="26636"/>
                  </a:lnTo>
                  <a:lnTo>
                    <a:pt x="144936" y="21697"/>
                  </a:lnTo>
                  <a:lnTo>
                    <a:pt x="119181" y="16209"/>
                  </a:lnTo>
                  <a:lnTo>
                    <a:pt x="82975" y="18709"/>
                  </a:lnTo>
                  <a:lnTo>
                    <a:pt x="63957" y="26969"/>
                  </a:lnTo>
                  <a:lnTo>
                    <a:pt x="27094" y="56925"/>
                  </a:lnTo>
                  <a:lnTo>
                    <a:pt x="7597" y="86405"/>
                  </a:lnTo>
                  <a:lnTo>
                    <a:pt x="0" y="128545"/>
                  </a:lnTo>
                  <a:lnTo>
                    <a:pt x="4463" y="151825"/>
                  </a:lnTo>
                  <a:lnTo>
                    <a:pt x="8928" y="161308"/>
                  </a:lnTo>
                  <a:lnTo>
                    <a:pt x="23248" y="174965"/>
                  </a:lnTo>
                  <a:lnTo>
                    <a:pt x="31980" y="180245"/>
                  </a:lnTo>
                  <a:lnTo>
                    <a:pt x="41311" y="181424"/>
                  </a:lnTo>
                  <a:lnTo>
                    <a:pt x="61037" y="176497"/>
                  </a:lnTo>
                  <a:lnTo>
                    <a:pt x="121088" y="136277"/>
                  </a:lnTo>
                  <a:lnTo>
                    <a:pt x="140947" y="115097"/>
                  </a:lnTo>
                  <a:lnTo>
                    <a:pt x="158704" y="75695"/>
                  </a:lnTo>
                  <a:lnTo>
                    <a:pt x="169034" y="29835"/>
                  </a:lnTo>
                  <a:lnTo>
                    <a:pt x="168066" y="0"/>
                  </a:lnTo>
                  <a:lnTo>
                    <a:pt x="169470" y="430"/>
                  </a:lnTo>
                  <a:lnTo>
                    <a:pt x="174149" y="12606"/>
                  </a:lnTo>
                  <a:lnTo>
                    <a:pt x="186684" y="64963"/>
                  </a:lnTo>
                  <a:lnTo>
                    <a:pt x="205081" y="126312"/>
                  </a:lnTo>
                  <a:lnTo>
                    <a:pt x="216492" y="148103"/>
                  </a:lnTo>
                  <a:lnTo>
                    <a:pt x="225149" y="154148"/>
                  </a:lnTo>
                  <a:lnTo>
                    <a:pt x="270542" y="1592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538611" y="10003652"/>
              <a:ext cx="10241" cy="243590"/>
            </a:xfrm>
            <a:custGeom>
              <a:avLst/>
              <a:gdLst/>
              <a:ahLst/>
              <a:cxnLst/>
              <a:rect l="0" t="0" r="0" b="0"/>
              <a:pathLst>
                <a:path w="10241" h="243590">
                  <a:moveTo>
                    <a:pt x="0" y="0"/>
                  </a:moveTo>
                  <a:lnTo>
                    <a:pt x="1170" y="49262"/>
                  </a:lnTo>
                  <a:lnTo>
                    <a:pt x="7236" y="99344"/>
                  </a:lnTo>
                  <a:lnTo>
                    <a:pt x="9553" y="151227"/>
                  </a:lnTo>
                  <a:lnTo>
                    <a:pt x="10240" y="202475"/>
                  </a:lnTo>
                  <a:lnTo>
                    <a:pt x="9273" y="240797"/>
                  </a:lnTo>
                  <a:lnTo>
                    <a:pt x="7352" y="243589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485970" y="10081256"/>
              <a:ext cx="347441" cy="175081"/>
            </a:xfrm>
            <a:custGeom>
              <a:avLst/>
              <a:gdLst/>
              <a:ahLst/>
              <a:cxnLst/>
              <a:rect l="0" t="0" r="0" b="0"/>
              <a:pathLst>
                <a:path w="347441" h="175081">
                  <a:moveTo>
                    <a:pt x="0" y="38209"/>
                  </a:moveTo>
                  <a:lnTo>
                    <a:pt x="17980" y="53850"/>
                  </a:lnTo>
                  <a:lnTo>
                    <a:pt x="76693" y="76647"/>
                  </a:lnTo>
                  <a:lnTo>
                    <a:pt x="122289" y="84953"/>
                  </a:lnTo>
                  <a:lnTo>
                    <a:pt x="172844" y="81045"/>
                  </a:lnTo>
                  <a:lnTo>
                    <a:pt x="236089" y="69245"/>
                  </a:lnTo>
                  <a:lnTo>
                    <a:pt x="259347" y="61361"/>
                  </a:lnTo>
                  <a:lnTo>
                    <a:pt x="277482" y="50059"/>
                  </a:lnTo>
                  <a:lnTo>
                    <a:pt x="280913" y="43769"/>
                  </a:lnTo>
                  <a:lnTo>
                    <a:pt x="280862" y="37236"/>
                  </a:lnTo>
                  <a:lnTo>
                    <a:pt x="274566" y="23740"/>
                  </a:lnTo>
                  <a:lnTo>
                    <a:pt x="263969" y="9941"/>
                  </a:lnTo>
                  <a:lnTo>
                    <a:pt x="245221" y="2249"/>
                  </a:lnTo>
                  <a:lnTo>
                    <a:pt x="222460" y="0"/>
                  </a:lnTo>
                  <a:lnTo>
                    <a:pt x="200646" y="2901"/>
                  </a:lnTo>
                  <a:lnTo>
                    <a:pt x="182372" y="11209"/>
                  </a:lnTo>
                  <a:lnTo>
                    <a:pt x="174224" y="16699"/>
                  </a:lnTo>
                  <a:lnTo>
                    <a:pt x="151577" y="46784"/>
                  </a:lnTo>
                  <a:lnTo>
                    <a:pt x="146526" y="72046"/>
                  </a:lnTo>
                  <a:lnTo>
                    <a:pt x="149350" y="97702"/>
                  </a:lnTo>
                  <a:lnTo>
                    <a:pt x="158405" y="120803"/>
                  </a:lnTo>
                  <a:lnTo>
                    <a:pt x="182245" y="147949"/>
                  </a:lnTo>
                  <a:lnTo>
                    <a:pt x="217125" y="165222"/>
                  </a:lnTo>
                  <a:lnTo>
                    <a:pt x="278068" y="173133"/>
                  </a:lnTo>
                  <a:lnTo>
                    <a:pt x="327021" y="174696"/>
                  </a:lnTo>
                  <a:lnTo>
                    <a:pt x="347440" y="17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991337" y="10140522"/>
              <a:ext cx="178986" cy="31587"/>
            </a:xfrm>
            <a:custGeom>
              <a:avLst/>
              <a:gdLst/>
              <a:ahLst/>
              <a:cxnLst/>
              <a:rect l="0" t="0" r="0" b="0"/>
              <a:pathLst>
                <a:path w="178986" h="31587">
                  <a:moveTo>
                    <a:pt x="178985" y="0"/>
                  </a:moveTo>
                  <a:lnTo>
                    <a:pt x="121721" y="3120"/>
                  </a:lnTo>
                  <a:lnTo>
                    <a:pt x="72330" y="11454"/>
                  </a:lnTo>
                  <a:lnTo>
                    <a:pt x="30010" y="21331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9075565" y="10235279"/>
              <a:ext cx="157928" cy="1"/>
            </a:xfrm>
            <a:custGeom>
              <a:avLst/>
              <a:gdLst/>
              <a:ahLst/>
              <a:cxnLst/>
              <a:rect l="0" t="0" r="0" b="0"/>
              <a:pathLst>
                <a:path w="157928" h="1">
                  <a:moveTo>
                    <a:pt x="157927" y="0"/>
                  </a:moveTo>
                  <a:lnTo>
                    <a:pt x="100663" y="0"/>
                  </a:lnTo>
                  <a:lnTo>
                    <a:pt x="39772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6559254" y="10424792"/>
            <a:ext cx="3098738" cy="610653"/>
            <a:chOff x="6559254" y="10424792"/>
            <a:chExt cx="3098738" cy="610653"/>
          </a:xfrm>
        </p:grpSpPr>
        <p:sp>
          <p:nvSpPr>
            <p:cNvPr id="357" name="Freeform 356"/>
            <p:cNvSpPr/>
            <p:nvPr/>
          </p:nvSpPr>
          <p:spPr>
            <a:xfrm>
              <a:off x="6559254" y="10456377"/>
              <a:ext cx="200043" cy="288742"/>
            </a:xfrm>
            <a:custGeom>
              <a:avLst/>
              <a:gdLst/>
              <a:ahLst/>
              <a:cxnLst/>
              <a:rect l="0" t="0" r="0" b="0"/>
              <a:pathLst>
                <a:path w="200043" h="288742">
                  <a:moveTo>
                    <a:pt x="0" y="31586"/>
                  </a:moveTo>
                  <a:lnTo>
                    <a:pt x="14573" y="80516"/>
                  </a:lnTo>
                  <a:lnTo>
                    <a:pt x="33815" y="134058"/>
                  </a:lnTo>
                  <a:lnTo>
                    <a:pt x="56116" y="192901"/>
                  </a:lnTo>
                  <a:lnTo>
                    <a:pt x="76119" y="243865"/>
                  </a:lnTo>
                  <a:lnTo>
                    <a:pt x="102253" y="287467"/>
                  </a:lnTo>
                  <a:lnTo>
                    <a:pt x="107944" y="288741"/>
                  </a:lnTo>
                  <a:lnTo>
                    <a:pt x="112906" y="284911"/>
                  </a:lnTo>
                  <a:lnTo>
                    <a:pt x="121541" y="267007"/>
                  </a:lnTo>
                  <a:lnTo>
                    <a:pt x="136616" y="214093"/>
                  </a:lnTo>
                  <a:lnTo>
                    <a:pt x="150858" y="152384"/>
                  </a:lnTo>
                  <a:lnTo>
                    <a:pt x="164937" y="95481"/>
                  </a:lnTo>
                  <a:lnTo>
                    <a:pt x="182102" y="36582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822467" y="10425056"/>
              <a:ext cx="232003" cy="326120"/>
            </a:xfrm>
            <a:custGeom>
              <a:avLst/>
              <a:gdLst/>
              <a:ahLst/>
              <a:cxnLst/>
              <a:rect l="0" t="0" r="0" b="0"/>
              <a:pathLst>
                <a:path w="232003" h="326120">
                  <a:moveTo>
                    <a:pt x="42113" y="326119"/>
                  </a:moveTo>
                  <a:lnTo>
                    <a:pt x="42113" y="268856"/>
                  </a:lnTo>
                  <a:lnTo>
                    <a:pt x="42113" y="216345"/>
                  </a:lnTo>
                  <a:lnTo>
                    <a:pt x="45233" y="159453"/>
                  </a:lnTo>
                  <a:lnTo>
                    <a:pt x="56768" y="99005"/>
                  </a:lnTo>
                  <a:lnTo>
                    <a:pt x="72452" y="69834"/>
                  </a:lnTo>
                  <a:lnTo>
                    <a:pt x="108287" y="24544"/>
                  </a:lnTo>
                  <a:lnTo>
                    <a:pt x="132746" y="6472"/>
                  </a:lnTo>
                  <a:lnTo>
                    <a:pt x="159213" y="0"/>
                  </a:lnTo>
                  <a:lnTo>
                    <a:pt x="185404" y="2193"/>
                  </a:lnTo>
                  <a:lnTo>
                    <a:pt x="208743" y="10967"/>
                  </a:lnTo>
                  <a:lnTo>
                    <a:pt x="224576" y="25784"/>
                  </a:lnTo>
                  <a:lnTo>
                    <a:pt x="230436" y="34650"/>
                  </a:lnTo>
                  <a:lnTo>
                    <a:pt x="232002" y="45238"/>
                  </a:lnTo>
                  <a:lnTo>
                    <a:pt x="227504" y="69482"/>
                  </a:lnTo>
                  <a:lnTo>
                    <a:pt x="206229" y="103850"/>
                  </a:lnTo>
                  <a:lnTo>
                    <a:pt x="160363" y="144564"/>
                  </a:lnTo>
                  <a:lnTo>
                    <a:pt x="113175" y="166298"/>
                  </a:lnTo>
                  <a:lnTo>
                    <a:pt x="59140" y="176266"/>
                  </a:lnTo>
                  <a:lnTo>
                    <a:pt x="0" y="178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186838" y="10472709"/>
              <a:ext cx="305224" cy="403582"/>
            </a:xfrm>
            <a:custGeom>
              <a:avLst/>
              <a:gdLst/>
              <a:ahLst/>
              <a:cxnLst/>
              <a:rect l="0" t="0" r="0" b="0"/>
              <a:pathLst>
                <a:path w="305224" h="403582">
                  <a:moveTo>
                    <a:pt x="14654" y="141596"/>
                  </a:moveTo>
                  <a:lnTo>
                    <a:pt x="0" y="194624"/>
                  </a:lnTo>
                  <a:lnTo>
                    <a:pt x="1084" y="231528"/>
                  </a:lnTo>
                  <a:lnTo>
                    <a:pt x="5607" y="241325"/>
                  </a:lnTo>
                  <a:lnTo>
                    <a:pt x="19993" y="255330"/>
                  </a:lnTo>
                  <a:lnTo>
                    <a:pt x="41203" y="259215"/>
                  </a:lnTo>
                  <a:lnTo>
                    <a:pt x="65058" y="255872"/>
                  </a:lnTo>
                  <a:lnTo>
                    <a:pt x="87359" y="246588"/>
                  </a:lnTo>
                  <a:lnTo>
                    <a:pt x="114056" y="222617"/>
                  </a:lnTo>
                  <a:lnTo>
                    <a:pt x="118357" y="211988"/>
                  </a:lnTo>
                  <a:lnTo>
                    <a:pt x="120016" y="187698"/>
                  </a:lnTo>
                  <a:lnTo>
                    <a:pt x="116481" y="177011"/>
                  </a:lnTo>
                  <a:lnTo>
                    <a:pt x="103195" y="158896"/>
                  </a:lnTo>
                  <a:lnTo>
                    <a:pt x="40105" y="108217"/>
                  </a:lnTo>
                  <a:lnTo>
                    <a:pt x="11016" y="77894"/>
                  </a:lnTo>
                  <a:lnTo>
                    <a:pt x="6380" y="66372"/>
                  </a:lnTo>
                  <a:lnTo>
                    <a:pt x="4348" y="41093"/>
                  </a:lnTo>
                  <a:lnTo>
                    <a:pt x="8954" y="30140"/>
                  </a:lnTo>
                  <a:lnTo>
                    <a:pt x="26549" y="11731"/>
                  </a:lnTo>
                  <a:lnTo>
                    <a:pt x="53086" y="1990"/>
                  </a:lnTo>
                  <a:lnTo>
                    <a:pt x="84378" y="0"/>
                  </a:lnTo>
                  <a:lnTo>
                    <a:pt x="131370" y="12034"/>
                  </a:lnTo>
                  <a:lnTo>
                    <a:pt x="152705" y="23961"/>
                  </a:lnTo>
                  <a:lnTo>
                    <a:pt x="166868" y="40181"/>
                  </a:lnTo>
                  <a:lnTo>
                    <a:pt x="201471" y="99821"/>
                  </a:lnTo>
                  <a:lnTo>
                    <a:pt x="208818" y="121859"/>
                  </a:lnTo>
                  <a:lnTo>
                    <a:pt x="213535" y="174135"/>
                  </a:lnTo>
                  <a:lnTo>
                    <a:pt x="214467" y="229521"/>
                  </a:lnTo>
                  <a:lnTo>
                    <a:pt x="215820" y="287862"/>
                  </a:lnTo>
                  <a:lnTo>
                    <a:pt x="223088" y="342082"/>
                  </a:lnTo>
                  <a:lnTo>
                    <a:pt x="229344" y="373810"/>
                  </a:lnTo>
                  <a:lnTo>
                    <a:pt x="234990" y="385313"/>
                  </a:lnTo>
                  <a:lnTo>
                    <a:pt x="250622" y="401213"/>
                  </a:lnTo>
                  <a:lnTo>
                    <a:pt x="258534" y="403581"/>
                  </a:lnTo>
                  <a:lnTo>
                    <a:pt x="266148" y="402820"/>
                  </a:lnTo>
                  <a:lnTo>
                    <a:pt x="273564" y="399973"/>
                  </a:lnTo>
                  <a:lnTo>
                    <a:pt x="288043" y="384332"/>
                  </a:lnTo>
                  <a:lnTo>
                    <a:pt x="299938" y="361783"/>
                  </a:lnTo>
                  <a:lnTo>
                    <a:pt x="305223" y="336163"/>
                  </a:lnTo>
                  <a:lnTo>
                    <a:pt x="302610" y="301020"/>
                  </a:lnTo>
                  <a:lnTo>
                    <a:pt x="288837" y="262792"/>
                  </a:lnTo>
                  <a:lnTo>
                    <a:pt x="264350" y="227418"/>
                  </a:lnTo>
                  <a:lnTo>
                    <a:pt x="241834" y="211715"/>
                  </a:lnTo>
                  <a:lnTo>
                    <a:pt x="179355" y="184320"/>
                  </a:lnTo>
                  <a:lnTo>
                    <a:pt x="162054" y="173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675275" y="10477435"/>
              <a:ext cx="135478" cy="241529"/>
            </a:xfrm>
            <a:custGeom>
              <a:avLst/>
              <a:gdLst/>
              <a:ahLst/>
              <a:cxnLst/>
              <a:rect l="0" t="0" r="0" b="0"/>
              <a:pathLst>
                <a:path w="135478" h="241529">
                  <a:moveTo>
                    <a:pt x="0" y="42114"/>
                  </a:moveTo>
                  <a:lnTo>
                    <a:pt x="14654" y="102844"/>
                  </a:lnTo>
                  <a:lnTo>
                    <a:pt x="19159" y="154734"/>
                  </a:lnTo>
                  <a:lnTo>
                    <a:pt x="30258" y="213925"/>
                  </a:lnTo>
                  <a:lnTo>
                    <a:pt x="41134" y="233898"/>
                  </a:lnTo>
                  <a:lnTo>
                    <a:pt x="48479" y="238990"/>
                  </a:lnTo>
                  <a:lnTo>
                    <a:pt x="56886" y="241215"/>
                  </a:lnTo>
                  <a:lnTo>
                    <a:pt x="66001" y="241528"/>
                  </a:lnTo>
                  <a:lnTo>
                    <a:pt x="85485" y="235637"/>
                  </a:lnTo>
                  <a:lnTo>
                    <a:pt x="104674" y="224051"/>
                  </a:lnTo>
                  <a:lnTo>
                    <a:pt x="121001" y="207202"/>
                  </a:lnTo>
                  <a:lnTo>
                    <a:pt x="129818" y="181776"/>
                  </a:lnTo>
                  <a:lnTo>
                    <a:pt x="135477" y="123383"/>
                  </a:lnTo>
                  <a:lnTo>
                    <a:pt x="130012" y="98121"/>
                  </a:lnTo>
                  <a:lnTo>
                    <a:pt x="100872" y="42556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935344" y="10424792"/>
              <a:ext cx="172144" cy="263213"/>
            </a:xfrm>
            <a:custGeom>
              <a:avLst/>
              <a:gdLst/>
              <a:ahLst/>
              <a:cxnLst/>
              <a:rect l="0" t="0" r="0" b="0"/>
              <a:pathLst>
                <a:path w="172144" h="263213">
                  <a:moveTo>
                    <a:pt x="129485" y="0"/>
                  </a:moveTo>
                  <a:lnTo>
                    <a:pt x="68375" y="25193"/>
                  </a:lnTo>
                  <a:lnTo>
                    <a:pt x="8354" y="50833"/>
                  </a:lnTo>
                  <a:lnTo>
                    <a:pt x="1938" y="58455"/>
                  </a:lnTo>
                  <a:lnTo>
                    <a:pt x="0" y="67046"/>
                  </a:lnTo>
                  <a:lnTo>
                    <a:pt x="1048" y="76283"/>
                  </a:lnTo>
                  <a:lnTo>
                    <a:pt x="7595" y="83611"/>
                  </a:lnTo>
                  <a:lnTo>
                    <a:pt x="60132" y="106896"/>
                  </a:lnTo>
                  <a:lnTo>
                    <a:pt x="103477" y="129939"/>
                  </a:lnTo>
                  <a:lnTo>
                    <a:pt x="158079" y="172222"/>
                  </a:lnTo>
                  <a:lnTo>
                    <a:pt x="170660" y="191187"/>
                  </a:lnTo>
                  <a:lnTo>
                    <a:pt x="172143" y="201157"/>
                  </a:lnTo>
                  <a:lnTo>
                    <a:pt x="167552" y="221595"/>
                  </a:lnTo>
                  <a:lnTo>
                    <a:pt x="154592" y="239256"/>
                  </a:lnTo>
                  <a:lnTo>
                    <a:pt x="146223" y="247242"/>
                  </a:lnTo>
                  <a:lnTo>
                    <a:pt x="121327" y="256114"/>
                  </a:lnTo>
                  <a:lnTo>
                    <a:pt x="80664" y="261109"/>
                  </a:lnTo>
                  <a:lnTo>
                    <a:pt x="45257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509628" y="10719590"/>
              <a:ext cx="165648" cy="311335"/>
            </a:xfrm>
            <a:custGeom>
              <a:avLst/>
              <a:gdLst/>
              <a:ahLst/>
              <a:cxnLst/>
              <a:rect l="0" t="0" r="0" b="0"/>
              <a:pathLst>
                <a:path w="165648" h="311335">
                  <a:moveTo>
                    <a:pt x="39305" y="0"/>
                  </a:moveTo>
                  <a:lnTo>
                    <a:pt x="36185" y="42691"/>
                  </a:lnTo>
                  <a:lnTo>
                    <a:pt x="19061" y="95520"/>
                  </a:lnTo>
                  <a:lnTo>
                    <a:pt x="2724" y="148980"/>
                  </a:lnTo>
                  <a:lnTo>
                    <a:pt x="0" y="201290"/>
                  </a:lnTo>
                  <a:lnTo>
                    <a:pt x="7252" y="246295"/>
                  </a:lnTo>
                  <a:lnTo>
                    <a:pt x="17650" y="270901"/>
                  </a:lnTo>
                  <a:lnTo>
                    <a:pt x="42247" y="298896"/>
                  </a:lnTo>
                  <a:lnTo>
                    <a:pt x="64790" y="308317"/>
                  </a:lnTo>
                  <a:lnTo>
                    <a:pt x="89236" y="311334"/>
                  </a:lnTo>
                  <a:lnTo>
                    <a:pt x="111799" y="308776"/>
                  </a:lnTo>
                  <a:lnTo>
                    <a:pt x="165647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696332" y="10730119"/>
              <a:ext cx="187360" cy="233929"/>
            </a:xfrm>
            <a:custGeom>
              <a:avLst/>
              <a:gdLst/>
              <a:ahLst/>
              <a:cxnLst/>
              <a:rect l="0" t="0" r="0" b="0"/>
              <a:pathLst>
                <a:path w="187360" h="233929">
                  <a:moveTo>
                    <a:pt x="147399" y="0"/>
                  </a:moveTo>
                  <a:lnTo>
                    <a:pt x="149739" y="33621"/>
                  </a:lnTo>
                  <a:lnTo>
                    <a:pt x="167185" y="88442"/>
                  </a:lnTo>
                  <a:lnTo>
                    <a:pt x="182243" y="149660"/>
                  </a:lnTo>
                  <a:lnTo>
                    <a:pt x="187359" y="192653"/>
                  </a:lnTo>
                  <a:lnTo>
                    <a:pt x="184568" y="203304"/>
                  </a:lnTo>
                  <a:lnTo>
                    <a:pt x="179197" y="211575"/>
                  </a:lnTo>
                  <a:lnTo>
                    <a:pt x="163871" y="223884"/>
                  </a:lnTo>
                  <a:lnTo>
                    <a:pt x="145361" y="233254"/>
                  </a:lnTo>
                  <a:lnTo>
                    <a:pt x="104031" y="233928"/>
                  </a:lnTo>
                  <a:lnTo>
                    <a:pt x="54475" y="222505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927959" y="10825686"/>
              <a:ext cx="128120" cy="158093"/>
            </a:xfrm>
            <a:custGeom>
              <a:avLst/>
              <a:gdLst/>
              <a:ahLst/>
              <a:cxnLst/>
              <a:rect l="0" t="0" r="0" b="0"/>
              <a:pathLst>
                <a:path w="128120" h="158093">
                  <a:moveTo>
                    <a:pt x="0" y="72888"/>
                  </a:moveTo>
                  <a:lnTo>
                    <a:pt x="19128" y="125593"/>
                  </a:lnTo>
                  <a:lnTo>
                    <a:pt x="30338" y="141546"/>
                  </a:lnTo>
                  <a:lnTo>
                    <a:pt x="46239" y="153316"/>
                  </a:lnTo>
                  <a:lnTo>
                    <a:pt x="55392" y="158092"/>
                  </a:lnTo>
                  <a:lnTo>
                    <a:pt x="63835" y="157767"/>
                  </a:lnTo>
                  <a:lnTo>
                    <a:pt x="71802" y="154040"/>
                  </a:lnTo>
                  <a:lnTo>
                    <a:pt x="106989" y="122843"/>
                  </a:lnTo>
                  <a:lnTo>
                    <a:pt x="126197" y="87559"/>
                  </a:lnTo>
                  <a:lnTo>
                    <a:pt x="128119" y="41881"/>
                  </a:lnTo>
                  <a:lnTo>
                    <a:pt x="122847" y="28820"/>
                  </a:lnTo>
                  <a:lnTo>
                    <a:pt x="104511" y="8069"/>
                  </a:lnTo>
                  <a:lnTo>
                    <a:pt x="94240" y="2769"/>
                  </a:lnTo>
                  <a:lnTo>
                    <a:pt x="73470" y="0"/>
                  </a:lnTo>
                  <a:lnTo>
                    <a:pt x="21057" y="97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138529" y="10778268"/>
              <a:ext cx="210571" cy="159600"/>
            </a:xfrm>
            <a:custGeom>
              <a:avLst/>
              <a:gdLst/>
              <a:ahLst/>
              <a:cxnLst/>
              <a:rect l="0" t="0" r="0" b="0"/>
              <a:pathLst>
                <a:path w="210571" h="159600">
                  <a:moveTo>
                    <a:pt x="0" y="109777"/>
                  </a:moveTo>
                  <a:lnTo>
                    <a:pt x="58616" y="104189"/>
                  </a:lnTo>
                  <a:lnTo>
                    <a:pt x="93407" y="89534"/>
                  </a:lnTo>
                  <a:lnTo>
                    <a:pt x="120353" y="70375"/>
                  </a:lnTo>
                  <a:lnTo>
                    <a:pt x="143155" y="44291"/>
                  </a:lnTo>
                  <a:lnTo>
                    <a:pt x="146909" y="34535"/>
                  </a:lnTo>
                  <a:lnTo>
                    <a:pt x="147961" y="14335"/>
                  </a:lnTo>
                  <a:lnTo>
                    <a:pt x="143094" y="7545"/>
                  </a:lnTo>
                  <a:lnTo>
                    <a:pt x="135171" y="3018"/>
                  </a:lnTo>
                  <a:lnTo>
                    <a:pt x="125208" y="0"/>
                  </a:lnTo>
                  <a:lnTo>
                    <a:pt x="104781" y="2886"/>
                  </a:lnTo>
                  <a:lnTo>
                    <a:pt x="76670" y="17665"/>
                  </a:lnTo>
                  <a:lnTo>
                    <a:pt x="53522" y="39981"/>
                  </a:lnTo>
                  <a:lnTo>
                    <a:pt x="40166" y="60039"/>
                  </a:lnTo>
                  <a:lnTo>
                    <a:pt x="30330" y="84552"/>
                  </a:lnTo>
                  <a:lnTo>
                    <a:pt x="28297" y="107925"/>
                  </a:lnTo>
                  <a:lnTo>
                    <a:pt x="29393" y="119071"/>
                  </a:lnTo>
                  <a:lnTo>
                    <a:pt x="33633" y="127672"/>
                  </a:lnTo>
                  <a:lnTo>
                    <a:pt x="47704" y="140347"/>
                  </a:lnTo>
                  <a:lnTo>
                    <a:pt x="80945" y="154060"/>
                  </a:lnTo>
                  <a:lnTo>
                    <a:pt x="140164" y="159599"/>
                  </a:lnTo>
                  <a:lnTo>
                    <a:pt x="184964" y="150641"/>
                  </a:lnTo>
                  <a:lnTo>
                    <a:pt x="210570" y="1413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538611" y="10677475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0" y="0"/>
                  </a:moveTo>
                  <a:lnTo>
                    <a:pt x="0" y="49263"/>
                  </a:lnTo>
                  <a:lnTo>
                    <a:pt x="0" y="99345"/>
                  </a:lnTo>
                  <a:lnTo>
                    <a:pt x="1170" y="150059"/>
                  </a:lnTo>
                  <a:lnTo>
                    <a:pt x="8334" y="209709"/>
                  </a:lnTo>
                  <a:lnTo>
                    <a:pt x="1052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485970" y="10638126"/>
              <a:ext cx="252390" cy="285609"/>
            </a:xfrm>
            <a:custGeom>
              <a:avLst/>
              <a:gdLst/>
              <a:ahLst/>
              <a:cxnLst/>
              <a:rect l="0" t="0" r="0" b="0"/>
              <a:pathLst>
                <a:path w="252390" h="285609">
                  <a:moveTo>
                    <a:pt x="0" y="39349"/>
                  </a:moveTo>
                  <a:lnTo>
                    <a:pt x="5588" y="22581"/>
                  </a:lnTo>
                  <a:lnTo>
                    <a:pt x="17691" y="11230"/>
                  </a:lnTo>
                  <a:lnTo>
                    <a:pt x="25831" y="6565"/>
                  </a:lnTo>
                  <a:lnTo>
                    <a:pt x="65234" y="0"/>
                  </a:lnTo>
                  <a:lnTo>
                    <a:pt x="119543" y="3644"/>
                  </a:lnTo>
                  <a:lnTo>
                    <a:pt x="168911" y="17721"/>
                  </a:lnTo>
                  <a:lnTo>
                    <a:pt x="192444" y="36367"/>
                  </a:lnTo>
                  <a:lnTo>
                    <a:pt x="201996" y="47889"/>
                  </a:lnTo>
                  <a:lnTo>
                    <a:pt x="209488" y="73171"/>
                  </a:lnTo>
                  <a:lnTo>
                    <a:pt x="207749" y="97665"/>
                  </a:lnTo>
                  <a:lnTo>
                    <a:pt x="199177" y="116350"/>
                  </a:lnTo>
                  <a:lnTo>
                    <a:pt x="181197" y="140024"/>
                  </a:lnTo>
                  <a:lnTo>
                    <a:pt x="158521" y="151554"/>
                  </a:lnTo>
                  <a:lnTo>
                    <a:pt x="101893" y="162899"/>
                  </a:lnTo>
                  <a:lnTo>
                    <a:pt x="94834" y="160320"/>
                  </a:lnTo>
                  <a:lnTo>
                    <a:pt x="92468" y="155092"/>
                  </a:lnTo>
                  <a:lnTo>
                    <a:pt x="93231" y="148097"/>
                  </a:lnTo>
                  <a:lnTo>
                    <a:pt x="97249" y="142263"/>
                  </a:lnTo>
                  <a:lnTo>
                    <a:pt x="111071" y="132662"/>
                  </a:lnTo>
                  <a:lnTo>
                    <a:pt x="144174" y="120680"/>
                  </a:lnTo>
                  <a:lnTo>
                    <a:pt x="167022" y="119560"/>
                  </a:lnTo>
                  <a:lnTo>
                    <a:pt x="215876" y="128373"/>
                  </a:lnTo>
                  <a:lnTo>
                    <a:pt x="236714" y="140917"/>
                  </a:lnTo>
                  <a:lnTo>
                    <a:pt x="245547" y="149175"/>
                  </a:lnTo>
                  <a:lnTo>
                    <a:pt x="250265" y="160530"/>
                  </a:lnTo>
                  <a:lnTo>
                    <a:pt x="252389" y="188743"/>
                  </a:lnTo>
                  <a:lnTo>
                    <a:pt x="246313" y="214542"/>
                  </a:lnTo>
                  <a:lnTo>
                    <a:pt x="229738" y="245676"/>
                  </a:lnTo>
                  <a:lnTo>
                    <a:pt x="215579" y="260902"/>
                  </a:lnTo>
                  <a:lnTo>
                    <a:pt x="186708" y="276050"/>
                  </a:lnTo>
                  <a:lnTo>
                    <a:pt x="150207" y="285608"/>
                  </a:lnTo>
                  <a:lnTo>
                    <a:pt x="127589" y="284109"/>
                  </a:lnTo>
                  <a:lnTo>
                    <a:pt x="108958" y="276423"/>
                  </a:lnTo>
                  <a:lnTo>
                    <a:pt x="84227" y="2604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801824" y="10803818"/>
              <a:ext cx="6067" cy="136872"/>
            </a:xfrm>
            <a:custGeom>
              <a:avLst/>
              <a:gdLst/>
              <a:ahLst/>
              <a:cxnLst/>
              <a:rect l="0" t="0" r="0" b="0"/>
              <a:pathLst>
                <a:path w="6067" h="136872">
                  <a:moveTo>
                    <a:pt x="0" y="0"/>
                  </a:moveTo>
                  <a:lnTo>
                    <a:pt x="6066" y="34792"/>
                  </a:lnTo>
                  <a:lnTo>
                    <a:pt x="1545" y="93656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926440" y="10582719"/>
              <a:ext cx="159654" cy="299170"/>
            </a:xfrm>
            <a:custGeom>
              <a:avLst/>
              <a:gdLst/>
              <a:ahLst/>
              <a:cxnLst/>
              <a:rect l="0" t="0" r="0" b="0"/>
              <a:pathLst>
                <a:path w="159654" h="299170">
                  <a:moveTo>
                    <a:pt x="149125" y="0"/>
                  </a:moveTo>
                  <a:lnTo>
                    <a:pt x="156361" y="28726"/>
                  </a:lnTo>
                  <a:lnTo>
                    <a:pt x="158678" y="79091"/>
                  </a:lnTo>
                  <a:lnTo>
                    <a:pt x="159364" y="138468"/>
                  </a:lnTo>
                  <a:lnTo>
                    <a:pt x="158398" y="198176"/>
                  </a:lnTo>
                  <a:lnTo>
                    <a:pt x="154423" y="258339"/>
                  </a:lnTo>
                  <a:lnTo>
                    <a:pt x="156159" y="275085"/>
                  </a:lnTo>
                  <a:lnTo>
                    <a:pt x="154984" y="274637"/>
                  </a:lnTo>
                  <a:lnTo>
                    <a:pt x="135067" y="221524"/>
                  </a:lnTo>
                  <a:lnTo>
                    <a:pt x="129225" y="210854"/>
                  </a:lnTo>
                  <a:lnTo>
                    <a:pt x="113374" y="195878"/>
                  </a:lnTo>
                  <a:lnTo>
                    <a:pt x="104234" y="190247"/>
                  </a:lnTo>
                  <a:lnTo>
                    <a:pt x="84720" y="187110"/>
                  </a:lnTo>
                  <a:lnTo>
                    <a:pt x="64348" y="190785"/>
                  </a:lnTo>
                  <a:lnTo>
                    <a:pt x="43596" y="200217"/>
                  </a:lnTo>
                  <a:lnTo>
                    <a:pt x="17771" y="224271"/>
                  </a:lnTo>
                  <a:lnTo>
                    <a:pt x="892" y="253623"/>
                  </a:lnTo>
                  <a:lnTo>
                    <a:pt x="0" y="263839"/>
                  </a:lnTo>
                  <a:lnTo>
                    <a:pt x="5248" y="284548"/>
                  </a:lnTo>
                  <a:lnTo>
                    <a:pt x="13433" y="291474"/>
                  </a:lnTo>
                  <a:lnTo>
                    <a:pt x="38125" y="299169"/>
                  </a:lnTo>
                  <a:lnTo>
                    <a:pt x="99297" y="295705"/>
                  </a:lnTo>
                  <a:lnTo>
                    <a:pt x="141362" y="283756"/>
                  </a:lnTo>
                  <a:lnTo>
                    <a:pt x="159653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9159793" y="10758288"/>
              <a:ext cx="168457" cy="160660"/>
            </a:xfrm>
            <a:custGeom>
              <a:avLst/>
              <a:gdLst/>
              <a:ahLst/>
              <a:cxnLst/>
              <a:rect l="0" t="0" r="0" b="0"/>
              <a:pathLst>
                <a:path w="168457" h="160660">
                  <a:moveTo>
                    <a:pt x="0" y="45530"/>
                  </a:moveTo>
                  <a:lnTo>
                    <a:pt x="16768" y="56708"/>
                  </a:lnTo>
                  <a:lnTo>
                    <a:pt x="55141" y="63660"/>
                  </a:lnTo>
                  <a:lnTo>
                    <a:pt x="97967" y="65720"/>
                  </a:lnTo>
                  <a:lnTo>
                    <a:pt x="123089" y="59963"/>
                  </a:lnTo>
                  <a:lnTo>
                    <a:pt x="153844" y="43567"/>
                  </a:lnTo>
                  <a:lnTo>
                    <a:pt x="162224" y="37202"/>
                  </a:lnTo>
                  <a:lnTo>
                    <a:pt x="165471" y="30619"/>
                  </a:lnTo>
                  <a:lnTo>
                    <a:pt x="165297" y="23891"/>
                  </a:lnTo>
                  <a:lnTo>
                    <a:pt x="162840" y="17066"/>
                  </a:lnTo>
                  <a:lnTo>
                    <a:pt x="150752" y="6363"/>
                  </a:lnTo>
                  <a:lnTo>
                    <a:pt x="142615" y="1871"/>
                  </a:lnTo>
                  <a:lnTo>
                    <a:pt x="124216" y="0"/>
                  </a:lnTo>
                  <a:lnTo>
                    <a:pt x="104340" y="4237"/>
                  </a:lnTo>
                  <a:lnTo>
                    <a:pt x="83809" y="13920"/>
                  </a:lnTo>
                  <a:lnTo>
                    <a:pt x="58108" y="38113"/>
                  </a:lnTo>
                  <a:lnTo>
                    <a:pt x="41264" y="67509"/>
                  </a:lnTo>
                  <a:lnTo>
                    <a:pt x="39007" y="91173"/>
                  </a:lnTo>
                  <a:lnTo>
                    <a:pt x="43073" y="114948"/>
                  </a:lnTo>
                  <a:lnTo>
                    <a:pt x="58516" y="141488"/>
                  </a:lnTo>
                  <a:lnTo>
                    <a:pt x="71240" y="156808"/>
                  </a:lnTo>
                  <a:lnTo>
                    <a:pt x="81419" y="160659"/>
                  </a:lnTo>
                  <a:lnTo>
                    <a:pt x="121350" y="160490"/>
                  </a:lnTo>
                  <a:lnTo>
                    <a:pt x="152939" y="153032"/>
                  </a:lnTo>
                  <a:lnTo>
                    <a:pt x="168456" y="140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9391420" y="10730658"/>
              <a:ext cx="168457" cy="162483"/>
            </a:xfrm>
            <a:custGeom>
              <a:avLst/>
              <a:gdLst/>
              <a:ahLst/>
              <a:cxnLst/>
              <a:rect l="0" t="0" r="0" b="0"/>
              <a:pathLst>
                <a:path w="168457" h="162483">
                  <a:moveTo>
                    <a:pt x="0" y="41574"/>
                  </a:moveTo>
                  <a:lnTo>
                    <a:pt x="0" y="95719"/>
                  </a:lnTo>
                  <a:lnTo>
                    <a:pt x="0" y="156255"/>
                  </a:lnTo>
                  <a:lnTo>
                    <a:pt x="0" y="162482"/>
                  </a:lnTo>
                  <a:lnTo>
                    <a:pt x="3120" y="99254"/>
                  </a:lnTo>
                  <a:lnTo>
                    <a:pt x="20244" y="39060"/>
                  </a:lnTo>
                  <a:lnTo>
                    <a:pt x="39022" y="16670"/>
                  </a:lnTo>
                  <a:lnTo>
                    <a:pt x="50581" y="7424"/>
                  </a:lnTo>
                  <a:lnTo>
                    <a:pt x="75903" y="270"/>
                  </a:lnTo>
                  <a:lnTo>
                    <a:pt x="89207" y="0"/>
                  </a:lnTo>
                  <a:lnTo>
                    <a:pt x="113347" y="9059"/>
                  </a:lnTo>
                  <a:lnTo>
                    <a:pt x="143548" y="33890"/>
                  </a:lnTo>
                  <a:lnTo>
                    <a:pt x="151851" y="43470"/>
                  </a:lnTo>
                  <a:lnTo>
                    <a:pt x="161076" y="66594"/>
                  </a:lnTo>
                  <a:lnTo>
                    <a:pt x="168456" y="1152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9486177" y="10614305"/>
              <a:ext cx="171815" cy="421140"/>
            </a:xfrm>
            <a:custGeom>
              <a:avLst/>
              <a:gdLst/>
              <a:ahLst/>
              <a:cxnLst/>
              <a:rect l="0" t="0" r="0" b="0"/>
              <a:pathLst>
                <a:path w="171815" h="421140">
                  <a:moveTo>
                    <a:pt x="105285" y="0"/>
                  </a:moveTo>
                  <a:lnTo>
                    <a:pt x="128190" y="48930"/>
                  </a:lnTo>
                  <a:lnTo>
                    <a:pt x="149194" y="102472"/>
                  </a:lnTo>
                  <a:lnTo>
                    <a:pt x="160929" y="152804"/>
                  </a:lnTo>
                  <a:lnTo>
                    <a:pt x="171814" y="206582"/>
                  </a:lnTo>
                  <a:lnTo>
                    <a:pt x="171271" y="248382"/>
                  </a:lnTo>
                  <a:lnTo>
                    <a:pt x="157374" y="304760"/>
                  </a:lnTo>
                  <a:lnTo>
                    <a:pt x="138191" y="352918"/>
                  </a:lnTo>
                  <a:lnTo>
                    <a:pt x="119130" y="373662"/>
                  </a:lnTo>
                  <a:lnTo>
                    <a:pt x="74354" y="400453"/>
                  </a:lnTo>
                  <a:lnTo>
                    <a:pt x="19049" y="417607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8875523" y="106037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6254361" y="11008699"/>
            <a:ext cx="3463893" cy="443135"/>
            <a:chOff x="6254361" y="11008699"/>
            <a:chExt cx="3463893" cy="443135"/>
          </a:xfrm>
        </p:grpSpPr>
        <p:sp>
          <p:nvSpPr>
            <p:cNvPr id="375" name="Freeform 374"/>
            <p:cNvSpPr/>
            <p:nvPr/>
          </p:nvSpPr>
          <p:spPr>
            <a:xfrm>
              <a:off x="6285513" y="11140729"/>
              <a:ext cx="42115" cy="284271"/>
            </a:xfrm>
            <a:custGeom>
              <a:avLst/>
              <a:gdLst/>
              <a:ahLst/>
              <a:cxnLst/>
              <a:rect l="0" t="0" r="0" b="0"/>
              <a:pathLst>
                <a:path w="42115" h="284271">
                  <a:moveTo>
                    <a:pt x="0" y="0"/>
                  </a:moveTo>
                  <a:lnTo>
                    <a:pt x="8333" y="60384"/>
                  </a:lnTo>
                  <a:lnTo>
                    <a:pt x="15684" y="121633"/>
                  </a:lnTo>
                  <a:lnTo>
                    <a:pt x="19465" y="173300"/>
                  </a:lnTo>
                  <a:lnTo>
                    <a:pt x="26175" y="227474"/>
                  </a:lnTo>
                  <a:lnTo>
                    <a:pt x="39207" y="280387"/>
                  </a:lnTo>
                  <a:lnTo>
                    <a:pt x="42114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254361" y="11008699"/>
              <a:ext cx="201557" cy="258374"/>
            </a:xfrm>
            <a:custGeom>
              <a:avLst/>
              <a:gdLst/>
              <a:ahLst/>
              <a:cxnLst/>
              <a:rect l="0" t="0" r="0" b="0"/>
              <a:pathLst>
                <a:path w="201557" h="258374">
                  <a:moveTo>
                    <a:pt x="10095" y="258373"/>
                  </a:moveTo>
                  <a:lnTo>
                    <a:pt x="4506" y="199756"/>
                  </a:lnTo>
                  <a:lnTo>
                    <a:pt x="542" y="138346"/>
                  </a:lnTo>
                  <a:lnTo>
                    <a:pt x="0" y="108712"/>
                  </a:lnTo>
                  <a:lnTo>
                    <a:pt x="9118" y="83062"/>
                  </a:lnTo>
                  <a:lnTo>
                    <a:pt x="43567" y="38000"/>
                  </a:lnTo>
                  <a:lnTo>
                    <a:pt x="85004" y="11493"/>
                  </a:lnTo>
                  <a:lnTo>
                    <a:pt x="134326" y="0"/>
                  </a:lnTo>
                  <a:lnTo>
                    <a:pt x="162405" y="3550"/>
                  </a:lnTo>
                  <a:lnTo>
                    <a:pt x="174806" y="7773"/>
                  </a:lnTo>
                  <a:lnTo>
                    <a:pt x="184243" y="15267"/>
                  </a:lnTo>
                  <a:lnTo>
                    <a:pt x="197849" y="36072"/>
                  </a:lnTo>
                  <a:lnTo>
                    <a:pt x="201556" y="64036"/>
                  </a:lnTo>
                  <a:lnTo>
                    <a:pt x="194404" y="118470"/>
                  </a:lnTo>
                  <a:lnTo>
                    <a:pt x="182088" y="138092"/>
                  </a:lnTo>
                  <a:lnTo>
                    <a:pt x="120198" y="199707"/>
                  </a:lnTo>
                  <a:lnTo>
                    <a:pt x="84573" y="225782"/>
                  </a:lnTo>
                  <a:lnTo>
                    <a:pt x="58014" y="237259"/>
                  </a:lnTo>
                  <a:lnTo>
                    <a:pt x="36852" y="240019"/>
                  </a:lnTo>
                  <a:lnTo>
                    <a:pt x="10095" y="237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417668" y="11267072"/>
              <a:ext cx="36302" cy="77575"/>
            </a:xfrm>
            <a:custGeom>
              <a:avLst/>
              <a:gdLst/>
              <a:ahLst/>
              <a:cxnLst/>
              <a:rect l="0" t="0" r="0" b="0"/>
              <a:pathLst>
                <a:path w="36302" h="77575">
                  <a:moveTo>
                    <a:pt x="36301" y="0"/>
                  </a:moveTo>
                  <a:lnTo>
                    <a:pt x="18343" y="53875"/>
                  </a:lnTo>
                  <a:lnTo>
                    <a:pt x="11552" y="74247"/>
                  </a:lnTo>
                  <a:lnTo>
                    <a:pt x="8103" y="77574"/>
                  </a:lnTo>
                  <a:lnTo>
                    <a:pt x="4634" y="76282"/>
                  </a:lnTo>
                  <a:lnTo>
                    <a:pt x="1152" y="71912"/>
                  </a:lnTo>
                  <a:lnTo>
                    <a:pt x="0" y="65489"/>
                  </a:lnTo>
                  <a:lnTo>
                    <a:pt x="4716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475026" y="11181543"/>
              <a:ext cx="220830" cy="204171"/>
            </a:xfrm>
            <a:custGeom>
              <a:avLst/>
              <a:gdLst/>
              <a:ahLst/>
              <a:cxnLst/>
              <a:rect l="0" t="0" r="0" b="0"/>
              <a:pathLst>
                <a:path w="220830" h="204171">
                  <a:moveTo>
                    <a:pt x="0" y="22358"/>
                  </a:moveTo>
                  <a:lnTo>
                    <a:pt x="42692" y="25477"/>
                  </a:lnTo>
                  <a:lnTo>
                    <a:pt x="53027" y="27946"/>
                  </a:lnTo>
                  <a:lnTo>
                    <a:pt x="115847" y="70825"/>
                  </a:lnTo>
                  <a:lnTo>
                    <a:pt x="147409" y="86761"/>
                  </a:lnTo>
                  <a:lnTo>
                    <a:pt x="171580" y="85686"/>
                  </a:lnTo>
                  <a:lnTo>
                    <a:pt x="195581" y="76240"/>
                  </a:lnTo>
                  <a:lnTo>
                    <a:pt x="214047" y="60344"/>
                  </a:lnTo>
                  <a:lnTo>
                    <a:pt x="218738" y="50021"/>
                  </a:lnTo>
                  <a:lnTo>
                    <a:pt x="220829" y="26074"/>
                  </a:lnTo>
                  <a:lnTo>
                    <a:pt x="217409" y="16646"/>
                  </a:lnTo>
                  <a:lnTo>
                    <a:pt x="204251" y="3052"/>
                  </a:lnTo>
                  <a:lnTo>
                    <a:pt x="195829" y="129"/>
                  </a:lnTo>
                  <a:lnTo>
                    <a:pt x="177112" y="0"/>
                  </a:lnTo>
                  <a:lnTo>
                    <a:pt x="160215" y="6962"/>
                  </a:lnTo>
                  <a:lnTo>
                    <a:pt x="108663" y="46717"/>
                  </a:lnTo>
                  <a:lnTo>
                    <a:pt x="90798" y="71008"/>
                  </a:lnTo>
                  <a:lnTo>
                    <a:pt x="81299" y="97403"/>
                  </a:lnTo>
                  <a:lnTo>
                    <a:pt x="75201" y="152474"/>
                  </a:lnTo>
                  <a:lnTo>
                    <a:pt x="78210" y="164085"/>
                  </a:lnTo>
                  <a:lnTo>
                    <a:pt x="90912" y="183224"/>
                  </a:lnTo>
                  <a:lnTo>
                    <a:pt x="117794" y="201562"/>
                  </a:lnTo>
                  <a:lnTo>
                    <a:pt x="137751" y="204170"/>
                  </a:lnTo>
                  <a:lnTo>
                    <a:pt x="178985" y="201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6750272" y="11161787"/>
              <a:ext cx="113901" cy="221099"/>
            </a:xfrm>
            <a:custGeom>
              <a:avLst/>
              <a:gdLst/>
              <a:ahLst/>
              <a:cxnLst/>
              <a:rect l="0" t="0" r="0" b="0"/>
              <a:pathLst>
                <a:path w="113901" h="221099">
                  <a:moveTo>
                    <a:pt x="72195" y="0"/>
                  </a:moveTo>
                  <a:lnTo>
                    <a:pt x="40913" y="9575"/>
                  </a:lnTo>
                  <a:lnTo>
                    <a:pt x="2507" y="39403"/>
                  </a:lnTo>
                  <a:lnTo>
                    <a:pt x="0" y="47325"/>
                  </a:lnTo>
                  <a:lnTo>
                    <a:pt x="3454" y="65487"/>
                  </a:lnTo>
                  <a:lnTo>
                    <a:pt x="11159" y="72903"/>
                  </a:lnTo>
                  <a:lnTo>
                    <a:pt x="62435" y="93213"/>
                  </a:lnTo>
                  <a:lnTo>
                    <a:pt x="87744" y="102259"/>
                  </a:lnTo>
                  <a:lnTo>
                    <a:pt x="106792" y="114079"/>
                  </a:lnTo>
                  <a:lnTo>
                    <a:pt x="111637" y="122846"/>
                  </a:lnTo>
                  <a:lnTo>
                    <a:pt x="113900" y="145065"/>
                  </a:lnTo>
                  <a:lnTo>
                    <a:pt x="107888" y="167418"/>
                  </a:lnTo>
                  <a:lnTo>
                    <a:pt x="103009" y="178293"/>
                  </a:lnTo>
                  <a:lnTo>
                    <a:pt x="85110" y="196614"/>
                  </a:lnTo>
                  <a:lnTo>
                    <a:pt x="61557" y="210217"/>
                  </a:lnTo>
                  <a:lnTo>
                    <a:pt x="9024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927752" y="11214429"/>
              <a:ext cx="10529" cy="168457"/>
            </a:xfrm>
            <a:custGeom>
              <a:avLst/>
              <a:gdLst/>
              <a:ahLst/>
              <a:cxnLst/>
              <a:rect l="0" t="0" r="0" b="0"/>
              <a:pathLst>
                <a:path w="10529" h="168457">
                  <a:moveTo>
                    <a:pt x="10528" y="0"/>
                  </a:moveTo>
                  <a:lnTo>
                    <a:pt x="10528" y="49263"/>
                  </a:lnTo>
                  <a:lnTo>
                    <a:pt x="9359" y="98174"/>
                  </a:lnTo>
                  <a:lnTo>
                    <a:pt x="2195" y="147857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959337" y="11119673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7061578" y="11056502"/>
              <a:ext cx="166721" cy="318958"/>
            </a:xfrm>
            <a:custGeom>
              <a:avLst/>
              <a:gdLst/>
              <a:ahLst/>
              <a:cxnLst/>
              <a:rect l="0" t="0" r="0" b="0"/>
              <a:pathLst>
                <a:path w="166721" h="318958">
                  <a:moveTo>
                    <a:pt x="129386" y="0"/>
                  </a:moveTo>
                  <a:lnTo>
                    <a:pt x="138451" y="58616"/>
                  </a:lnTo>
                  <a:lnTo>
                    <a:pt x="145070" y="110174"/>
                  </a:lnTo>
                  <a:lnTo>
                    <a:pt x="148851" y="164315"/>
                  </a:lnTo>
                  <a:lnTo>
                    <a:pt x="157364" y="219370"/>
                  </a:lnTo>
                  <a:lnTo>
                    <a:pt x="166085" y="282424"/>
                  </a:lnTo>
                  <a:lnTo>
                    <a:pt x="166720" y="286549"/>
                  </a:lnTo>
                  <a:lnTo>
                    <a:pt x="165974" y="285789"/>
                  </a:lnTo>
                  <a:lnTo>
                    <a:pt x="141021" y="224894"/>
                  </a:lnTo>
                  <a:lnTo>
                    <a:pt x="116066" y="190638"/>
                  </a:lnTo>
                  <a:lnTo>
                    <a:pt x="105298" y="184413"/>
                  </a:lnTo>
                  <a:lnTo>
                    <a:pt x="80856" y="180618"/>
                  </a:lnTo>
                  <a:lnTo>
                    <a:pt x="57514" y="185949"/>
                  </a:lnTo>
                  <a:lnTo>
                    <a:pt x="36612" y="197287"/>
                  </a:lnTo>
                  <a:lnTo>
                    <a:pt x="12860" y="223402"/>
                  </a:lnTo>
                  <a:lnTo>
                    <a:pt x="2337" y="243179"/>
                  </a:lnTo>
                  <a:lnTo>
                    <a:pt x="0" y="263667"/>
                  </a:lnTo>
                  <a:lnTo>
                    <a:pt x="1015" y="274044"/>
                  </a:lnTo>
                  <a:lnTo>
                    <a:pt x="11500" y="291813"/>
                  </a:lnTo>
                  <a:lnTo>
                    <a:pt x="27859" y="306339"/>
                  </a:lnTo>
                  <a:lnTo>
                    <a:pt x="46828" y="316694"/>
                  </a:lnTo>
                  <a:lnTo>
                    <a:pt x="66957" y="318957"/>
                  </a:lnTo>
                  <a:lnTo>
                    <a:pt x="94901" y="313654"/>
                  </a:lnTo>
                  <a:lnTo>
                    <a:pt x="118857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264664" y="11174999"/>
              <a:ext cx="157928" cy="202508"/>
            </a:xfrm>
            <a:custGeom>
              <a:avLst/>
              <a:gdLst/>
              <a:ahLst/>
              <a:cxnLst/>
              <a:rect l="0" t="0" r="0" b="0"/>
              <a:pathLst>
                <a:path w="157928" h="202508">
                  <a:moveTo>
                    <a:pt x="0" y="92073"/>
                  </a:moveTo>
                  <a:lnTo>
                    <a:pt x="17980" y="107714"/>
                  </a:lnTo>
                  <a:lnTo>
                    <a:pt x="34897" y="115792"/>
                  </a:lnTo>
                  <a:lnTo>
                    <a:pt x="57234" y="117043"/>
                  </a:lnTo>
                  <a:lnTo>
                    <a:pt x="96117" y="108050"/>
                  </a:lnTo>
                  <a:lnTo>
                    <a:pt x="109701" y="102724"/>
                  </a:lnTo>
                  <a:lnTo>
                    <a:pt x="127914" y="87448"/>
                  </a:lnTo>
                  <a:lnTo>
                    <a:pt x="149139" y="49045"/>
                  </a:lnTo>
                  <a:lnTo>
                    <a:pt x="150902" y="25376"/>
                  </a:lnTo>
                  <a:lnTo>
                    <a:pt x="149734" y="12513"/>
                  </a:lnTo>
                  <a:lnTo>
                    <a:pt x="144276" y="5109"/>
                  </a:lnTo>
                  <a:lnTo>
                    <a:pt x="135959" y="1341"/>
                  </a:lnTo>
                  <a:lnTo>
                    <a:pt x="125734" y="0"/>
                  </a:lnTo>
                  <a:lnTo>
                    <a:pt x="105015" y="4748"/>
                  </a:lnTo>
                  <a:lnTo>
                    <a:pt x="94576" y="9290"/>
                  </a:lnTo>
                  <a:lnTo>
                    <a:pt x="76739" y="26814"/>
                  </a:lnTo>
                  <a:lnTo>
                    <a:pt x="63351" y="50201"/>
                  </a:lnTo>
                  <a:lnTo>
                    <a:pt x="54757" y="103342"/>
                  </a:lnTo>
                  <a:lnTo>
                    <a:pt x="58649" y="158899"/>
                  </a:lnTo>
                  <a:lnTo>
                    <a:pt x="67400" y="180655"/>
                  </a:lnTo>
                  <a:lnTo>
                    <a:pt x="73009" y="189732"/>
                  </a:lnTo>
                  <a:lnTo>
                    <a:pt x="81428" y="195784"/>
                  </a:lnTo>
                  <a:lnTo>
                    <a:pt x="103260" y="202507"/>
                  </a:lnTo>
                  <a:lnTo>
                    <a:pt x="157927" y="197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7485848" y="11161680"/>
              <a:ext cx="189428" cy="242264"/>
            </a:xfrm>
            <a:custGeom>
              <a:avLst/>
              <a:gdLst/>
              <a:ahLst/>
              <a:cxnLst/>
              <a:rect l="0" t="0" r="0" b="0"/>
              <a:pathLst>
                <a:path w="189428" h="242264">
                  <a:moveTo>
                    <a:pt x="10442" y="31693"/>
                  </a:moveTo>
                  <a:lnTo>
                    <a:pt x="1377" y="90309"/>
                  </a:lnTo>
                  <a:lnTo>
                    <a:pt x="203" y="144483"/>
                  </a:lnTo>
                  <a:lnTo>
                    <a:pt x="0" y="176896"/>
                  </a:lnTo>
                  <a:lnTo>
                    <a:pt x="1091" y="125515"/>
                  </a:lnTo>
                  <a:lnTo>
                    <a:pt x="10662" y="79638"/>
                  </a:lnTo>
                  <a:lnTo>
                    <a:pt x="34684" y="38230"/>
                  </a:lnTo>
                  <a:lnTo>
                    <a:pt x="64028" y="11273"/>
                  </a:lnTo>
                  <a:lnTo>
                    <a:pt x="84561" y="0"/>
                  </a:lnTo>
                  <a:lnTo>
                    <a:pt x="111625" y="450"/>
                  </a:lnTo>
                  <a:lnTo>
                    <a:pt x="139640" y="9618"/>
                  </a:lnTo>
                  <a:lnTo>
                    <a:pt x="159891" y="25391"/>
                  </a:lnTo>
                  <a:lnTo>
                    <a:pt x="170451" y="50339"/>
                  </a:lnTo>
                  <a:lnTo>
                    <a:pt x="177229" y="108425"/>
                  </a:lnTo>
                  <a:lnTo>
                    <a:pt x="183993" y="156463"/>
                  </a:lnTo>
                  <a:lnTo>
                    <a:pt x="188354" y="219249"/>
                  </a:lnTo>
                  <a:lnTo>
                    <a:pt x="189427" y="242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7770031" y="11119673"/>
              <a:ext cx="42116" cy="294799"/>
            </a:xfrm>
            <a:custGeom>
              <a:avLst/>
              <a:gdLst/>
              <a:ahLst/>
              <a:cxnLst/>
              <a:rect l="0" t="0" r="0" b="0"/>
              <a:pathLst>
                <a:path w="42116" h="294799">
                  <a:moveTo>
                    <a:pt x="42115" y="0"/>
                  </a:moveTo>
                  <a:lnTo>
                    <a:pt x="38995" y="52051"/>
                  </a:lnTo>
                  <a:lnTo>
                    <a:pt x="30662" y="108229"/>
                  </a:lnTo>
                  <a:lnTo>
                    <a:pt x="20783" y="169328"/>
                  </a:lnTo>
                  <a:lnTo>
                    <a:pt x="10448" y="225646"/>
                  </a:lnTo>
                  <a:lnTo>
                    <a:pt x="3096" y="26573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717389" y="11182844"/>
              <a:ext cx="126343" cy="63171"/>
            </a:xfrm>
            <a:custGeom>
              <a:avLst/>
              <a:gdLst/>
              <a:ahLst/>
              <a:cxnLst/>
              <a:rect l="0" t="0" r="0" b="0"/>
              <a:pathLst>
                <a:path w="126343" h="63171">
                  <a:moveTo>
                    <a:pt x="126342" y="0"/>
                  </a:moveTo>
                  <a:lnTo>
                    <a:pt x="65231" y="25194"/>
                  </a:lnTo>
                  <a:lnTo>
                    <a:pt x="24584" y="44664"/>
                  </a:lnTo>
                  <a:lnTo>
                    <a:pt x="0" y="63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8033244" y="11071544"/>
              <a:ext cx="182011" cy="311342"/>
            </a:xfrm>
            <a:custGeom>
              <a:avLst/>
              <a:gdLst/>
              <a:ahLst/>
              <a:cxnLst/>
              <a:rect l="0" t="0" r="0" b="0"/>
              <a:pathLst>
                <a:path w="182011" h="311342">
                  <a:moveTo>
                    <a:pt x="31585" y="311341"/>
                  </a:moveTo>
                  <a:lnTo>
                    <a:pt x="7866" y="267378"/>
                  </a:lnTo>
                  <a:lnTo>
                    <a:pt x="1554" y="216003"/>
                  </a:lnTo>
                  <a:lnTo>
                    <a:pt x="460" y="161820"/>
                  </a:lnTo>
                  <a:lnTo>
                    <a:pt x="2476" y="109371"/>
                  </a:lnTo>
                  <a:lnTo>
                    <a:pt x="22932" y="52254"/>
                  </a:lnTo>
                  <a:lnTo>
                    <a:pt x="38268" y="30075"/>
                  </a:lnTo>
                  <a:lnTo>
                    <a:pt x="60681" y="12419"/>
                  </a:lnTo>
                  <a:lnTo>
                    <a:pt x="86241" y="3012"/>
                  </a:lnTo>
                  <a:lnTo>
                    <a:pt x="112029" y="0"/>
                  </a:lnTo>
                  <a:lnTo>
                    <a:pt x="135188" y="2562"/>
                  </a:lnTo>
                  <a:lnTo>
                    <a:pt x="154061" y="10719"/>
                  </a:lnTo>
                  <a:lnTo>
                    <a:pt x="162368" y="16170"/>
                  </a:lnTo>
                  <a:lnTo>
                    <a:pt x="174719" y="31585"/>
                  </a:lnTo>
                  <a:lnTo>
                    <a:pt x="179650" y="40610"/>
                  </a:lnTo>
                  <a:lnTo>
                    <a:pt x="182010" y="63114"/>
                  </a:lnTo>
                  <a:lnTo>
                    <a:pt x="177990" y="86374"/>
                  </a:lnTo>
                  <a:lnTo>
                    <a:pt x="162572" y="112624"/>
                  </a:lnTo>
                  <a:lnTo>
                    <a:pt x="118360" y="155205"/>
                  </a:lnTo>
                  <a:lnTo>
                    <a:pt x="73033" y="179070"/>
                  </a:lnTo>
                  <a:lnTo>
                    <a:pt x="26471" y="195050"/>
                  </a:lnTo>
                  <a:lnTo>
                    <a:pt x="0" y="206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8203598" y="11189367"/>
              <a:ext cx="253333" cy="192637"/>
            </a:xfrm>
            <a:custGeom>
              <a:avLst/>
              <a:gdLst/>
              <a:ahLst/>
              <a:cxnLst/>
              <a:rect l="0" t="0" r="0" b="0"/>
              <a:pathLst>
                <a:path w="253333" h="192637">
                  <a:moveTo>
                    <a:pt x="19159" y="130347"/>
                  </a:moveTo>
                  <a:lnTo>
                    <a:pt x="13569" y="152704"/>
                  </a:lnTo>
                  <a:lnTo>
                    <a:pt x="10753" y="155780"/>
                  </a:lnTo>
                  <a:lnTo>
                    <a:pt x="7706" y="154322"/>
                  </a:lnTo>
                  <a:lnTo>
                    <a:pt x="4505" y="149839"/>
                  </a:lnTo>
                  <a:lnTo>
                    <a:pt x="0" y="121174"/>
                  </a:lnTo>
                  <a:lnTo>
                    <a:pt x="9843" y="83046"/>
                  </a:lnTo>
                  <a:lnTo>
                    <a:pt x="27577" y="53291"/>
                  </a:lnTo>
                  <a:lnTo>
                    <a:pt x="53238" y="29657"/>
                  </a:lnTo>
                  <a:lnTo>
                    <a:pt x="88658" y="13426"/>
                  </a:lnTo>
                  <a:lnTo>
                    <a:pt x="99417" y="12625"/>
                  </a:lnTo>
                  <a:lnTo>
                    <a:pt x="117610" y="17974"/>
                  </a:lnTo>
                  <a:lnTo>
                    <a:pt x="130375" y="31271"/>
                  </a:lnTo>
                  <a:lnTo>
                    <a:pt x="144138" y="61607"/>
                  </a:lnTo>
                  <a:lnTo>
                    <a:pt x="152506" y="103351"/>
                  </a:lnTo>
                  <a:lnTo>
                    <a:pt x="155333" y="164269"/>
                  </a:lnTo>
                  <a:lnTo>
                    <a:pt x="159074" y="175188"/>
                  </a:lnTo>
                  <a:lnTo>
                    <a:pt x="172591" y="190441"/>
                  </a:lnTo>
                  <a:lnTo>
                    <a:pt x="179938" y="192636"/>
                  </a:lnTo>
                  <a:lnTo>
                    <a:pt x="187177" y="191760"/>
                  </a:lnTo>
                  <a:lnTo>
                    <a:pt x="202628" y="183378"/>
                  </a:lnTo>
                  <a:lnTo>
                    <a:pt x="221193" y="167954"/>
                  </a:lnTo>
                  <a:lnTo>
                    <a:pt x="234904" y="146282"/>
                  </a:lnTo>
                  <a:lnTo>
                    <a:pt x="253238" y="88651"/>
                  </a:lnTo>
                  <a:lnTo>
                    <a:pt x="253332" y="49362"/>
                  </a:lnTo>
                  <a:lnTo>
                    <a:pt x="240362" y="15494"/>
                  </a:lnTo>
                  <a:lnTo>
                    <a:pt x="229799" y="8155"/>
                  </a:lnTo>
                  <a:lnTo>
                    <a:pt x="199344" y="0"/>
                  </a:lnTo>
                  <a:lnTo>
                    <a:pt x="168651" y="2616"/>
                  </a:lnTo>
                  <a:lnTo>
                    <a:pt x="108559" y="27436"/>
                  </a:lnTo>
                  <a:lnTo>
                    <a:pt x="92858" y="35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696539" y="11067030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10529" y="0"/>
                  </a:moveTo>
                  <a:lnTo>
                    <a:pt x="2195" y="54145"/>
                  </a:lnTo>
                  <a:lnTo>
                    <a:pt x="433" y="114681"/>
                  </a:lnTo>
                  <a:lnTo>
                    <a:pt x="128" y="171240"/>
                  </a:lnTo>
                  <a:lnTo>
                    <a:pt x="38" y="226863"/>
                  </a:lnTo>
                  <a:lnTo>
                    <a:pt x="7" y="284975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559669" y="11058673"/>
              <a:ext cx="336913" cy="18887"/>
            </a:xfrm>
            <a:custGeom>
              <a:avLst/>
              <a:gdLst/>
              <a:ahLst/>
              <a:cxnLst/>
              <a:rect l="0" t="0" r="0" b="0"/>
              <a:pathLst>
                <a:path w="336913" h="18887">
                  <a:moveTo>
                    <a:pt x="0" y="18886"/>
                  </a:moveTo>
                  <a:lnTo>
                    <a:pt x="62092" y="13297"/>
                  </a:lnTo>
                  <a:lnTo>
                    <a:pt x="111204" y="9820"/>
                  </a:lnTo>
                  <a:lnTo>
                    <a:pt x="170209" y="8791"/>
                  </a:lnTo>
                  <a:lnTo>
                    <a:pt x="226557" y="2897"/>
                  </a:lnTo>
                  <a:lnTo>
                    <a:pt x="288423" y="0"/>
                  </a:lnTo>
                  <a:lnTo>
                    <a:pt x="336912" y="8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780521" y="11146897"/>
              <a:ext cx="159834" cy="193444"/>
            </a:xfrm>
            <a:custGeom>
              <a:avLst/>
              <a:gdLst/>
              <a:ahLst/>
              <a:cxnLst/>
              <a:rect l="0" t="0" r="0" b="0"/>
              <a:pathLst>
                <a:path w="159834" h="193444">
                  <a:moveTo>
                    <a:pt x="31832" y="130703"/>
                  </a:moveTo>
                  <a:lnTo>
                    <a:pt x="92942" y="111575"/>
                  </a:lnTo>
                  <a:lnTo>
                    <a:pt x="124808" y="92930"/>
                  </a:lnTo>
                  <a:lnTo>
                    <a:pt x="148417" y="65698"/>
                  </a:lnTo>
                  <a:lnTo>
                    <a:pt x="158907" y="45660"/>
                  </a:lnTo>
                  <a:lnTo>
                    <a:pt x="159833" y="35403"/>
                  </a:lnTo>
                  <a:lnTo>
                    <a:pt x="154621" y="14648"/>
                  </a:lnTo>
                  <a:lnTo>
                    <a:pt x="147616" y="7709"/>
                  </a:lnTo>
                  <a:lnTo>
                    <a:pt x="127355" y="0"/>
                  </a:lnTo>
                  <a:lnTo>
                    <a:pt x="102753" y="5932"/>
                  </a:lnTo>
                  <a:lnTo>
                    <a:pt x="48831" y="38337"/>
                  </a:lnTo>
                  <a:lnTo>
                    <a:pt x="18281" y="73829"/>
                  </a:lnTo>
                  <a:lnTo>
                    <a:pt x="0" y="113982"/>
                  </a:lnTo>
                  <a:lnTo>
                    <a:pt x="527" y="141598"/>
                  </a:lnTo>
                  <a:lnTo>
                    <a:pt x="9729" y="167131"/>
                  </a:lnTo>
                  <a:lnTo>
                    <a:pt x="25517" y="186278"/>
                  </a:lnTo>
                  <a:lnTo>
                    <a:pt x="35811" y="191150"/>
                  </a:lnTo>
                  <a:lnTo>
                    <a:pt x="59727" y="193443"/>
                  </a:lnTo>
                  <a:lnTo>
                    <a:pt x="82834" y="187443"/>
                  </a:lnTo>
                  <a:lnTo>
                    <a:pt x="116060" y="172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959752" y="11187621"/>
              <a:ext cx="207444" cy="163679"/>
            </a:xfrm>
            <a:custGeom>
              <a:avLst/>
              <a:gdLst/>
              <a:ahLst/>
              <a:cxnLst/>
              <a:rect l="0" t="0" r="0" b="0"/>
              <a:pathLst>
                <a:path w="207444" h="163679">
                  <a:moveTo>
                    <a:pt x="0" y="5752"/>
                  </a:moveTo>
                  <a:lnTo>
                    <a:pt x="0" y="54683"/>
                  </a:lnTo>
                  <a:lnTo>
                    <a:pt x="0" y="102528"/>
                  </a:lnTo>
                  <a:lnTo>
                    <a:pt x="0" y="124802"/>
                  </a:lnTo>
                  <a:lnTo>
                    <a:pt x="8405" y="63723"/>
                  </a:lnTo>
                  <a:lnTo>
                    <a:pt x="19128" y="29557"/>
                  </a:lnTo>
                  <a:lnTo>
                    <a:pt x="30338" y="12043"/>
                  </a:lnTo>
                  <a:lnTo>
                    <a:pt x="37772" y="7606"/>
                  </a:lnTo>
                  <a:lnTo>
                    <a:pt x="55392" y="5796"/>
                  </a:lnTo>
                  <a:lnTo>
                    <a:pt x="63834" y="10461"/>
                  </a:lnTo>
                  <a:lnTo>
                    <a:pt x="79453" y="28122"/>
                  </a:lnTo>
                  <a:lnTo>
                    <a:pt x="87954" y="54688"/>
                  </a:lnTo>
                  <a:lnTo>
                    <a:pt x="92740" y="102529"/>
                  </a:lnTo>
                  <a:lnTo>
                    <a:pt x="92690" y="127143"/>
                  </a:lnTo>
                  <a:lnTo>
                    <a:pt x="91039" y="128793"/>
                  </a:lnTo>
                  <a:lnTo>
                    <a:pt x="88769" y="126384"/>
                  </a:lnTo>
                  <a:lnTo>
                    <a:pt x="91162" y="100636"/>
                  </a:lnTo>
                  <a:lnTo>
                    <a:pt x="109095" y="37348"/>
                  </a:lnTo>
                  <a:lnTo>
                    <a:pt x="125001" y="11343"/>
                  </a:lnTo>
                  <a:lnTo>
                    <a:pt x="133636" y="5970"/>
                  </a:lnTo>
                  <a:lnTo>
                    <a:pt x="155710" y="0"/>
                  </a:lnTo>
                  <a:lnTo>
                    <a:pt x="165808" y="1917"/>
                  </a:lnTo>
                  <a:lnTo>
                    <a:pt x="183267" y="13405"/>
                  </a:lnTo>
                  <a:lnTo>
                    <a:pt x="195705" y="33329"/>
                  </a:lnTo>
                  <a:lnTo>
                    <a:pt x="203964" y="57783"/>
                  </a:lnTo>
                  <a:lnTo>
                    <a:pt x="207443" y="96687"/>
                  </a:lnTo>
                  <a:lnTo>
                    <a:pt x="198730" y="138747"/>
                  </a:lnTo>
                  <a:lnTo>
                    <a:pt x="189513" y="163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9201907" y="11149274"/>
              <a:ext cx="132565" cy="266049"/>
            </a:xfrm>
            <a:custGeom>
              <a:avLst/>
              <a:gdLst/>
              <a:ahLst/>
              <a:cxnLst/>
              <a:rect l="0" t="0" r="0" b="0"/>
              <a:pathLst>
                <a:path w="132565" h="266049">
                  <a:moveTo>
                    <a:pt x="0" y="54627"/>
                  </a:moveTo>
                  <a:lnTo>
                    <a:pt x="8333" y="103557"/>
                  </a:lnTo>
                  <a:lnTo>
                    <a:pt x="15685" y="157099"/>
                  </a:lnTo>
                  <a:lnTo>
                    <a:pt x="13876" y="207431"/>
                  </a:lnTo>
                  <a:lnTo>
                    <a:pt x="11190" y="266048"/>
                  </a:lnTo>
                  <a:lnTo>
                    <a:pt x="10616" y="216913"/>
                  </a:lnTo>
                  <a:lnTo>
                    <a:pt x="10554" y="159903"/>
                  </a:lnTo>
                  <a:lnTo>
                    <a:pt x="18939" y="98559"/>
                  </a:lnTo>
                  <a:lnTo>
                    <a:pt x="34980" y="38782"/>
                  </a:lnTo>
                  <a:lnTo>
                    <a:pt x="40868" y="26516"/>
                  </a:lnTo>
                  <a:lnTo>
                    <a:pt x="56768" y="9767"/>
                  </a:lnTo>
                  <a:lnTo>
                    <a:pt x="65921" y="3663"/>
                  </a:lnTo>
                  <a:lnTo>
                    <a:pt x="85450" y="0"/>
                  </a:lnTo>
                  <a:lnTo>
                    <a:pt x="95571" y="662"/>
                  </a:lnTo>
                  <a:lnTo>
                    <a:pt x="113056" y="10755"/>
                  </a:lnTo>
                  <a:lnTo>
                    <a:pt x="120994" y="18360"/>
                  </a:lnTo>
                  <a:lnTo>
                    <a:pt x="129814" y="39288"/>
                  </a:lnTo>
                  <a:lnTo>
                    <a:pt x="132564" y="63018"/>
                  </a:lnTo>
                  <a:lnTo>
                    <a:pt x="129888" y="85262"/>
                  </a:lnTo>
                  <a:lnTo>
                    <a:pt x="118559" y="106847"/>
                  </a:lnTo>
                  <a:lnTo>
                    <a:pt x="92450" y="135610"/>
                  </a:lnTo>
                  <a:lnTo>
                    <a:pt x="62487" y="155831"/>
                  </a:lnTo>
                  <a:lnTo>
                    <a:pt x="52187" y="160701"/>
                  </a:lnTo>
                  <a:lnTo>
                    <a:pt x="31383" y="162992"/>
                  </a:lnTo>
                  <a:lnTo>
                    <a:pt x="0" y="159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9360269" y="11179150"/>
              <a:ext cx="91267" cy="150417"/>
            </a:xfrm>
            <a:custGeom>
              <a:avLst/>
              <a:gdLst/>
              <a:ahLst/>
              <a:cxnLst/>
              <a:rect l="0" t="0" r="0" b="0"/>
              <a:pathLst>
                <a:path w="91267" h="150417">
                  <a:moveTo>
                    <a:pt x="10094" y="3694"/>
                  </a:moveTo>
                  <a:lnTo>
                    <a:pt x="1761" y="66171"/>
                  </a:lnTo>
                  <a:lnTo>
                    <a:pt x="0" y="122880"/>
                  </a:lnTo>
                  <a:lnTo>
                    <a:pt x="3365" y="133454"/>
                  </a:lnTo>
                  <a:lnTo>
                    <a:pt x="9117" y="141673"/>
                  </a:lnTo>
                  <a:lnTo>
                    <a:pt x="16462" y="148322"/>
                  </a:lnTo>
                  <a:lnTo>
                    <a:pt x="24867" y="150416"/>
                  </a:lnTo>
                  <a:lnTo>
                    <a:pt x="43566" y="146502"/>
                  </a:lnTo>
                  <a:lnTo>
                    <a:pt x="68235" y="131146"/>
                  </a:lnTo>
                  <a:lnTo>
                    <a:pt x="79998" y="115321"/>
                  </a:lnTo>
                  <a:lnTo>
                    <a:pt x="87956" y="94250"/>
                  </a:lnTo>
                  <a:lnTo>
                    <a:pt x="91266" y="50672"/>
                  </a:lnTo>
                  <a:lnTo>
                    <a:pt x="87895" y="21844"/>
                  </a:lnTo>
                  <a:lnTo>
                    <a:pt x="81848" y="12284"/>
                  </a:lnTo>
                  <a:lnTo>
                    <a:pt x="73137" y="5911"/>
                  </a:lnTo>
                  <a:lnTo>
                    <a:pt x="54491" y="0"/>
                  </a:lnTo>
                  <a:lnTo>
                    <a:pt x="31151" y="3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9503108" y="11124178"/>
              <a:ext cx="215146" cy="227122"/>
            </a:xfrm>
            <a:custGeom>
              <a:avLst/>
              <a:gdLst/>
              <a:ahLst/>
              <a:cxnLst/>
              <a:rect l="0" t="0" r="0" b="0"/>
              <a:pathLst>
                <a:path w="215146" h="227122">
                  <a:moveTo>
                    <a:pt x="14654" y="227121"/>
                  </a:moveTo>
                  <a:lnTo>
                    <a:pt x="0" y="168505"/>
                  </a:lnTo>
                  <a:lnTo>
                    <a:pt x="3268" y="108265"/>
                  </a:lnTo>
                  <a:lnTo>
                    <a:pt x="8813" y="83050"/>
                  </a:lnTo>
                  <a:lnTo>
                    <a:pt x="21417" y="63264"/>
                  </a:lnTo>
                  <a:lnTo>
                    <a:pt x="29691" y="54713"/>
                  </a:lnTo>
                  <a:lnTo>
                    <a:pt x="38717" y="50181"/>
                  </a:lnTo>
                  <a:lnTo>
                    <a:pt x="58104" y="48266"/>
                  </a:lnTo>
                  <a:lnTo>
                    <a:pt x="120057" y="71867"/>
                  </a:lnTo>
                  <a:lnTo>
                    <a:pt x="157149" y="71806"/>
                  </a:lnTo>
                  <a:lnTo>
                    <a:pt x="192185" y="58790"/>
                  </a:lnTo>
                  <a:lnTo>
                    <a:pt x="207811" y="43513"/>
                  </a:lnTo>
                  <a:lnTo>
                    <a:pt x="213615" y="34526"/>
                  </a:lnTo>
                  <a:lnTo>
                    <a:pt x="215145" y="26195"/>
                  </a:lnTo>
                  <a:lnTo>
                    <a:pt x="213825" y="18302"/>
                  </a:lnTo>
                  <a:lnTo>
                    <a:pt x="210606" y="10699"/>
                  </a:lnTo>
                  <a:lnTo>
                    <a:pt x="203780" y="5631"/>
                  </a:lnTo>
                  <a:lnTo>
                    <a:pt x="183718" y="0"/>
                  </a:lnTo>
                  <a:lnTo>
                    <a:pt x="172987" y="2008"/>
                  </a:lnTo>
                  <a:lnTo>
                    <a:pt x="151704" y="13597"/>
                  </a:lnTo>
                  <a:lnTo>
                    <a:pt x="125582" y="45443"/>
                  </a:lnTo>
                  <a:lnTo>
                    <a:pt x="116598" y="71117"/>
                  </a:lnTo>
                  <a:lnTo>
                    <a:pt x="113775" y="98125"/>
                  </a:lnTo>
                  <a:lnTo>
                    <a:pt x="116420" y="125726"/>
                  </a:lnTo>
                  <a:lnTo>
                    <a:pt x="127733" y="147352"/>
                  </a:lnTo>
                  <a:lnTo>
                    <a:pt x="144460" y="163593"/>
                  </a:lnTo>
                  <a:lnTo>
                    <a:pt x="177555" y="180431"/>
                  </a:lnTo>
                  <a:lnTo>
                    <a:pt x="193639" y="185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749181" y="11424999"/>
              <a:ext cx="831753" cy="26835"/>
            </a:xfrm>
            <a:custGeom>
              <a:avLst/>
              <a:gdLst/>
              <a:ahLst/>
              <a:cxnLst/>
              <a:rect l="0" t="0" r="0" b="0"/>
              <a:pathLst>
                <a:path w="831753" h="26835">
                  <a:moveTo>
                    <a:pt x="0" y="0"/>
                  </a:moveTo>
                  <a:lnTo>
                    <a:pt x="48932" y="11453"/>
                  </a:lnTo>
                  <a:lnTo>
                    <a:pt x="99897" y="18212"/>
                  </a:lnTo>
                  <a:lnTo>
                    <a:pt x="159450" y="20214"/>
                  </a:lnTo>
                  <a:lnTo>
                    <a:pt x="215311" y="20807"/>
                  </a:lnTo>
                  <a:lnTo>
                    <a:pt x="270519" y="15418"/>
                  </a:lnTo>
                  <a:lnTo>
                    <a:pt x="323624" y="11494"/>
                  </a:lnTo>
                  <a:lnTo>
                    <a:pt x="379175" y="10719"/>
                  </a:lnTo>
                  <a:lnTo>
                    <a:pt x="440798" y="10566"/>
                  </a:lnTo>
                  <a:lnTo>
                    <a:pt x="500889" y="10536"/>
                  </a:lnTo>
                  <a:lnTo>
                    <a:pt x="557820" y="10529"/>
                  </a:lnTo>
                  <a:lnTo>
                    <a:pt x="614125" y="10529"/>
                  </a:lnTo>
                  <a:lnTo>
                    <a:pt x="667444" y="10529"/>
                  </a:lnTo>
                  <a:lnTo>
                    <a:pt x="727696" y="16118"/>
                  </a:lnTo>
                  <a:lnTo>
                    <a:pt x="778823" y="19594"/>
                  </a:lnTo>
                  <a:lnTo>
                    <a:pt x="824937" y="26834"/>
                  </a:lnTo>
                  <a:lnTo>
                    <a:pt x="828379" y="26078"/>
                  </a:lnTo>
                  <a:lnTo>
                    <a:pt x="831752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6296042" y="11456584"/>
            <a:ext cx="2863752" cy="452727"/>
            <a:chOff x="6296042" y="11456584"/>
            <a:chExt cx="2863752" cy="452727"/>
          </a:xfrm>
        </p:grpSpPr>
        <p:sp>
          <p:nvSpPr>
            <p:cNvPr id="398" name="Freeform 397"/>
            <p:cNvSpPr/>
            <p:nvPr/>
          </p:nvSpPr>
          <p:spPr>
            <a:xfrm>
              <a:off x="6380270" y="11540813"/>
              <a:ext cx="31586" cy="252684"/>
            </a:xfrm>
            <a:custGeom>
              <a:avLst/>
              <a:gdLst/>
              <a:ahLst/>
              <a:cxnLst/>
              <a:rect l="0" t="0" r="0" b="0"/>
              <a:pathLst>
                <a:path w="31586" h="252684">
                  <a:moveTo>
                    <a:pt x="0" y="0"/>
                  </a:moveTo>
                  <a:lnTo>
                    <a:pt x="9065" y="58616"/>
                  </a:lnTo>
                  <a:lnTo>
                    <a:pt x="18668" y="121453"/>
                  </a:lnTo>
                  <a:lnTo>
                    <a:pt x="26174" y="181528"/>
                  </a:lnTo>
                  <a:lnTo>
                    <a:pt x="30873" y="240078"/>
                  </a:lnTo>
                  <a:lnTo>
                    <a:pt x="31585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6296042" y="11490909"/>
              <a:ext cx="279665" cy="292060"/>
            </a:xfrm>
            <a:custGeom>
              <a:avLst/>
              <a:gdLst/>
              <a:ahLst/>
              <a:cxnLst/>
              <a:rect l="0" t="0" r="0" b="0"/>
              <a:pathLst>
                <a:path w="279665" h="292060">
                  <a:moveTo>
                    <a:pt x="0" y="92018"/>
                  </a:moveTo>
                  <a:lnTo>
                    <a:pt x="9575" y="60736"/>
                  </a:lnTo>
                  <a:lnTo>
                    <a:pt x="39403" y="22329"/>
                  </a:lnTo>
                  <a:lnTo>
                    <a:pt x="65487" y="6509"/>
                  </a:lnTo>
                  <a:lnTo>
                    <a:pt x="106621" y="0"/>
                  </a:lnTo>
                  <a:lnTo>
                    <a:pt x="161443" y="3661"/>
                  </a:lnTo>
                  <a:lnTo>
                    <a:pt x="210962" y="23334"/>
                  </a:lnTo>
                  <a:lnTo>
                    <a:pt x="244091" y="45801"/>
                  </a:lnTo>
                  <a:lnTo>
                    <a:pt x="268726" y="78453"/>
                  </a:lnTo>
                  <a:lnTo>
                    <a:pt x="279664" y="123353"/>
                  </a:lnTo>
                  <a:lnTo>
                    <a:pt x="277315" y="168113"/>
                  </a:lnTo>
                  <a:lnTo>
                    <a:pt x="258032" y="211011"/>
                  </a:lnTo>
                  <a:lnTo>
                    <a:pt x="236734" y="233030"/>
                  </a:lnTo>
                  <a:lnTo>
                    <a:pt x="174117" y="277850"/>
                  </a:lnTo>
                  <a:lnTo>
                    <a:pt x="135428" y="287849"/>
                  </a:lnTo>
                  <a:lnTo>
                    <a:pt x="80434" y="291228"/>
                  </a:lnTo>
                  <a:lnTo>
                    <a:pt x="52642" y="292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6641388" y="11608231"/>
              <a:ext cx="191608" cy="160794"/>
            </a:xfrm>
            <a:custGeom>
              <a:avLst/>
              <a:gdLst/>
              <a:ahLst/>
              <a:cxnLst/>
              <a:rect l="0" t="0" r="0" b="0"/>
              <a:pathLst>
                <a:path w="191608" h="160794">
                  <a:moveTo>
                    <a:pt x="107379" y="48395"/>
                  </a:moveTo>
                  <a:lnTo>
                    <a:pt x="92725" y="4432"/>
                  </a:lnTo>
                  <a:lnTo>
                    <a:pt x="87081" y="369"/>
                  </a:lnTo>
                  <a:lnTo>
                    <a:pt x="79809" y="0"/>
                  </a:lnTo>
                  <a:lnTo>
                    <a:pt x="71452" y="2094"/>
                  </a:lnTo>
                  <a:lnTo>
                    <a:pt x="42921" y="21808"/>
                  </a:lnTo>
                  <a:lnTo>
                    <a:pt x="17830" y="61054"/>
                  </a:lnTo>
                  <a:lnTo>
                    <a:pt x="1168" y="104139"/>
                  </a:lnTo>
                  <a:lnTo>
                    <a:pt x="0" y="146540"/>
                  </a:lnTo>
                  <a:lnTo>
                    <a:pt x="4207" y="154769"/>
                  </a:lnTo>
                  <a:lnTo>
                    <a:pt x="10521" y="159085"/>
                  </a:lnTo>
                  <a:lnTo>
                    <a:pt x="18241" y="160793"/>
                  </a:lnTo>
                  <a:lnTo>
                    <a:pt x="36177" y="156452"/>
                  </a:lnTo>
                  <a:lnTo>
                    <a:pt x="45873" y="152019"/>
                  </a:lnTo>
                  <a:lnTo>
                    <a:pt x="62886" y="134614"/>
                  </a:lnTo>
                  <a:lnTo>
                    <a:pt x="98877" y="73007"/>
                  </a:lnTo>
                  <a:lnTo>
                    <a:pt x="108670" y="49975"/>
                  </a:lnTo>
                  <a:lnTo>
                    <a:pt x="112919" y="45939"/>
                  </a:lnTo>
                  <a:lnTo>
                    <a:pt x="116921" y="46757"/>
                  </a:lnTo>
                  <a:lnTo>
                    <a:pt x="120760" y="50812"/>
                  </a:lnTo>
                  <a:lnTo>
                    <a:pt x="125024" y="67797"/>
                  </a:lnTo>
                  <a:lnTo>
                    <a:pt x="133351" y="111238"/>
                  </a:lnTo>
                  <a:lnTo>
                    <a:pt x="148480" y="137465"/>
                  </a:lnTo>
                  <a:lnTo>
                    <a:pt x="155837" y="142870"/>
                  </a:lnTo>
                  <a:lnTo>
                    <a:pt x="191607" y="1536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6866726" y="11635470"/>
              <a:ext cx="145255" cy="136971"/>
            </a:xfrm>
            <a:custGeom>
              <a:avLst/>
              <a:gdLst/>
              <a:ahLst/>
              <a:cxnLst/>
              <a:rect l="0" t="0" r="0" b="0"/>
              <a:pathLst>
                <a:path w="145255" h="136971">
                  <a:moveTo>
                    <a:pt x="8383" y="99"/>
                  </a:moveTo>
                  <a:lnTo>
                    <a:pt x="8383" y="49030"/>
                  </a:lnTo>
                  <a:lnTo>
                    <a:pt x="2793" y="102571"/>
                  </a:lnTo>
                  <a:lnTo>
                    <a:pt x="1147" y="105848"/>
                  </a:lnTo>
                  <a:lnTo>
                    <a:pt x="49" y="103354"/>
                  </a:lnTo>
                  <a:lnTo>
                    <a:pt x="0" y="88104"/>
                  </a:lnTo>
                  <a:lnTo>
                    <a:pt x="7719" y="54381"/>
                  </a:lnTo>
                  <a:lnTo>
                    <a:pt x="30696" y="14071"/>
                  </a:lnTo>
                  <a:lnTo>
                    <a:pt x="37296" y="5904"/>
                  </a:lnTo>
                  <a:lnTo>
                    <a:pt x="46375" y="1630"/>
                  </a:lnTo>
                  <a:lnTo>
                    <a:pt x="68943" y="0"/>
                  </a:lnTo>
                  <a:lnTo>
                    <a:pt x="79172" y="3542"/>
                  </a:lnTo>
                  <a:lnTo>
                    <a:pt x="96777" y="16837"/>
                  </a:lnTo>
                  <a:lnTo>
                    <a:pt x="114253" y="44052"/>
                  </a:lnTo>
                  <a:lnTo>
                    <a:pt x="129468" y="85860"/>
                  </a:lnTo>
                  <a:lnTo>
                    <a:pt x="134337" y="119746"/>
                  </a:lnTo>
                  <a:lnTo>
                    <a:pt x="136806" y="125488"/>
                  </a:lnTo>
                  <a:lnTo>
                    <a:pt x="145254" y="136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7122204" y="11593455"/>
              <a:ext cx="5590" cy="147400"/>
            </a:xfrm>
            <a:custGeom>
              <a:avLst/>
              <a:gdLst/>
              <a:ahLst/>
              <a:cxnLst/>
              <a:rect l="0" t="0" r="0" b="0"/>
              <a:pathLst>
                <a:path w="5590" h="147400">
                  <a:moveTo>
                    <a:pt x="5589" y="0"/>
                  </a:moveTo>
                  <a:lnTo>
                    <a:pt x="0" y="16767"/>
                  </a:lnTo>
                  <a:lnTo>
                    <a:pt x="4044" y="75446"/>
                  </a:lnTo>
                  <a:lnTo>
                    <a:pt x="5386" y="138271"/>
                  </a:lnTo>
                  <a:lnTo>
                    <a:pt x="5589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7127793" y="115302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7234758" y="11564913"/>
              <a:ext cx="103606" cy="188612"/>
            </a:xfrm>
            <a:custGeom>
              <a:avLst/>
              <a:gdLst/>
              <a:ahLst/>
              <a:cxnLst/>
              <a:rect l="0" t="0" r="0" b="0"/>
              <a:pathLst>
                <a:path w="103606" h="188612">
                  <a:moveTo>
                    <a:pt x="19377" y="144355"/>
                  </a:moveTo>
                  <a:lnTo>
                    <a:pt x="77940" y="85792"/>
                  </a:lnTo>
                  <a:lnTo>
                    <a:pt x="86349" y="64905"/>
                  </a:lnTo>
                  <a:lnTo>
                    <a:pt x="88917" y="40024"/>
                  </a:lnTo>
                  <a:lnTo>
                    <a:pt x="86159" y="13369"/>
                  </a:lnTo>
                  <a:lnTo>
                    <a:pt x="81446" y="5558"/>
                  </a:lnTo>
                  <a:lnTo>
                    <a:pt x="74794" y="1521"/>
                  </a:lnTo>
                  <a:lnTo>
                    <a:pt x="66850" y="0"/>
                  </a:lnTo>
                  <a:lnTo>
                    <a:pt x="59215" y="2495"/>
                  </a:lnTo>
                  <a:lnTo>
                    <a:pt x="17460" y="41186"/>
                  </a:lnTo>
                  <a:lnTo>
                    <a:pt x="6826" y="67307"/>
                  </a:lnTo>
                  <a:lnTo>
                    <a:pt x="0" y="126147"/>
                  </a:lnTo>
                  <a:lnTo>
                    <a:pt x="5306" y="151471"/>
                  </a:lnTo>
                  <a:lnTo>
                    <a:pt x="9996" y="163137"/>
                  </a:lnTo>
                  <a:lnTo>
                    <a:pt x="17802" y="172085"/>
                  </a:lnTo>
                  <a:lnTo>
                    <a:pt x="38955" y="185146"/>
                  </a:lnTo>
                  <a:lnTo>
                    <a:pt x="60833" y="188611"/>
                  </a:lnTo>
                  <a:lnTo>
                    <a:pt x="79916" y="186252"/>
                  </a:lnTo>
                  <a:lnTo>
                    <a:pt x="103605" y="175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7485762" y="11467113"/>
              <a:ext cx="21058" cy="263214"/>
            </a:xfrm>
            <a:custGeom>
              <a:avLst/>
              <a:gdLst/>
              <a:ahLst/>
              <a:cxnLst/>
              <a:rect l="0" t="0" r="0" b="0"/>
              <a:pathLst>
                <a:path w="21058" h="263214">
                  <a:moveTo>
                    <a:pt x="0" y="0"/>
                  </a:moveTo>
                  <a:lnTo>
                    <a:pt x="0" y="57265"/>
                  </a:lnTo>
                  <a:lnTo>
                    <a:pt x="0" y="106655"/>
                  </a:lnTo>
                  <a:lnTo>
                    <a:pt x="0" y="158334"/>
                  </a:lnTo>
                  <a:lnTo>
                    <a:pt x="5589" y="217020"/>
                  </a:lnTo>
                  <a:lnTo>
                    <a:pt x="21057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7812146" y="11456584"/>
              <a:ext cx="20496" cy="252685"/>
            </a:xfrm>
            <a:custGeom>
              <a:avLst/>
              <a:gdLst/>
              <a:ahLst/>
              <a:cxnLst/>
              <a:rect l="0" t="0" r="0" b="0"/>
              <a:pathLst>
                <a:path w="20496" h="252685">
                  <a:moveTo>
                    <a:pt x="0" y="0"/>
                  </a:moveTo>
                  <a:lnTo>
                    <a:pt x="14654" y="58618"/>
                  </a:lnTo>
                  <a:lnTo>
                    <a:pt x="19160" y="110175"/>
                  </a:lnTo>
                  <a:lnTo>
                    <a:pt x="20495" y="169905"/>
                  </a:lnTo>
                  <a:lnTo>
                    <a:pt x="12540" y="225415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7675275" y="11457018"/>
              <a:ext cx="336913" cy="10096"/>
            </a:xfrm>
            <a:custGeom>
              <a:avLst/>
              <a:gdLst/>
              <a:ahLst/>
              <a:cxnLst/>
              <a:rect l="0" t="0" r="0" b="0"/>
              <a:pathLst>
                <a:path w="336913" h="10096">
                  <a:moveTo>
                    <a:pt x="0" y="10095"/>
                  </a:moveTo>
                  <a:lnTo>
                    <a:pt x="48931" y="10095"/>
                  </a:lnTo>
                  <a:lnTo>
                    <a:pt x="99895" y="10095"/>
                  </a:lnTo>
                  <a:lnTo>
                    <a:pt x="163232" y="4506"/>
                  </a:lnTo>
                  <a:lnTo>
                    <a:pt x="215261" y="1030"/>
                  </a:lnTo>
                  <a:lnTo>
                    <a:pt x="269542" y="0"/>
                  </a:lnTo>
                  <a:lnTo>
                    <a:pt x="325613" y="7957"/>
                  </a:lnTo>
                  <a:lnTo>
                    <a:pt x="336912" y="100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7717389" y="11719797"/>
              <a:ext cx="221100" cy="10530"/>
            </a:xfrm>
            <a:custGeom>
              <a:avLst/>
              <a:gdLst/>
              <a:ahLst/>
              <a:cxnLst/>
              <a:rect l="0" t="0" r="0" b="0"/>
              <a:pathLst>
                <a:path w="221100" h="10530">
                  <a:moveTo>
                    <a:pt x="0" y="10529"/>
                  </a:moveTo>
                  <a:lnTo>
                    <a:pt x="50433" y="9358"/>
                  </a:lnTo>
                  <a:lnTo>
                    <a:pt x="105410" y="3293"/>
                  </a:lnTo>
                  <a:lnTo>
                    <a:pt x="167094" y="650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993325" y="11572895"/>
              <a:ext cx="138269" cy="189018"/>
            </a:xfrm>
            <a:custGeom>
              <a:avLst/>
              <a:gdLst/>
              <a:ahLst/>
              <a:cxnLst/>
              <a:rect l="0" t="0" r="0" b="0"/>
              <a:pathLst>
                <a:path w="138269" h="189018">
                  <a:moveTo>
                    <a:pt x="8333" y="41617"/>
                  </a:moveTo>
                  <a:lnTo>
                    <a:pt x="0" y="79095"/>
                  </a:lnTo>
                  <a:lnTo>
                    <a:pt x="1575" y="117062"/>
                  </a:lnTo>
                  <a:lnTo>
                    <a:pt x="3827" y="130519"/>
                  </a:lnTo>
                  <a:lnTo>
                    <a:pt x="5329" y="133640"/>
                  </a:lnTo>
                  <a:lnTo>
                    <a:pt x="17645" y="75639"/>
                  </a:lnTo>
                  <a:lnTo>
                    <a:pt x="42113" y="20881"/>
                  </a:lnTo>
                  <a:lnTo>
                    <a:pt x="56102" y="5885"/>
                  </a:lnTo>
                  <a:lnTo>
                    <a:pt x="64745" y="248"/>
                  </a:lnTo>
                  <a:lnTo>
                    <a:pt x="75187" y="0"/>
                  </a:lnTo>
                  <a:lnTo>
                    <a:pt x="99267" y="9083"/>
                  </a:lnTo>
                  <a:lnTo>
                    <a:pt x="116209" y="24818"/>
                  </a:lnTo>
                  <a:lnTo>
                    <a:pt x="136617" y="63516"/>
                  </a:lnTo>
                  <a:lnTo>
                    <a:pt x="138268" y="84105"/>
                  </a:lnTo>
                  <a:lnTo>
                    <a:pt x="133978" y="143659"/>
                  </a:lnTo>
                  <a:lnTo>
                    <a:pt x="124147" y="189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8180643" y="11590729"/>
              <a:ext cx="141816" cy="141210"/>
            </a:xfrm>
            <a:custGeom>
              <a:avLst/>
              <a:gdLst/>
              <a:ahLst/>
              <a:cxnLst/>
              <a:rect l="0" t="0" r="0" b="0"/>
              <a:pathLst>
                <a:path w="141816" h="141210">
                  <a:moveTo>
                    <a:pt x="21057" y="13254"/>
                  </a:moveTo>
                  <a:lnTo>
                    <a:pt x="11992" y="71872"/>
                  </a:lnTo>
                  <a:lnTo>
                    <a:pt x="16551" y="112250"/>
                  </a:lnTo>
                  <a:lnTo>
                    <a:pt x="21563" y="122536"/>
                  </a:lnTo>
                  <a:lnTo>
                    <a:pt x="36490" y="137083"/>
                  </a:lnTo>
                  <a:lnTo>
                    <a:pt x="57942" y="141209"/>
                  </a:lnTo>
                  <a:lnTo>
                    <a:pt x="70214" y="140671"/>
                  </a:lnTo>
                  <a:lnTo>
                    <a:pt x="93207" y="130715"/>
                  </a:lnTo>
                  <a:lnTo>
                    <a:pt x="122763" y="105380"/>
                  </a:lnTo>
                  <a:lnTo>
                    <a:pt x="130975" y="95728"/>
                  </a:lnTo>
                  <a:lnTo>
                    <a:pt x="140099" y="69407"/>
                  </a:lnTo>
                  <a:lnTo>
                    <a:pt x="141815" y="41721"/>
                  </a:lnTo>
                  <a:lnTo>
                    <a:pt x="134779" y="21616"/>
                  </a:lnTo>
                  <a:lnTo>
                    <a:pt x="120732" y="8002"/>
                  </a:lnTo>
                  <a:lnTo>
                    <a:pt x="112074" y="2734"/>
                  </a:lnTo>
                  <a:lnTo>
                    <a:pt x="89975" y="0"/>
                  </a:lnTo>
                  <a:lnTo>
                    <a:pt x="33512" y="9602"/>
                  </a:lnTo>
                  <a:lnTo>
                    <a:pt x="0" y="1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8401741" y="11540813"/>
              <a:ext cx="121947" cy="177605"/>
            </a:xfrm>
            <a:custGeom>
              <a:avLst/>
              <a:gdLst/>
              <a:ahLst/>
              <a:cxnLst/>
              <a:rect l="0" t="0" r="0" b="0"/>
              <a:pathLst>
                <a:path w="121947" h="177605">
                  <a:moveTo>
                    <a:pt x="0" y="52642"/>
                  </a:moveTo>
                  <a:lnTo>
                    <a:pt x="8333" y="90120"/>
                  </a:lnTo>
                  <a:lnTo>
                    <a:pt x="15684" y="135954"/>
                  </a:lnTo>
                  <a:lnTo>
                    <a:pt x="30644" y="168184"/>
                  </a:lnTo>
                  <a:lnTo>
                    <a:pt x="39146" y="174124"/>
                  </a:lnTo>
                  <a:lnTo>
                    <a:pt x="61073" y="177604"/>
                  </a:lnTo>
                  <a:lnTo>
                    <a:pt x="71131" y="174554"/>
                  </a:lnTo>
                  <a:lnTo>
                    <a:pt x="88546" y="161808"/>
                  </a:lnTo>
                  <a:lnTo>
                    <a:pt x="111504" y="129312"/>
                  </a:lnTo>
                  <a:lnTo>
                    <a:pt x="121946" y="90046"/>
                  </a:lnTo>
                  <a:lnTo>
                    <a:pt x="119451" y="48776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8622840" y="11603983"/>
              <a:ext cx="105286" cy="115815"/>
            </a:xfrm>
            <a:custGeom>
              <a:avLst/>
              <a:gdLst/>
              <a:ahLst/>
              <a:cxnLst/>
              <a:rect l="0" t="0" r="0" b="0"/>
              <a:pathLst>
                <a:path w="105286" h="115815">
                  <a:moveTo>
                    <a:pt x="0" y="0"/>
                  </a:moveTo>
                  <a:lnTo>
                    <a:pt x="35917" y="53875"/>
                  </a:lnTo>
                  <a:lnTo>
                    <a:pt x="70298" y="99858"/>
                  </a:lnTo>
                  <a:lnTo>
                    <a:pt x="84276" y="108723"/>
                  </a:lnTo>
                  <a:lnTo>
                    <a:pt x="105285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8686011" y="11530284"/>
              <a:ext cx="115814" cy="379027"/>
            </a:xfrm>
            <a:custGeom>
              <a:avLst/>
              <a:gdLst/>
              <a:ahLst/>
              <a:cxnLst/>
              <a:rect l="0" t="0" r="0" b="0"/>
              <a:pathLst>
                <a:path w="115814" h="379027">
                  <a:moveTo>
                    <a:pt x="115813" y="0"/>
                  </a:moveTo>
                  <a:lnTo>
                    <a:pt x="95570" y="55141"/>
                  </a:lnTo>
                  <a:lnTo>
                    <a:pt x="81999" y="109145"/>
                  </a:lnTo>
                  <a:lnTo>
                    <a:pt x="66933" y="172295"/>
                  </a:lnTo>
                  <a:lnTo>
                    <a:pt x="49166" y="230746"/>
                  </a:lnTo>
                  <a:lnTo>
                    <a:pt x="31589" y="284153"/>
                  </a:lnTo>
                  <a:lnTo>
                    <a:pt x="7973" y="342963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886052" y="11544050"/>
              <a:ext cx="273742" cy="216504"/>
            </a:xfrm>
            <a:custGeom>
              <a:avLst/>
              <a:gdLst/>
              <a:ahLst/>
              <a:cxnLst/>
              <a:rect l="0" t="0" r="0" b="0"/>
              <a:pathLst>
                <a:path w="273742" h="216504">
                  <a:moveTo>
                    <a:pt x="0" y="80991"/>
                  </a:moveTo>
                  <a:lnTo>
                    <a:pt x="16768" y="92168"/>
                  </a:lnTo>
                  <a:lnTo>
                    <a:pt x="49552" y="99120"/>
                  </a:lnTo>
                  <a:lnTo>
                    <a:pt x="102551" y="100299"/>
                  </a:lnTo>
                  <a:lnTo>
                    <a:pt x="141780" y="92301"/>
                  </a:lnTo>
                  <a:lnTo>
                    <a:pt x="160890" y="81728"/>
                  </a:lnTo>
                  <a:lnTo>
                    <a:pt x="174062" y="66110"/>
                  </a:lnTo>
                  <a:lnTo>
                    <a:pt x="179212" y="57033"/>
                  </a:lnTo>
                  <a:lnTo>
                    <a:pt x="181815" y="37588"/>
                  </a:lnTo>
                  <a:lnTo>
                    <a:pt x="180872" y="27489"/>
                  </a:lnTo>
                  <a:lnTo>
                    <a:pt x="176733" y="19587"/>
                  </a:lnTo>
                  <a:lnTo>
                    <a:pt x="162776" y="7687"/>
                  </a:lnTo>
                  <a:lnTo>
                    <a:pt x="129598" y="0"/>
                  </a:lnTo>
                  <a:lnTo>
                    <a:pt x="106732" y="4440"/>
                  </a:lnTo>
                  <a:lnTo>
                    <a:pt x="95721" y="8901"/>
                  </a:lnTo>
                  <a:lnTo>
                    <a:pt x="63458" y="37533"/>
                  </a:lnTo>
                  <a:lnTo>
                    <a:pt x="42849" y="75653"/>
                  </a:lnTo>
                  <a:lnTo>
                    <a:pt x="34923" y="116585"/>
                  </a:lnTo>
                  <a:lnTo>
                    <a:pt x="38164" y="158347"/>
                  </a:lnTo>
                  <a:lnTo>
                    <a:pt x="46597" y="180102"/>
                  </a:lnTo>
                  <a:lnTo>
                    <a:pt x="52122" y="189179"/>
                  </a:lnTo>
                  <a:lnTo>
                    <a:pt x="67619" y="202385"/>
                  </a:lnTo>
                  <a:lnTo>
                    <a:pt x="87375" y="210983"/>
                  </a:lnTo>
                  <a:lnTo>
                    <a:pt x="138186" y="216503"/>
                  </a:lnTo>
                  <a:lnTo>
                    <a:pt x="193282" y="212004"/>
                  </a:lnTo>
                  <a:lnTo>
                    <a:pt x="253889" y="207948"/>
                  </a:lnTo>
                  <a:lnTo>
                    <a:pt x="273741" y="2073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1853016" y="11919770"/>
            <a:ext cx="4327213" cy="1070812"/>
            <a:chOff x="1853016" y="11919770"/>
            <a:chExt cx="4327213" cy="1070812"/>
          </a:xfrm>
        </p:grpSpPr>
        <p:sp>
          <p:nvSpPr>
            <p:cNvPr id="416" name="Freeform 415"/>
            <p:cNvSpPr/>
            <p:nvPr/>
          </p:nvSpPr>
          <p:spPr>
            <a:xfrm>
              <a:off x="2276347" y="12101539"/>
              <a:ext cx="176794" cy="239441"/>
            </a:xfrm>
            <a:custGeom>
              <a:avLst/>
              <a:gdLst/>
              <a:ahLst/>
              <a:cxnLst/>
              <a:rect l="0" t="0" r="0" b="0"/>
              <a:pathLst>
                <a:path w="176794" h="239441">
                  <a:moveTo>
                    <a:pt x="176793" y="60455"/>
                  </a:moveTo>
                  <a:lnTo>
                    <a:pt x="171204" y="43688"/>
                  </a:lnTo>
                  <a:lnTo>
                    <a:pt x="159101" y="29217"/>
                  </a:lnTo>
                  <a:lnTo>
                    <a:pt x="140854" y="16156"/>
                  </a:lnTo>
                  <a:lnTo>
                    <a:pt x="104273" y="3395"/>
                  </a:lnTo>
                  <a:lnTo>
                    <a:pt x="77491" y="0"/>
                  </a:lnTo>
                  <a:lnTo>
                    <a:pt x="53110" y="4731"/>
                  </a:lnTo>
                  <a:lnTo>
                    <a:pt x="41695" y="9268"/>
                  </a:lnTo>
                  <a:lnTo>
                    <a:pt x="22773" y="26787"/>
                  </a:lnTo>
                  <a:lnTo>
                    <a:pt x="8904" y="50171"/>
                  </a:lnTo>
                  <a:lnTo>
                    <a:pt x="0" y="106430"/>
                  </a:lnTo>
                  <a:lnTo>
                    <a:pt x="3831" y="167932"/>
                  </a:lnTo>
                  <a:lnTo>
                    <a:pt x="18180" y="205384"/>
                  </a:lnTo>
                  <a:lnTo>
                    <a:pt x="33769" y="221575"/>
                  </a:lnTo>
                  <a:lnTo>
                    <a:pt x="42839" y="227529"/>
                  </a:lnTo>
                  <a:lnTo>
                    <a:pt x="77961" y="235910"/>
                  </a:lnTo>
                  <a:lnTo>
                    <a:pt x="113622" y="239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2526840" y="12056709"/>
              <a:ext cx="242156" cy="294799"/>
            </a:xfrm>
            <a:custGeom>
              <a:avLst/>
              <a:gdLst/>
              <a:ahLst/>
              <a:cxnLst/>
              <a:rect l="0" t="0" r="0" b="0"/>
              <a:pathLst>
                <a:path w="242156" h="294799">
                  <a:moveTo>
                    <a:pt x="0" y="0"/>
                  </a:moveTo>
                  <a:lnTo>
                    <a:pt x="3119" y="57265"/>
                  </a:lnTo>
                  <a:lnTo>
                    <a:pt x="14654" y="118156"/>
                  </a:lnTo>
                  <a:lnTo>
                    <a:pt x="28197" y="170349"/>
                  </a:lnTo>
                  <a:lnTo>
                    <a:pt x="38640" y="221269"/>
                  </a:lnTo>
                  <a:lnTo>
                    <a:pt x="45639" y="248080"/>
                  </a:lnTo>
                  <a:lnTo>
                    <a:pt x="49143" y="251954"/>
                  </a:lnTo>
                  <a:lnTo>
                    <a:pt x="52649" y="249858"/>
                  </a:lnTo>
                  <a:lnTo>
                    <a:pt x="59664" y="233880"/>
                  </a:lnTo>
                  <a:lnTo>
                    <a:pt x="73700" y="179082"/>
                  </a:lnTo>
                  <a:lnTo>
                    <a:pt x="87347" y="140019"/>
                  </a:lnTo>
                  <a:lnTo>
                    <a:pt x="100822" y="119553"/>
                  </a:lnTo>
                  <a:lnTo>
                    <a:pt x="118509" y="106557"/>
                  </a:lnTo>
                  <a:lnTo>
                    <a:pt x="128139" y="104963"/>
                  </a:lnTo>
                  <a:lnTo>
                    <a:pt x="148197" y="109431"/>
                  </a:lnTo>
                  <a:lnTo>
                    <a:pt x="179221" y="136280"/>
                  </a:lnTo>
                  <a:lnTo>
                    <a:pt x="205050" y="179460"/>
                  </a:lnTo>
                  <a:lnTo>
                    <a:pt x="221932" y="229298"/>
                  </a:lnTo>
                  <a:lnTo>
                    <a:pt x="238683" y="283746"/>
                  </a:lnTo>
                  <a:lnTo>
                    <a:pt x="242155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2813833" y="12161994"/>
              <a:ext cx="137199" cy="154463"/>
            </a:xfrm>
            <a:custGeom>
              <a:avLst/>
              <a:gdLst/>
              <a:ahLst/>
              <a:cxnLst/>
              <a:rect l="0" t="0" r="0" b="0"/>
              <a:pathLst>
                <a:path w="137199" h="154463">
                  <a:moveTo>
                    <a:pt x="28862" y="0"/>
                  </a:moveTo>
                  <a:lnTo>
                    <a:pt x="13220" y="26386"/>
                  </a:lnTo>
                  <a:lnTo>
                    <a:pt x="2520" y="62280"/>
                  </a:lnTo>
                  <a:lnTo>
                    <a:pt x="0" y="101381"/>
                  </a:lnTo>
                  <a:lnTo>
                    <a:pt x="3556" y="124606"/>
                  </a:lnTo>
                  <a:lnTo>
                    <a:pt x="8481" y="133373"/>
                  </a:lnTo>
                  <a:lnTo>
                    <a:pt x="23313" y="146235"/>
                  </a:lnTo>
                  <a:lnTo>
                    <a:pt x="44723" y="152730"/>
                  </a:lnTo>
                  <a:lnTo>
                    <a:pt x="56983" y="154462"/>
                  </a:lnTo>
                  <a:lnTo>
                    <a:pt x="79965" y="150148"/>
                  </a:lnTo>
                  <a:lnTo>
                    <a:pt x="100707" y="139262"/>
                  </a:lnTo>
                  <a:lnTo>
                    <a:pt x="117725" y="122726"/>
                  </a:lnTo>
                  <a:lnTo>
                    <a:pt x="134870" y="93685"/>
                  </a:lnTo>
                  <a:lnTo>
                    <a:pt x="137198" y="73223"/>
                  </a:lnTo>
                  <a:lnTo>
                    <a:pt x="136181" y="62853"/>
                  </a:lnTo>
                  <a:lnTo>
                    <a:pt x="125692" y="41973"/>
                  </a:lnTo>
                  <a:lnTo>
                    <a:pt x="117981" y="31491"/>
                  </a:lnTo>
                  <a:lnTo>
                    <a:pt x="96936" y="16726"/>
                  </a:lnTo>
                  <a:lnTo>
                    <a:pt x="71985" y="7434"/>
                  </a:lnTo>
                  <a:lnTo>
                    <a:pt x="27198" y="1468"/>
                  </a:lnTo>
                  <a:lnTo>
                    <a:pt x="78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2986759" y="12161994"/>
              <a:ext cx="168803" cy="152396"/>
            </a:xfrm>
            <a:custGeom>
              <a:avLst/>
              <a:gdLst/>
              <a:ahLst/>
              <a:cxnLst/>
              <a:rect l="0" t="0" r="0" b="0"/>
              <a:pathLst>
                <a:path w="168803" h="152396">
                  <a:moveTo>
                    <a:pt x="55977" y="10528"/>
                  </a:moveTo>
                  <a:lnTo>
                    <a:pt x="39209" y="21707"/>
                  </a:lnTo>
                  <a:lnTo>
                    <a:pt x="17604" y="51015"/>
                  </a:lnTo>
                  <a:lnTo>
                    <a:pt x="1973" y="83746"/>
                  </a:lnTo>
                  <a:lnTo>
                    <a:pt x="0" y="105070"/>
                  </a:lnTo>
                  <a:lnTo>
                    <a:pt x="1111" y="115671"/>
                  </a:lnTo>
                  <a:lnTo>
                    <a:pt x="11705" y="133686"/>
                  </a:lnTo>
                  <a:lnTo>
                    <a:pt x="19443" y="141767"/>
                  </a:lnTo>
                  <a:lnTo>
                    <a:pt x="43639" y="150744"/>
                  </a:lnTo>
                  <a:lnTo>
                    <a:pt x="72721" y="152395"/>
                  </a:lnTo>
                  <a:lnTo>
                    <a:pt x="101243" y="145329"/>
                  </a:lnTo>
                  <a:lnTo>
                    <a:pt x="138019" y="122609"/>
                  </a:lnTo>
                  <a:lnTo>
                    <a:pt x="165554" y="93651"/>
                  </a:lnTo>
                  <a:lnTo>
                    <a:pt x="168802" y="82321"/>
                  </a:lnTo>
                  <a:lnTo>
                    <a:pt x="166173" y="57255"/>
                  </a:lnTo>
                  <a:lnTo>
                    <a:pt x="157205" y="36754"/>
                  </a:lnTo>
                  <a:lnTo>
                    <a:pt x="151538" y="28012"/>
                  </a:lnTo>
                  <a:lnTo>
                    <a:pt x="135883" y="15180"/>
                  </a:lnTo>
                  <a:lnTo>
                    <a:pt x="126795" y="10120"/>
                  </a:lnTo>
                  <a:lnTo>
                    <a:pt x="66227" y="1333"/>
                  </a:lnTo>
                  <a:lnTo>
                    <a:pt x="454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3211192" y="12132360"/>
              <a:ext cx="157928" cy="181489"/>
            </a:xfrm>
            <a:custGeom>
              <a:avLst/>
              <a:gdLst/>
              <a:ahLst/>
              <a:cxnLst/>
              <a:rect l="0" t="0" r="0" b="0"/>
              <a:pathLst>
                <a:path w="157928" h="181489">
                  <a:moveTo>
                    <a:pt x="157927" y="29634"/>
                  </a:moveTo>
                  <a:lnTo>
                    <a:pt x="146749" y="12867"/>
                  </a:lnTo>
                  <a:lnTo>
                    <a:pt x="137607" y="7928"/>
                  </a:lnTo>
                  <a:lnTo>
                    <a:pt x="84027" y="0"/>
                  </a:lnTo>
                  <a:lnTo>
                    <a:pt x="45174" y="1746"/>
                  </a:lnTo>
                  <a:lnTo>
                    <a:pt x="33625" y="4022"/>
                  </a:lnTo>
                  <a:lnTo>
                    <a:pt x="27096" y="10221"/>
                  </a:lnTo>
                  <a:lnTo>
                    <a:pt x="23913" y="19031"/>
                  </a:lnTo>
                  <a:lnTo>
                    <a:pt x="22961" y="29584"/>
                  </a:lnTo>
                  <a:lnTo>
                    <a:pt x="27006" y="40130"/>
                  </a:lnTo>
                  <a:lnTo>
                    <a:pt x="68662" y="87211"/>
                  </a:lnTo>
                  <a:lnTo>
                    <a:pt x="119656" y="127236"/>
                  </a:lnTo>
                  <a:lnTo>
                    <a:pt x="132413" y="136816"/>
                  </a:lnTo>
                  <a:lnTo>
                    <a:pt x="138578" y="146711"/>
                  </a:lnTo>
                  <a:lnTo>
                    <a:pt x="140348" y="156819"/>
                  </a:lnTo>
                  <a:lnTo>
                    <a:pt x="139189" y="167066"/>
                  </a:lnTo>
                  <a:lnTo>
                    <a:pt x="132567" y="173897"/>
                  </a:lnTo>
                  <a:lnTo>
                    <a:pt x="109612" y="181488"/>
                  </a:lnTo>
                  <a:lnTo>
                    <a:pt x="63803" y="180172"/>
                  </a:lnTo>
                  <a:lnTo>
                    <a:pt x="10828" y="160780"/>
                  </a:lnTo>
                  <a:lnTo>
                    <a:pt x="0" y="155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3474404" y="12128020"/>
              <a:ext cx="200043" cy="216204"/>
            </a:xfrm>
            <a:custGeom>
              <a:avLst/>
              <a:gdLst/>
              <a:ahLst/>
              <a:cxnLst/>
              <a:rect l="0" t="0" r="0" b="0"/>
              <a:pathLst>
                <a:path w="200043" h="216204">
                  <a:moveTo>
                    <a:pt x="0" y="107673"/>
                  </a:moveTo>
                  <a:lnTo>
                    <a:pt x="27556" y="114909"/>
                  </a:lnTo>
                  <a:lnTo>
                    <a:pt x="80660" y="114431"/>
                  </a:lnTo>
                  <a:lnTo>
                    <a:pt x="131227" y="97831"/>
                  </a:lnTo>
                  <a:lnTo>
                    <a:pt x="161195" y="73172"/>
                  </a:lnTo>
                  <a:lnTo>
                    <a:pt x="165955" y="62445"/>
                  </a:lnTo>
                  <a:lnTo>
                    <a:pt x="168124" y="38050"/>
                  </a:lnTo>
                  <a:lnTo>
                    <a:pt x="164725" y="28502"/>
                  </a:lnTo>
                  <a:lnTo>
                    <a:pt x="151590" y="14774"/>
                  </a:lnTo>
                  <a:lnTo>
                    <a:pt x="118876" y="469"/>
                  </a:lnTo>
                  <a:lnTo>
                    <a:pt x="73957" y="0"/>
                  </a:lnTo>
                  <a:lnTo>
                    <a:pt x="46908" y="13806"/>
                  </a:lnTo>
                  <a:lnTo>
                    <a:pt x="34781" y="24038"/>
                  </a:lnTo>
                  <a:lnTo>
                    <a:pt x="21307" y="47886"/>
                  </a:lnTo>
                  <a:lnTo>
                    <a:pt x="16489" y="75252"/>
                  </a:lnTo>
                  <a:lnTo>
                    <a:pt x="21524" y="121204"/>
                  </a:lnTo>
                  <a:lnTo>
                    <a:pt x="37313" y="156916"/>
                  </a:lnTo>
                  <a:lnTo>
                    <a:pt x="50119" y="174792"/>
                  </a:lnTo>
                  <a:lnTo>
                    <a:pt x="87250" y="198011"/>
                  </a:lnTo>
                  <a:lnTo>
                    <a:pt x="124118" y="214119"/>
                  </a:lnTo>
                  <a:lnTo>
                    <a:pt x="149530" y="216203"/>
                  </a:lnTo>
                  <a:lnTo>
                    <a:pt x="200042" y="212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3832373" y="11983010"/>
              <a:ext cx="42115" cy="305327"/>
            </a:xfrm>
            <a:custGeom>
              <a:avLst/>
              <a:gdLst/>
              <a:ahLst/>
              <a:cxnLst/>
              <a:rect l="0" t="0" r="0" b="0"/>
              <a:pathLst>
                <a:path w="42115" h="305327">
                  <a:moveTo>
                    <a:pt x="0" y="0"/>
                  </a:moveTo>
                  <a:lnTo>
                    <a:pt x="1170" y="50433"/>
                  </a:lnTo>
                  <a:lnTo>
                    <a:pt x="7236" y="105410"/>
                  </a:lnTo>
                  <a:lnTo>
                    <a:pt x="11893" y="151206"/>
                  </a:lnTo>
                  <a:lnTo>
                    <a:pt x="30122" y="208072"/>
                  </a:lnTo>
                  <a:lnTo>
                    <a:pt x="38561" y="259352"/>
                  </a:lnTo>
                  <a:lnTo>
                    <a:pt x="42114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3727088" y="11937878"/>
              <a:ext cx="329389" cy="255703"/>
            </a:xfrm>
            <a:custGeom>
              <a:avLst/>
              <a:gdLst/>
              <a:ahLst/>
              <a:cxnLst/>
              <a:rect l="0" t="0" r="0" b="0"/>
              <a:pathLst>
                <a:path w="329389" h="255703">
                  <a:moveTo>
                    <a:pt x="0" y="13546"/>
                  </a:moveTo>
                  <a:lnTo>
                    <a:pt x="16768" y="2368"/>
                  </a:lnTo>
                  <a:lnTo>
                    <a:pt x="43717" y="0"/>
                  </a:lnTo>
                  <a:lnTo>
                    <a:pt x="107032" y="2423"/>
                  </a:lnTo>
                  <a:lnTo>
                    <a:pt x="155975" y="14020"/>
                  </a:lnTo>
                  <a:lnTo>
                    <a:pt x="216510" y="31663"/>
                  </a:lnTo>
                  <a:lnTo>
                    <a:pt x="258214" y="51019"/>
                  </a:lnTo>
                  <a:lnTo>
                    <a:pt x="309608" y="92961"/>
                  </a:lnTo>
                  <a:lnTo>
                    <a:pt x="327002" y="120525"/>
                  </a:lnTo>
                  <a:lnTo>
                    <a:pt x="329388" y="140641"/>
                  </a:lnTo>
                  <a:lnTo>
                    <a:pt x="328387" y="150918"/>
                  </a:lnTo>
                  <a:lnTo>
                    <a:pt x="314796" y="174816"/>
                  </a:lnTo>
                  <a:lnTo>
                    <a:pt x="294327" y="197526"/>
                  </a:lnTo>
                  <a:lnTo>
                    <a:pt x="231586" y="237269"/>
                  </a:lnTo>
                  <a:lnTo>
                    <a:pt x="197690" y="249720"/>
                  </a:lnTo>
                  <a:lnTo>
                    <a:pt x="144378" y="254520"/>
                  </a:lnTo>
                  <a:lnTo>
                    <a:pt x="115814" y="2557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3990301" y="12109145"/>
              <a:ext cx="307978" cy="179192"/>
            </a:xfrm>
            <a:custGeom>
              <a:avLst/>
              <a:gdLst/>
              <a:ahLst/>
              <a:cxnLst/>
              <a:rect l="0" t="0" r="0" b="0"/>
              <a:pathLst>
                <a:path w="307978" h="179192">
                  <a:moveTo>
                    <a:pt x="0" y="73906"/>
                  </a:moveTo>
                  <a:lnTo>
                    <a:pt x="16811" y="93056"/>
                  </a:lnTo>
                  <a:lnTo>
                    <a:pt x="39542" y="139473"/>
                  </a:lnTo>
                  <a:lnTo>
                    <a:pt x="43909" y="152712"/>
                  </a:lnTo>
                  <a:lnTo>
                    <a:pt x="47990" y="158029"/>
                  </a:lnTo>
                  <a:lnTo>
                    <a:pt x="51880" y="158064"/>
                  </a:lnTo>
                  <a:lnTo>
                    <a:pt x="55644" y="154578"/>
                  </a:lnTo>
                  <a:lnTo>
                    <a:pt x="65299" y="94380"/>
                  </a:lnTo>
                  <a:lnTo>
                    <a:pt x="68099" y="80537"/>
                  </a:lnTo>
                  <a:lnTo>
                    <a:pt x="73475" y="70137"/>
                  </a:lnTo>
                  <a:lnTo>
                    <a:pt x="88807" y="55464"/>
                  </a:lnTo>
                  <a:lnTo>
                    <a:pt x="96639" y="53423"/>
                  </a:lnTo>
                  <a:lnTo>
                    <a:pt x="104201" y="54401"/>
                  </a:lnTo>
                  <a:lnTo>
                    <a:pt x="158756" y="85495"/>
                  </a:lnTo>
                  <a:lnTo>
                    <a:pt x="192878" y="102686"/>
                  </a:lnTo>
                  <a:lnTo>
                    <a:pt x="220254" y="108924"/>
                  </a:lnTo>
                  <a:lnTo>
                    <a:pt x="251918" y="107797"/>
                  </a:lnTo>
                  <a:lnTo>
                    <a:pt x="276130" y="97158"/>
                  </a:lnTo>
                  <a:lnTo>
                    <a:pt x="293520" y="80730"/>
                  </a:lnTo>
                  <a:lnTo>
                    <a:pt x="305148" y="61731"/>
                  </a:lnTo>
                  <a:lnTo>
                    <a:pt x="307977" y="41589"/>
                  </a:lnTo>
                  <a:lnTo>
                    <a:pt x="307093" y="31305"/>
                  </a:lnTo>
                  <a:lnTo>
                    <a:pt x="296753" y="13638"/>
                  </a:lnTo>
                  <a:lnTo>
                    <a:pt x="289082" y="5651"/>
                  </a:lnTo>
                  <a:lnTo>
                    <a:pt x="280458" y="1496"/>
                  </a:lnTo>
                  <a:lnTo>
                    <a:pt x="261519" y="0"/>
                  </a:lnTo>
                  <a:lnTo>
                    <a:pt x="231125" y="5735"/>
                  </a:lnTo>
                  <a:lnTo>
                    <a:pt x="199892" y="26022"/>
                  </a:lnTo>
                  <a:lnTo>
                    <a:pt x="174001" y="59848"/>
                  </a:lnTo>
                  <a:lnTo>
                    <a:pt x="168191" y="89104"/>
                  </a:lnTo>
                  <a:lnTo>
                    <a:pt x="170678" y="119265"/>
                  </a:lnTo>
                  <a:lnTo>
                    <a:pt x="179582" y="144369"/>
                  </a:lnTo>
                  <a:lnTo>
                    <a:pt x="188741" y="153637"/>
                  </a:lnTo>
                  <a:lnTo>
                    <a:pt x="214516" y="167053"/>
                  </a:lnTo>
                  <a:lnTo>
                    <a:pt x="273741" y="1791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4358798" y="12083731"/>
              <a:ext cx="127778" cy="222406"/>
            </a:xfrm>
            <a:custGeom>
              <a:avLst/>
              <a:gdLst/>
              <a:ahLst/>
              <a:cxnLst/>
              <a:rect l="0" t="0" r="0" b="0"/>
              <a:pathLst>
                <a:path w="127778" h="222406">
                  <a:moveTo>
                    <a:pt x="105285" y="15092"/>
                  </a:moveTo>
                  <a:lnTo>
                    <a:pt x="61323" y="438"/>
                  </a:lnTo>
                  <a:lnTo>
                    <a:pt x="41292" y="0"/>
                  </a:lnTo>
                  <a:lnTo>
                    <a:pt x="31038" y="1521"/>
                  </a:lnTo>
                  <a:lnTo>
                    <a:pt x="23032" y="7215"/>
                  </a:lnTo>
                  <a:lnTo>
                    <a:pt x="11016" y="26019"/>
                  </a:lnTo>
                  <a:lnTo>
                    <a:pt x="9684" y="36414"/>
                  </a:lnTo>
                  <a:lnTo>
                    <a:pt x="14443" y="57325"/>
                  </a:lnTo>
                  <a:lnTo>
                    <a:pt x="30276" y="83237"/>
                  </a:lnTo>
                  <a:lnTo>
                    <a:pt x="84314" y="141355"/>
                  </a:lnTo>
                  <a:lnTo>
                    <a:pt x="118165" y="177689"/>
                  </a:lnTo>
                  <a:lnTo>
                    <a:pt x="127777" y="196151"/>
                  </a:lnTo>
                  <a:lnTo>
                    <a:pt x="127299" y="203648"/>
                  </a:lnTo>
                  <a:lnTo>
                    <a:pt x="123470" y="209816"/>
                  </a:lnTo>
                  <a:lnTo>
                    <a:pt x="117409" y="215098"/>
                  </a:lnTo>
                  <a:lnTo>
                    <a:pt x="98195" y="220966"/>
                  </a:lnTo>
                  <a:lnTo>
                    <a:pt x="74058" y="222405"/>
                  </a:lnTo>
                  <a:lnTo>
                    <a:pt x="26674" y="213797"/>
                  </a:lnTo>
                  <a:lnTo>
                    <a:pt x="0" y="2046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4632539" y="122988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4811523" y="12109352"/>
              <a:ext cx="31587" cy="189514"/>
            </a:xfrm>
            <a:custGeom>
              <a:avLst/>
              <a:gdLst/>
              <a:ahLst/>
              <a:cxnLst/>
              <a:rect l="0" t="0" r="0" b="0"/>
              <a:pathLst>
                <a:path w="31587" h="189514">
                  <a:moveTo>
                    <a:pt x="0" y="0"/>
                  </a:moveTo>
                  <a:lnTo>
                    <a:pt x="3120" y="54144"/>
                  </a:lnTo>
                  <a:lnTo>
                    <a:pt x="14655" y="114679"/>
                  </a:lnTo>
                  <a:lnTo>
                    <a:pt x="23334" y="176422"/>
                  </a:lnTo>
                  <a:lnTo>
                    <a:pt x="3158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4832581" y="11993538"/>
              <a:ext cx="21057" cy="1"/>
            </a:xfrm>
            <a:custGeom>
              <a:avLst/>
              <a:gdLst/>
              <a:ahLst/>
              <a:cxnLst/>
              <a:rect l="0" t="0" r="0" b="0"/>
              <a:pathLst>
                <a:path w="21057" h="1">
                  <a:moveTo>
                    <a:pt x="0" y="0"/>
                  </a:moveTo>
                  <a:lnTo>
                    <a:pt x="210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4971091" y="11919770"/>
              <a:ext cx="135231" cy="336981"/>
            </a:xfrm>
            <a:custGeom>
              <a:avLst/>
              <a:gdLst/>
              <a:ahLst/>
              <a:cxnLst/>
              <a:rect l="0" t="0" r="0" b="0"/>
              <a:pathLst>
                <a:path w="135231" h="336981">
                  <a:moveTo>
                    <a:pt x="135230" y="94825"/>
                  </a:moveTo>
                  <a:lnTo>
                    <a:pt x="129641" y="32732"/>
                  </a:lnTo>
                  <a:lnTo>
                    <a:pt x="117539" y="14196"/>
                  </a:lnTo>
                  <a:lnTo>
                    <a:pt x="109398" y="5978"/>
                  </a:lnTo>
                  <a:lnTo>
                    <a:pt x="98122" y="1668"/>
                  </a:lnTo>
                  <a:lnTo>
                    <a:pt x="69995" y="0"/>
                  </a:lnTo>
                  <a:lnTo>
                    <a:pt x="57815" y="3532"/>
                  </a:lnTo>
                  <a:lnTo>
                    <a:pt x="38042" y="16815"/>
                  </a:lnTo>
                  <a:lnTo>
                    <a:pt x="19346" y="44025"/>
                  </a:lnTo>
                  <a:lnTo>
                    <a:pt x="6398" y="74314"/>
                  </a:lnTo>
                  <a:lnTo>
                    <a:pt x="742" y="122283"/>
                  </a:lnTo>
                  <a:lnTo>
                    <a:pt x="0" y="183394"/>
                  </a:lnTo>
                  <a:lnTo>
                    <a:pt x="9906" y="236713"/>
                  </a:lnTo>
                  <a:lnTo>
                    <a:pt x="23127" y="297287"/>
                  </a:lnTo>
                  <a:lnTo>
                    <a:pt x="33154" y="316609"/>
                  </a:lnTo>
                  <a:lnTo>
                    <a:pt x="51002" y="336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4937866" y="12119880"/>
              <a:ext cx="115814" cy="31587"/>
            </a:xfrm>
            <a:custGeom>
              <a:avLst/>
              <a:gdLst/>
              <a:ahLst/>
              <a:cxnLst/>
              <a:rect l="0" t="0" r="0" b="0"/>
              <a:pathLst>
                <a:path w="115814" h="31587">
                  <a:moveTo>
                    <a:pt x="0" y="0"/>
                  </a:moveTo>
                  <a:lnTo>
                    <a:pt x="55140" y="14655"/>
                  </a:lnTo>
                  <a:lnTo>
                    <a:pt x="11581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5316891" y="11972481"/>
              <a:ext cx="31587" cy="305327"/>
            </a:xfrm>
            <a:custGeom>
              <a:avLst/>
              <a:gdLst/>
              <a:ahLst/>
              <a:cxnLst/>
              <a:rect l="0" t="0" r="0" b="0"/>
              <a:pathLst>
                <a:path w="31587" h="305327">
                  <a:moveTo>
                    <a:pt x="0" y="0"/>
                  </a:moveTo>
                  <a:lnTo>
                    <a:pt x="0" y="57265"/>
                  </a:lnTo>
                  <a:lnTo>
                    <a:pt x="5590" y="118156"/>
                  </a:lnTo>
                  <a:lnTo>
                    <a:pt x="9065" y="172270"/>
                  </a:lnTo>
                  <a:lnTo>
                    <a:pt x="15684" y="227167"/>
                  </a:lnTo>
                  <a:lnTo>
                    <a:pt x="28683" y="286585"/>
                  </a:lnTo>
                  <a:lnTo>
                    <a:pt x="3158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211606" y="12014595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168456" y="0"/>
                  </a:moveTo>
                  <a:lnTo>
                    <a:pt x="116406" y="3120"/>
                  </a:lnTo>
                  <a:lnTo>
                    <a:pt x="66466" y="8333"/>
                  </a:lnTo>
                  <a:lnTo>
                    <a:pt x="28273" y="9878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422176" y="11930367"/>
              <a:ext cx="168457" cy="305327"/>
            </a:xfrm>
            <a:custGeom>
              <a:avLst/>
              <a:gdLst/>
              <a:ahLst/>
              <a:cxnLst/>
              <a:rect l="0" t="0" r="0" b="0"/>
              <a:pathLst>
                <a:path w="168457" h="305327">
                  <a:moveTo>
                    <a:pt x="0" y="0"/>
                  </a:moveTo>
                  <a:lnTo>
                    <a:pt x="16789" y="63450"/>
                  </a:lnTo>
                  <a:lnTo>
                    <a:pt x="19793" y="112127"/>
                  </a:lnTo>
                  <a:lnTo>
                    <a:pt x="23022" y="168144"/>
                  </a:lnTo>
                  <a:lnTo>
                    <a:pt x="37650" y="230179"/>
                  </a:lnTo>
                  <a:lnTo>
                    <a:pt x="38960" y="250871"/>
                  </a:lnTo>
                  <a:lnTo>
                    <a:pt x="37672" y="251475"/>
                  </a:lnTo>
                  <a:lnTo>
                    <a:pt x="35643" y="248369"/>
                  </a:lnTo>
                  <a:lnTo>
                    <a:pt x="33557" y="201355"/>
                  </a:lnTo>
                  <a:lnTo>
                    <a:pt x="43197" y="141982"/>
                  </a:lnTo>
                  <a:lnTo>
                    <a:pt x="46346" y="129750"/>
                  </a:lnTo>
                  <a:lnTo>
                    <a:pt x="51954" y="120425"/>
                  </a:lnTo>
                  <a:lnTo>
                    <a:pt x="67545" y="106945"/>
                  </a:lnTo>
                  <a:lnTo>
                    <a:pt x="76615" y="105222"/>
                  </a:lnTo>
                  <a:lnTo>
                    <a:pt x="96053" y="109547"/>
                  </a:lnTo>
                  <a:lnTo>
                    <a:pt x="113270" y="125506"/>
                  </a:lnTo>
                  <a:lnTo>
                    <a:pt x="132998" y="160799"/>
                  </a:lnTo>
                  <a:lnTo>
                    <a:pt x="143132" y="204012"/>
                  </a:lnTo>
                  <a:lnTo>
                    <a:pt x="152146" y="259838"/>
                  </a:lnTo>
                  <a:lnTo>
                    <a:pt x="168456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611689" y="12023139"/>
              <a:ext cx="178986" cy="203457"/>
            </a:xfrm>
            <a:custGeom>
              <a:avLst/>
              <a:gdLst/>
              <a:ahLst/>
              <a:cxnLst/>
              <a:rect l="0" t="0" r="0" b="0"/>
              <a:pathLst>
                <a:path w="178986" h="203457">
                  <a:moveTo>
                    <a:pt x="0" y="54627"/>
                  </a:moveTo>
                  <a:lnTo>
                    <a:pt x="11179" y="65804"/>
                  </a:lnTo>
                  <a:lnTo>
                    <a:pt x="40487" y="78346"/>
                  </a:lnTo>
                  <a:lnTo>
                    <a:pt x="78807" y="83882"/>
                  </a:lnTo>
                  <a:lnTo>
                    <a:pt x="119797" y="79932"/>
                  </a:lnTo>
                  <a:lnTo>
                    <a:pt x="130168" y="75006"/>
                  </a:lnTo>
                  <a:lnTo>
                    <a:pt x="144810" y="60175"/>
                  </a:lnTo>
                  <a:lnTo>
                    <a:pt x="148013" y="50136"/>
                  </a:lnTo>
                  <a:lnTo>
                    <a:pt x="148452" y="26505"/>
                  </a:lnTo>
                  <a:lnTo>
                    <a:pt x="144591" y="17162"/>
                  </a:lnTo>
                  <a:lnTo>
                    <a:pt x="130943" y="3660"/>
                  </a:lnTo>
                  <a:lnTo>
                    <a:pt x="110060" y="0"/>
                  </a:lnTo>
                  <a:lnTo>
                    <a:pt x="97940" y="662"/>
                  </a:lnTo>
                  <a:lnTo>
                    <a:pt x="58525" y="18361"/>
                  </a:lnTo>
                  <a:lnTo>
                    <a:pt x="37320" y="39288"/>
                  </a:lnTo>
                  <a:lnTo>
                    <a:pt x="28390" y="51420"/>
                  </a:lnTo>
                  <a:lnTo>
                    <a:pt x="18467" y="80498"/>
                  </a:lnTo>
                  <a:lnTo>
                    <a:pt x="16397" y="111749"/>
                  </a:lnTo>
                  <a:lnTo>
                    <a:pt x="23275" y="141236"/>
                  </a:lnTo>
                  <a:lnTo>
                    <a:pt x="45891" y="178554"/>
                  </a:lnTo>
                  <a:lnTo>
                    <a:pt x="71089" y="194714"/>
                  </a:lnTo>
                  <a:lnTo>
                    <a:pt x="99445" y="203456"/>
                  </a:lnTo>
                  <a:lnTo>
                    <a:pt x="135140" y="201799"/>
                  </a:lnTo>
                  <a:lnTo>
                    <a:pt x="178985" y="191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5834814" y="11988674"/>
              <a:ext cx="345415" cy="299663"/>
            </a:xfrm>
            <a:custGeom>
              <a:avLst/>
              <a:gdLst/>
              <a:ahLst/>
              <a:cxnLst/>
              <a:rect l="0" t="0" r="0" b="0"/>
              <a:pathLst>
                <a:path w="345415" h="299663">
                  <a:moveTo>
                    <a:pt x="29559" y="99621"/>
                  </a:moveTo>
                  <a:lnTo>
                    <a:pt x="11601" y="161901"/>
                  </a:lnTo>
                  <a:lnTo>
                    <a:pt x="1012" y="215952"/>
                  </a:lnTo>
                  <a:lnTo>
                    <a:pt x="0" y="229817"/>
                  </a:lnTo>
                  <a:lnTo>
                    <a:pt x="1664" y="236721"/>
                  </a:lnTo>
                  <a:lnTo>
                    <a:pt x="5113" y="238984"/>
                  </a:lnTo>
                  <a:lnTo>
                    <a:pt x="9753" y="238153"/>
                  </a:lnTo>
                  <a:lnTo>
                    <a:pt x="14015" y="232920"/>
                  </a:lnTo>
                  <a:lnTo>
                    <a:pt x="21871" y="214627"/>
                  </a:lnTo>
                  <a:lnTo>
                    <a:pt x="27281" y="166841"/>
                  </a:lnTo>
                  <a:lnTo>
                    <a:pt x="34473" y="113818"/>
                  </a:lnTo>
                  <a:lnTo>
                    <a:pt x="38424" y="66653"/>
                  </a:lnTo>
                  <a:lnTo>
                    <a:pt x="42488" y="57755"/>
                  </a:lnTo>
                  <a:lnTo>
                    <a:pt x="48707" y="52993"/>
                  </a:lnTo>
                  <a:lnTo>
                    <a:pt x="56362" y="50988"/>
                  </a:lnTo>
                  <a:lnTo>
                    <a:pt x="117912" y="57346"/>
                  </a:lnTo>
                  <a:lnTo>
                    <a:pt x="181369" y="79917"/>
                  </a:lnTo>
                  <a:lnTo>
                    <a:pt x="233982" y="106907"/>
                  </a:lnTo>
                  <a:lnTo>
                    <a:pt x="269893" y="122187"/>
                  </a:lnTo>
                  <a:lnTo>
                    <a:pt x="281029" y="122853"/>
                  </a:lnTo>
                  <a:lnTo>
                    <a:pt x="302761" y="117355"/>
                  </a:lnTo>
                  <a:lnTo>
                    <a:pt x="309960" y="110274"/>
                  </a:lnTo>
                  <a:lnTo>
                    <a:pt x="317958" y="89927"/>
                  </a:lnTo>
                  <a:lnTo>
                    <a:pt x="322461" y="46575"/>
                  </a:lnTo>
                  <a:lnTo>
                    <a:pt x="317276" y="23012"/>
                  </a:lnTo>
                  <a:lnTo>
                    <a:pt x="312617" y="13453"/>
                  </a:lnTo>
                  <a:lnTo>
                    <a:pt x="304832" y="7081"/>
                  </a:lnTo>
                  <a:lnTo>
                    <a:pt x="283704" y="0"/>
                  </a:lnTo>
                  <a:lnTo>
                    <a:pt x="261836" y="3092"/>
                  </a:lnTo>
                  <a:lnTo>
                    <a:pt x="251091" y="7191"/>
                  </a:lnTo>
                  <a:lnTo>
                    <a:pt x="219201" y="35320"/>
                  </a:lnTo>
                  <a:lnTo>
                    <a:pt x="198703" y="73290"/>
                  </a:lnTo>
                  <a:lnTo>
                    <a:pt x="185221" y="114176"/>
                  </a:lnTo>
                  <a:lnTo>
                    <a:pt x="186870" y="141965"/>
                  </a:lnTo>
                  <a:lnTo>
                    <a:pt x="206992" y="197932"/>
                  </a:lnTo>
                  <a:lnTo>
                    <a:pt x="232261" y="234425"/>
                  </a:lnTo>
                  <a:lnTo>
                    <a:pt x="280646" y="269792"/>
                  </a:lnTo>
                  <a:lnTo>
                    <a:pt x="325905" y="293068"/>
                  </a:lnTo>
                  <a:lnTo>
                    <a:pt x="345414" y="299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2215924" y="12446264"/>
              <a:ext cx="37176" cy="189513"/>
            </a:xfrm>
            <a:custGeom>
              <a:avLst/>
              <a:gdLst/>
              <a:ahLst/>
              <a:cxnLst/>
              <a:rect l="0" t="0" r="0" b="0"/>
              <a:pathLst>
                <a:path w="37176" h="189513">
                  <a:moveTo>
                    <a:pt x="5589" y="0"/>
                  </a:moveTo>
                  <a:lnTo>
                    <a:pt x="0" y="16767"/>
                  </a:lnTo>
                  <a:lnTo>
                    <a:pt x="4442" y="64620"/>
                  </a:lnTo>
                  <a:lnTo>
                    <a:pt x="13308" y="115852"/>
                  </a:lnTo>
                  <a:lnTo>
                    <a:pt x="26784" y="163265"/>
                  </a:lnTo>
                  <a:lnTo>
                    <a:pt x="37175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2400497" y="12456792"/>
              <a:ext cx="171297" cy="182579"/>
            </a:xfrm>
            <a:custGeom>
              <a:avLst/>
              <a:gdLst/>
              <a:ahLst/>
              <a:cxnLst/>
              <a:rect l="0" t="0" r="0" b="0"/>
              <a:pathLst>
                <a:path w="171297" h="182579">
                  <a:moveTo>
                    <a:pt x="136871" y="0"/>
                  </a:moveTo>
                  <a:lnTo>
                    <a:pt x="78254" y="9066"/>
                  </a:lnTo>
                  <a:lnTo>
                    <a:pt x="43464" y="15685"/>
                  </a:lnTo>
                  <a:lnTo>
                    <a:pt x="37165" y="20985"/>
                  </a:lnTo>
                  <a:lnTo>
                    <a:pt x="34135" y="28029"/>
                  </a:lnTo>
                  <a:lnTo>
                    <a:pt x="33286" y="36234"/>
                  </a:lnTo>
                  <a:lnTo>
                    <a:pt x="37398" y="44043"/>
                  </a:lnTo>
                  <a:lnTo>
                    <a:pt x="54446" y="58959"/>
                  </a:lnTo>
                  <a:lnTo>
                    <a:pt x="115972" y="87059"/>
                  </a:lnTo>
                  <a:lnTo>
                    <a:pt x="153036" y="109243"/>
                  </a:lnTo>
                  <a:lnTo>
                    <a:pt x="161685" y="119623"/>
                  </a:lnTo>
                  <a:lnTo>
                    <a:pt x="171296" y="143633"/>
                  </a:lnTo>
                  <a:lnTo>
                    <a:pt x="170350" y="153077"/>
                  </a:lnTo>
                  <a:lnTo>
                    <a:pt x="166209" y="160543"/>
                  </a:lnTo>
                  <a:lnTo>
                    <a:pt x="159939" y="166689"/>
                  </a:lnTo>
                  <a:lnTo>
                    <a:pt x="123169" y="180930"/>
                  </a:lnTo>
                  <a:lnTo>
                    <a:pt x="98026" y="182578"/>
                  </a:lnTo>
                  <a:lnTo>
                    <a:pt x="47699" y="174105"/>
                  </a:lnTo>
                  <a:lnTo>
                    <a:pt x="26659" y="161609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2747938" y="12468116"/>
              <a:ext cx="189514" cy="199247"/>
            </a:xfrm>
            <a:custGeom>
              <a:avLst/>
              <a:gdLst/>
              <a:ahLst/>
              <a:cxnLst/>
              <a:rect l="0" t="0" r="0" b="0"/>
              <a:pathLst>
                <a:path w="189514" h="199247">
                  <a:moveTo>
                    <a:pt x="0" y="30790"/>
                  </a:moveTo>
                  <a:lnTo>
                    <a:pt x="7236" y="58345"/>
                  </a:lnTo>
                  <a:lnTo>
                    <a:pt x="12998" y="114569"/>
                  </a:lnTo>
                  <a:lnTo>
                    <a:pt x="15684" y="128757"/>
                  </a:lnTo>
                  <a:lnTo>
                    <a:pt x="19815" y="132366"/>
                  </a:lnTo>
                  <a:lnTo>
                    <a:pt x="24908" y="128923"/>
                  </a:lnTo>
                  <a:lnTo>
                    <a:pt x="30643" y="120778"/>
                  </a:lnTo>
                  <a:lnTo>
                    <a:pt x="37016" y="99250"/>
                  </a:lnTo>
                  <a:lnTo>
                    <a:pt x="46696" y="41713"/>
                  </a:lnTo>
                  <a:lnTo>
                    <a:pt x="62059" y="8029"/>
                  </a:lnTo>
                  <a:lnTo>
                    <a:pt x="70618" y="2748"/>
                  </a:lnTo>
                  <a:lnTo>
                    <a:pt x="92607" y="0"/>
                  </a:lnTo>
                  <a:lnTo>
                    <a:pt x="114858" y="8916"/>
                  </a:lnTo>
                  <a:lnTo>
                    <a:pt x="143996" y="33667"/>
                  </a:lnTo>
                  <a:lnTo>
                    <a:pt x="158755" y="55465"/>
                  </a:lnTo>
                  <a:lnTo>
                    <a:pt x="177762" y="110880"/>
                  </a:lnTo>
                  <a:lnTo>
                    <a:pt x="186031" y="148498"/>
                  </a:lnTo>
                  <a:lnTo>
                    <a:pt x="189513" y="199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2969036" y="12486973"/>
              <a:ext cx="205090" cy="176480"/>
            </a:xfrm>
            <a:custGeom>
              <a:avLst/>
              <a:gdLst/>
              <a:ahLst/>
              <a:cxnLst/>
              <a:rect l="0" t="0" r="0" b="0"/>
              <a:pathLst>
                <a:path w="205090" h="176480">
                  <a:moveTo>
                    <a:pt x="31586" y="1404"/>
                  </a:moveTo>
                  <a:lnTo>
                    <a:pt x="25997" y="60022"/>
                  </a:lnTo>
                  <a:lnTo>
                    <a:pt x="28110" y="100401"/>
                  </a:lnTo>
                  <a:lnTo>
                    <a:pt x="41734" y="142002"/>
                  </a:lnTo>
                  <a:lnTo>
                    <a:pt x="50050" y="152458"/>
                  </a:lnTo>
                  <a:lnTo>
                    <a:pt x="71768" y="167195"/>
                  </a:lnTo>
                  <a:lnTo>
                    <a:pt x="115891" y="176479"/>
                  </a:lnTo>
                  <a:lnTo>
                    <a:pt x="160420" y="173642"/>
                  </a:lnTo>
                  <a:lnTo>
                    <a:pt x="182822" y="162183"/>
                  </a:lnTo>
                  <a:lnTo>
                    <a:pt x="192072" y="154214"/>
                  </a:lnTo>
                  <a:lnTo>
                    <a:pt x="202349" y="132880"/>
                  </a:lnTo>
                  <a:lnTo>
                    <a:pt x="205089" y="120640"/>
                  </a:lnTo>
                  <a:lnTo>
                    <a:pt x="197768" y="75467"/>
                  </a:lnTo>
                  <a:lnTo>
                    <a:pt x="180781" y="41806"/>
                  </a:lnTo>
                  <a:lnTo>
                    <a:pt x="144162" y="17015"/>
                  </a:lnTo>
                  <a:lnTo>
                    <a:pt x="96267" y="441"/>
                  </a:lnTo>
                  <a:lnTo>
                    <a:pt x="38427" y="0"/>
                  </a:lnTo>
                  <a:lnTo>
                    <a:pt x="0" y="14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3430226" y="12483175"/>
              <a:ext cx="149464" cy="196895"/>
            </a:xfrm>
            <a:custGeom>
              <a:avLst/>
              <a:gdLst/>
              <a:ahLst/>
              <a:cxnLst/>
              <a:rect l="0" t="0" r="0" b="0"/>
              <a:pathLst>
                <a:path w="149464" h="196895">
                  <a:moveTo>
                    <a:pt x="12593" y="26260"/>
                  </a:moveTo>
                  <a:lnTo>
                    <a:pt x="23771" y="37438"/>
                  </a:lnTo>
                  <a:lnTo>
                    <a:pt x="53080" y="49978"/>
                  </a:lnTo>
                  <a:lnTo>
                    <a:pt x="91399" y="49924"/>
                  </a:lnTo>
                  <a:lnTo>
                    <a:pt x="112348" y="42236"/>
                  </a:lnTo>
                  <a:lnTo>
                    <a:pt x="121211" y="36910"/>
                  </a:lnTo>
                  <a:lnTo>
                    <a:pt x="125949" y="29851"/>
                  </a:lnTo>
                  <a:lnTo>
                    <a:pt x="128094" y="12648"/>
                  </a:lnTo>
                  <a:lnTo>
                    <a:pt x="123519" y="6657"/>
                  </a:lnTo>
                  <a:lnTo>
                    <a:pt x="105957" y="0"/>
                  </a:lnTo>
                  <a:lnTo>
                    <a:pt x="75351" y="1841"/>
                  </a:lnTo>
                  <a:lnTo>
                    <a:pt x="54523" y="13067"/>
                  </a:lnTo>
                  <a:lnTo>
                    <a:pt x="34738" y="30925"/>
                  </a:lnTo>
                  <a:lnTo>
                    <a:pt x="11615" y="67285"/>
                  </a:lnTo>
                  <a:lnTo>
                    <a:pt x="1240" y="94016"/>
                  </a:lnTo>
                  <a:lnTo>
                    <a:pt x="0" y="135373"/>
                  </a:lnTo>
                  <a:lnTo>
                    <a:pt x="12631" y="171673"/>
                  </a:lnTo>
                  <a:lnTo>
                    <a:pt x="27818" y="187594"/>
                  </a:lnTo>
                  <a:lnTo>
                    <a:pt x="36781" y="193478"/>
                  </a:lnTo>
                  <a:lnTo>
                    <a:pt x="56098" y="196894"/>
                  </a:lnTo>
                  <a:lnTo>
                    <a:pt x="77552" y="193344"/>
                  </a:lnTo>
                  <a:lnTo>
                    <a:pt x="113598" y="178192"/>
                  </a:lnTo>
                  <a:lnTo>
                    <a:pt x="149463" y="1526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3687362" y="12383092"/>
              <a:ext cx="18670" cy="242157"/>
            </a:xfrm>
            <a:custGeom>
              <a:avLst/>
              <a:gdLst/>
              <a:ahLst/>
              <a:cxnLst/>
              <a:rect l="0" t="0" r="0" b="0"/>
              <a:pathLst>
                <a:path w="18670" h="242157">
                  <a:moveTo>
                    <a:pt x="18669" y="0"/>
                  </a:moveTo>
                  <a:lnTo>
                    <a:pt x="11434" y="27556"/>
                  </a:lnTo>
                  <a:lnTo>
                    <a:pt x="5671" y="90018"/>
                  </a:lnTo>
                  <a:lnTo>
                    <a:pt x="0" y="145995"/>
                  </a:lnTo>
                  <a:lnTo>
                    <a:pt x="1439" y="196506"/>
                  </a:lnTo>
                  <a:lnTo>
                    <a:pt x="8141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3779731" y="12444185"/>
              <a:ext cx="181182" cy="244231"/>
            </a:xfrm>
            <a:custGeom>
              <a:avLst/>
              <a:gdLst/>
              <a:ahLst/>
              <a:cxnLst/>
              <a:rect l="0" t="0" r="0" b="0"/>
              <a:pathLst>
                <a:path w="181182" h="244231">
                  <a:moveTo>
                    <a:pt x="0" y="75778"/>
                  </a:moveTo>
                  <a:lnTo>
                    <a:pt x="55045" y="92566"/>
                  </a:lnTo>
                  <a:lnTo>
                    <a:pt x="92998" y="94400"/>
                  </a:lnTo>
                  <a:lnTo>
                    <a:pt x="132710" y="86884"/>
                  </a:lnTo>
                  <a:lnTo>
                    <a:pt x="156078" y="76425"/>
                  </a:lnTo>
                  <a:lnTo>
                    <a:pt x="171924" y="60859"/>
                  </a:lnTo>
                  <a:lnTo>
                    <a:pt x="177786" y="51793"/>
                  </a:lnTo>
                  <a:lnTo>
                    <a:pt x="181181" y="32364"/>
                  </a:lnTo>
                  <a:lnTo>
                    <a:pt x="180449" y="22268"/>
                  </a:lnTo>
                  <a:lnTo>
                    <a:pt x="176452" y="14368"/>
                  </a:lnTo>
                  <a:lnTo>
                    <a:pt x="162651" y="2472"/>
                  </a:lnTo>
                  <a:lnTo>
                    <a:pt x="154057" y="0"/>
                  </a:lnTo>
                  <a:lnTo>
                    <a:pt x="135150" y="375"/>
                  </a:lnTo>
                  <a:lnTo>
                    <a:pt x="118168" y="7560"/>
                  </a:lnTo>
                  <a:lnTo>
                    <a:pt x="57753" y="60597"/>
                  </a:lnTo>
                  <a:lnTo>
                    <a:pt x="41158" y="88048"/>
                  </a:lnTo>
                  <a:lnTo>
                    <a:pt x="26241" y="145575"/>
                  </a:lnTo>
                  <a:lnTo>
                    <a:pt x="23361" y="178939"/>
                  </a:lnTo>
                  <a:lnTo>
                    <a:pt x="31439" y="207026"/>
                  </a:lnTo>
                  <a:lnTo>
                    <a:pt x="46728" y="228867"/>
                  </a:lnTo>
                  <a:lnTo>
                    <a:pt x="65222" y="242473"/>
                  </a:lnTo>
                  <a:lnTo>
                    <a:pt x="75067" y="244230"/>
                  </a:lnTo>
                  <a:lnTo>
                    <a:pt x="115813" y="233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4020234" y="12466847"/>
              <a:ext cx="143614" cy="216469"/>
            </a:xfrm>
            <a:custGeom>
              <a:avLst/>
              <a:gdLst/>
              <a:ahLst/>
              <a:cxnLst/>
              <a:rect l="0" t="0" r="0" b="0"/>
              <a:pathLst>
                <a:path w="143614" h="216469">
                  <a:moveTo>
                    <a:pt x="127994" y="11002"/>
                  </a:moveTo>
                  <a:lnTo>
                    <a:pt x="143613" y="57858"/>
                  </a:lnTo>
                  <a:lnTo>
                    <a:pt x="133636" y="37286"/>
                  </a:lnTo>
                  <a:lnTo>
                    <a:pt x="109481" y="5016"/>
                  </a:lnTo>
                  <a:lnTo>
                    <a:pt x="99275" y="1162"/>
                  </a:lnTo>
                  <a:lnTo>
                    <a:pt x="72336" y="0"/>
                  </a:lnTo>
                  <a:lnTo>
                    <a:pt x="60473" y="3667"/>
                  </a:lnTo>
                  <a:lnTo>
                    <a:pt x="41053" y="17100"/>
                  </a:lnTo>
                  <a:lnTo>
                    <a:pt x="22555" y="44394"/>
                  </a:lnTo>
                  <a:lnTo>
                    <a:pt x="4076" y="85887"/>
                  </a:lnTo>
                  <a:lnTo>
                    <a:pt x="0" y="118373"/>
                  </a:lnTo>
                  <a:lnTo>
                    <a:pt x="6915" y="175711"/>
                  </a:lnTo>
                  <a:lnTo>
                    <a:pt x="21799" y="204344"/>
                  </a:lnTo>
                  <a:lnTo>
                    <a:pt x="31461" y="210086"/>
                  </a:lnTo>
                  <a:lnTo>
                    <a:pt x="57795" y="216468"/>
                  </a:lnTo>
                  <a:lnTo>
                    <a:pt x="82756" y="213064"/>
                  </a:lnTo>
                  <a:lnTo>
                    <a:pt x="127994" y="1899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4274570" y="12383092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31586" y="0"/>
                  </a:moveTo>
                  <a:lnTo>
                    <a:pt x="24350" y="50434"/>
                  </a:lnTo>
                  <a:lnTo>
                    <a:pt x="20863" y="107751"/>
                  </a:lnTo>
                  <a:lnTo>
                    <a:pt x="12941" y="169187"/>
                  </a:lnTo>
                  <a:lnTo>
                    <a:pt x="4354" y="229504"/>
                  </a:lnTo>
                  <a:lnTo>
                    <a:pt x="861" y="280514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4232456" y="12488377"/>
              <a:ext cx="296858" cy="212750"/>
            </a:xfrm>
            <a:custGeom>
              <a:avLst/>
              <a:gdLst/>
              <a:ahLst/>
              <a:cxnLst/>
              <a:rect l="0" t="0" r="0" b="0"/>
              <a:pathLst>
                <a:path w="296858" h="212750">
                  <a:moveTo>
                    <a:pt x="0" y="0"/>
                  </a:moveTo>
                  <a:lnTo>
                    <a:pt x="54145" y="0"/>
                  </a:lnTo>
                  <a:lnTo>
                    <a:pt x="109091" y="5590"/>
                  </a:lnTo>
                  <a:lnTo>
                    <a:pt x="145407" y="14655"/>
                  </a:lnTo>
                  <a:lnTo>
                    <a:pt x="154260" y="20299"/>
                  </a:lnTo>
                  <a:lnTo>
                    <a:pt x="167216" y="35928"/>
                  </a:lnTo>
                  <a:lnTo>
                    <a:pt x="181087" y="70047"/>
                  </a:lnTo>
                  <a:lnTo>
                    <a:pt x="187849" y="123498"/>
                  </a:lnTo>
                  <a:lnTo>
                    <a:pt x="192304" y="175996"/>
                  </a:lnTo>
                  <a:lnTo>
                    <a:pt x="194883" y="187521"/>
                  </a:lnTo>
                  <a:lnTo>
                    <a:pt x="201282" y="196374"/>
                  </a:lnTo>
                  <a:lnTo>
                    <a:pt x="220870" y="209330"/>
                  </a:lnTo>
                  <a:lnTo>
                    <a:pt x="242054" y="212749"/>
                  </a:lnTo>
                  <a:lnTo>
                    <a:pt x="252616" y="212023"/>
                  </a:lnTo>
                  <a:lnTo>
                    <a:pt x="261998" y="206859"/>
                  </a:lnTo>
                  <a:lnTo>
                    <a:pt x="278660" y="188645"/>
                  </a:lnTo>
                  <a:lnTo>
                    <a:pt x="295606" y="146492"/>
                  </a:lnTo>
                  <a:lnTo>
                    <a:pt x="296857" y="102546"/>
                  </a:lnTo>
                  <a:lnTo>
                    <a:pt x="289819" y="59890"/>
                  </a:lnTo>
                  <a:lnTo>
                    <a:pt x="277377" y="37927"/>
                  </a:lnTo>
                  <a:lnTo>
                    <a:pt x="269146" y="28794"/>
                  </a:lnTo>
                  <a:lnTo>
                    <a:pt x="244403" y="18646"/>
                  </a:lnTo>
                  <a:lnTo>
                    <a:pt x="217418" y="15306"/>
                  </a:lnTo>
                  <a:lnTo>
                    <a:pt x="178984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4603149" y="12477849"/>
              <a:ext cx="82033" cy="178986"/>
            </a:xfrm>
            <a:custGeom>
              <a:avLst/>
              <a:gdLst/>
              <a:ahLst/>
              <a:cxnLst/>
              <a:rect l="0" t="0" r="0" b="0"/>
              <a:pathLst>
                <a:path w="82033" h="178986">
                  <a:moveTo>
                    <a:pt x="8333" y="178985"/>
                  </a:moveTo>
                  <a:lnTo>
                    <a:pt x="0" y="141507"/>
                  </a:lnTo>
                  <a:lnTo>
                    <a:pt x="1575" y="103539"/>
                  </a:lnTo>
                  <a:lnTo>
                    <a:pt x="7669" y="77603"/>
                  </a:lnTo>
                  <a:lnTo>
                    <a:pt x="18176" y="54378"/>
                  </a:lnTo>
                  <a:lnTo>
                    <a:pt x="42835" y="27161"/>
                  </a:lnTo>
                  <a:lnTo>
                    <a:pt x="820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4741596" y="12465211"/>
              <a:ext cx="217328" cy="202435"/>
            </a:xfrm>
            <a:custGeom>
              <a:avLst/>
              <a:gdLst/>
              <a:ahLst/>
              <a:cxnLst/>
              <a:rect l="0" t="0" r="0" b="0"/>
              <a:pathLst>
                <a:path w="217328" h="202435">
                  <a:moveTo>
                    <a:pt x="175212" y="75809"/>
                  </a:moveTo>
                  <a:lnTo>
                    <a:pt x="165637" y="51763"/>
                  </a:lnTo>
                  <a:lnTo>
                    <a:pt x="135809" y="16216"/>
                  </a:lnTo>
                  <a:lnTo>
                    <a:pt x="109725" y="700"/>
                  </a:lnTo>
                  <a:lnTo>
                    <a:pt x="99969" y="0"/>
                  </a:lnTo>
                  <a:lnTo>
                    <a:pt x="79770" y="5461"/>
                  </a:lnTo>
                  <a:lnTo>
                    <a:pt x="48667" y="27280"/>
                  </a:lnTo>
                  <a:lnTo>
                    <a:pt x="28403" y="55970"/>
                  </a:lnTo>
                  <a:lnTo>
                    <a:pt x="5010" y="112748"/>
                  </a:lnTo>
                  <a:lnTo>
                    <a:pt x="0" y="154864"/>
                  </a:lnTo>
                  <a:lnTo>
                    <a:pt x="2974" y="178794"/>
                  </a:lnTo>
                  <a:lnTo>
                    <a:pt x="7744" y="187749"/>
                  </a:lnTo>
                  <a:lnTo>
                    <a:pt x="22403" y="200820"/>
                  </a:lnTo>
                  <a:lnTo>
                    <a:pt x="30056" y="202434"/>
                  </a:lnTo>
                  <a:lnTo>
                    <a:pt x="37497" y="201169"/>
                  </a:lnTo>
                  <a:lnTo>
                    <a:pt x="44798" y="197987"/>
                  </a:lnTo>
                  <a:lnTo>
                    <a:pt x="66251" y="176741"/>
                  </a:lnTo>
                  <a:lnTo>
                    <a:pt x="99452" y="123130"/>
                  </a:lnTo>
                  <a:lnTo>
                    <a:pt x="117960" y="70815"/>
                  </a:lnTo>
                  <a:lnTo>
                    <a:pt x="125590" y="46683"/>
                  </a:lnTo>
                  <a:lnTo>
                    <a:pt x="129263" y="43523"/>
                  </a:lnTo>
                  <a:lnTo>
                    <a:pt x="132881" y="46096"/>
                  </a:lnTo>
                  <a:lnTo>
                    <a:pt x="147094" y="83848"/>
                  </a:lnTo>
                  <a:lnTo>
                    <a:pt x="162336" y="136366"/>
                  </a:lnTo>
                  <a:lnTo>
                    <a:pt x="173779" y="163945"/>
                  </a:lnTo>
                  <a:lnTo>
                    <a:pt x="180106" y="170832"/>
                  </a:lnTo>
                  <a:lnTo>
                    <a:pt x="186664" y="173082"/>
                  </a:lnTo>
                  <a:lnTo>
                    <a:pt x="193375" y="172243"/>
                  </a:lnTo>
                  <a:lnTo>
                    <a:pt x="199019" y="168174"/>
                  </a:lnTo>
                  <a:lnTo>
                    <a:pt x="217327" y="138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5022801" y="12362035"/>
              <a:ext cx="20350" cy="336913"/>
            </a:xfrm>
            <a:custGeom>
              <a:avLst/>
              <a:gdLst/>
              <a:ahLst/>
              <a:cxnLst/>
              <a:rect l="0" t="0" r="0" b="0"/>
              <a:pathLst>
                <a:path w="20350" h="336913">
                  <a:moveTo>
                    <a:pt x="20349" y="0"/>
                  </a:moveTo>
                  <a:lnTo>
                    <a:pt x="14760" y="62093"/>
                  </a:lnTo>
                  <a:lnTo>
                    <a:pt x="11284" y="116794"/>
                  </a:lnTo>
                  <a:lnTo>
                    <a:pt x="2874" y="176189"/>
                  </a:lnTo>
                  <a:lnTo>
                    <a:pt x="0" y="234888"/>
                  </a:lnTo>
                  <a:lnTo>
                    <a:pt x="5022" y="296872"/>
                  </a:lnTo>
                  <a:lnTo>
                    <a:pt x="982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5220052" y="12445778"/>
              <a:ext cx="128426" cy="242476"/>
            </a:xfrm>
            <a:custGeom>
              <a:avLst/>
              <a:gdLst/>
              <a:ahLst/>
              <a:cxnLst/>
              <a:rect l="0" t="0" r="0" b="0"/>
              <a:pathLst>
                <a:path w="128426" h="242476">
                  <a:moveTo>
                    <a:pt x="96839" y="486"/>
                  </a:moveTo>
                  <a:lnTo>
                    <a:pt x="111412" y="43177"/>
                  </a:lnTo>
                  <a:lnTo>
                    <a:pt x="119694" y="56895"/>
                  </a:lnTo>
                  <a:lnTo>
                    <a:pt x="120264" y="55639"/>
                  </a:lnTo>
                  <a:lnTo>
                    <a:pt x="112775" y="28407"/>
                  </a:lnTo>
                  <a:lnTo>
                    <a:pt x="97791" y="4988"/>
                  </a:lnTo>
                  <a:lnTo>
                    <a:pt x="90455" y="1148"/>
                  </a:lnTo>
                  <a:lnTo>
                    <a:pt x="72945" y="0"/>
                  </a:lnTo>
                  <a:lnTo>
                    <a:pt x="53464" y="9628"/>
                  </a:lnTo>
                  <a:lnTo>
                    <a:pt x="43357" y="17109"/>
                  </a:lnTo>
                  <a:lnTo>
                    <a:pt x="17952" y="61173"/>
                  </a:lnTo>
                  <a:lnTo>
                    <a:pt x="1196" y="118683"/>
                  </a:lnTo>
                  <a:lnTo>
                    <a:pt x="0" y="174587"/>
                  </a:lnTo>
                  <a:lnTo>
                    <a:pt x="12644" y="217018"/>
                  </a:lnTo>
                  <a:lnTo>
                    <a:pt x="27834" y="234373"/>
                  </a:lnTo>
                  <a:lnTo>
                    <a:pt x="36798" y="240638"/>
                  </a:lnTo>
                  <a:lnTo>
                    <a:pt x="46283" y="242475"/>
                  </a:lnTo>
                  <a:lnTo>
                    <a:pt x="66181" y="238278"/>
                  </a:lnTo>
                  <a:lnTo>
                    <a:pt x="111779" y="204806"/>
                  </a:lnTo>
                  <a:lnTo>
                    <a:pt x="128425" y="1899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5380062" y="12496713"/>
              <a:ext cx="134375" cy="164559"/>
            </a:xfrm>
            <a:custGeom>
              <a:avLst/>
              <a:gdLst/>
              <a:ahLst/>
              <a:cxnLst/>
              <a:rect l="0" t="0" r="0" b="0"/>
              <a:pathLst>
                <a:path w="134375" h="164559">
                  <a:moveTo>
                    <a:pt x="52643" y="12722"/>
                  </a:moveTo>
                  <a:lnTo>
                    <a:pt x="44310" y="61652"/>
                  </a:lnTo>
                  <a:lnTo>
                    <a:pt x="48137" y="120783"/>
                  </a:lnTo>
                  <a:lnTo>
                    <a:pt x="62486" y="157824"/>
                  </a:lnTo>
                  <a:lnTo>
                    <a:pt x="70903" y="163269"/>
                  </a:lnTo>
                  <a:lnTo>
                    <a:pt x="81194" y="164558"/>
                  </a:lnTo>
                  <a:lnTo>
                    <a:pt x="92734" y="163079"/>
                  </a:lnTo>
                  <a:lnTo>
                    <a:pt x="101597" y="157414"/>
                  </a:lnTo>
                  <a:lnTo>
                    <a:pt x="114565" y="138641"/>
                  </a:lnTo>
                  <a:lnTo>
                    <a:pt x="131252" y="88461"/>
                  </a:lnTo>
                  <a:lnTo>
                    <a:pt x="134374" y="61201"/>
                  </a:lnTo>
                  <a:lnTo>
                    <a:pt x="129522" y="36608"/>
                  </a:lnTo>
                  <a:lnTo>
                    <a:pt x="124953" y="25136"/>
                  </a:lnTo>
                  <a:lnTo>
                    <a:pt x="110517" y="9270"/>
                  </a:lnTo>
                  <a:lnTo>
                    <a:pt x="101754" y="3402"/>
                  </a:lnTo>
                  <a:lnTo>
                    <a:pt x="79539" y="0"/>
                  </a:lnTo>
                  <a:lnTo>
                    <a:pt x="18100" y="1904"/>
                  </a:lnTo>
                  <a:lnTo>
                    <a:pt x="0" y="21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5559047" y="12393621"/>
              <a:ext cx="18623" cy="263214"/>
            </a:xfrm>
            <a:custGeom>
              <a:avLst/>
              <a:gdLst/>
              <a:ahLst/>
              <a:cxnLst/>
              <a:rect l="0" t="0" r="0" b="0"/>
              <a:pathLst>
                <a:path w="18623" h="263214">
                  <a:moveTo>
                    <a:pt x="0" y="0"/>
                  </a:moveTo>
                  <a:lnTo>
                    <a:pt x="16788" y="57383"/>
                  </a:lnTo>
                  <a:lnTo>
                    <a:pt x="18622" y="107470"/>
                  </a:lnTo>
                  <a:lnTo>
                    <a:pt x="13447" y="155325"/>
                  </a:lnTo>
                  <a:lnTo>
                    <a:pt x="11393" y="210579"/>
                  </a:lnTo>
                  <a:lnTo>
                    <a:pt x="1052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5664332" y="12383092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2723" y="37478"/>
                  </a:lnTo>
                  <a:lnTo>
                    <a:pt x="10962" y="88902"/>
                  </a:lnTo>
                  <a:lnTo>
                    <a:pt x="5067" y="146965"/>
                  </a:lnTo>
                  <a:lnTo>
                    <a:pt x="1501" y="199263"/>
                  </a:lnTo>
                  <a:lnTo>
                    <a:pt x="296" y="262582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5716974" y="12415838"/>
              <a:ext cx="402204" cy="515187"/>
            </a:xfrm>
            <a:custGeom>
              <a:avLst/>
              <a:gdLst/>
              <a:ahLst/>
              <a:cxnLst/>
              <a:rect l="0" t="0" r="0" b="0"/>
              <a:pathLst>
                <a:path w="402204" h="515187">
                  <a:moveTo>
                    <a:pt x="0" y="93597"/>
                  </a:moveTo>
                  <a:lnTo>
                    <a:pt x="9576" y="124879"/>
                  </a:lnTo>
                  <a:lnTo>
                    <a:pt x="20244" y="141035"/>
                  </a:lnTo>
                  <a:lnTo>
                    <a:pt x="35904" y="152896"/>
                  </a:lnTo>
                  <a:lnTo>
                    <a:pt x="44993" y="157696"/>
                  </a:lnTo>
                  <a:lnTo>
                    <a:pt x="67570" y="159910"/>
                  </a:lnTo>
                  <a:lnTo>
                    <a:pt x="80142" y="158863"/>
                  </a:lnTo>
                  <a:lnTo>
                    <a:pt x="100350" y="148340"/>
                  </a:lnTo>
                  <a:lnTo>
                    <a:pt x="117130" y="130795"/>
                  </a:lnTo>
                  <a:lnTo>
                    <a:pt x="132386" y="107399"/>
                  </a:lnTo>
                  <a:lnTo>
                    <a:pt x="142951" y="62331"/>
                  </a:lnTo>
                  <a:lnTo>
                    <a:pt x="140924" y="50526"/>
                  </a:lnTo>
                  <a:lnTo>
                    <a:pt x="136063" y="41487"/>
                  </a:lnTo>
                  <a:lnTo>
                    <a:pt x="129314" y="34290"/>
                  </a:lnTo>
                  <a:lnTo>
                    <a:pt x="120134" y="33002"/>
                  </a:lnTo>
                  <a:lnTo>
                    <a:pt x="97457" y="40929"/>
                  </a:lnTo>
                  <a:lnTo>
                    <a:pt x="63971" y="76302"/>
                  </a:lnTo>
                  <a:lnTo>
                    <a:pt x="43002" y="123828"/>
                  </a:lnTo>
                  <a:lnTo>
                    <a:pt x="34968" y="174954"/>
                  </a:lnTo>
                  <a:lnTo>
                    <a:pt x="38177" y="215969"/>
                  </a:lnTo>
                  <a:lnTo>
                    <a:pt x="49723" y="236112"/>
                  </a:lnTo>
                  <a:lnTo>
                    <a:pt x="57715" y="244759"/>
                  </a:lnTo>
                  <a:lnTo>
                    <a:pt x="82193" y="254368"/>
                  </a:lnTo>
                  <a:lnTo>
                    <a:pt x="96909" y="256930"/>
                  </a:lnTo>
                  <a:lnTo>
                    <a:pt x="125739" y="250417"/>
                  </a:lnTo>
                  <a:lnTo>
                    <a:pt x="171197" y="223229"/>
                  </a:lnTo>
                  <a:lnTo>
                    <a:pt x="195265" y="191148"/>
                  </a:lnTo>
                  <a:lnTo>
                    <a:pt x="222018" y="131150"/>
                  </a:lnTo>
                  <a:lnTo>
                    <a:pt x="227356" y="101708"/>
                  </a:lnTo>
                  <a:lnTo>
                    <a:pt x="223490" y="79264"/>
                  </a:lnTo>
                  <a:lnTo>
                    <a:pt x="219184" y="70004"/>
                  </a:lnTo>
                  <a:lnTo>
                    <a:pt x="213973" y="66170"/>
                  </a:lnTo>
                  <a:lnTo>
                    <a:pt x="208160" y="65954"/>
                  </a:lnTo>
                  <a:lnTo>
                    <a:pt x="201944" y="68149"/>
                  </a:lnTo>
                  <a:lnTo>
                    <a:pt x="191919" y="83067"/>
                  </a:lnTo>
                  <a:lnTo>
                    <a:pt x="184733" y="107633"/>
                  </a:lnTo>
                  <a:lnTo>
                    <a:pt x="183027" y="159756"/>
                  </a:lnTo>
                  <a:lnTo>
                    <a:pt x="195131" y="210425"/>
                  </a:lnTo>
                  <a:lnTo>
                    <a:pt x="213895" y="271328"/>
                  </a:lnTo>
                  <a:lnTo>
                    <a:pt x="229251" y="313277"/>
                  </a:lnTo>
                  <a:lnTo>
                    <a:pt x="258724" y="368292"/>
                  </a:lnTo>
                  <a:lnTo>
                    <a:pt x="277122" y="420106"/>
                  </a:lnTo>
                  <a:lnTo>
                    <a:pt x="276563" y="457193"/>
                  </a:lnTo>
                  <a:lnTo>
                    <a:pt x="265637" y="480972"/>
                  </a:lnTo>
                  <a:lnTo>
                    <a:pt x="249082" y="500900"/>
                  </a:lnTo>
                  <a:lnTo>
                    <a:pt x="230027" y="513657"/>
                  </a:lnTo>
                  <a:lnTo>
                    <a:pt x="220031" y="515186"/>
                  </a:lnTo>
                  <a:lnTo>
                    <a:pt x="199567" y="510647"/>
                  </a:lnTo>
                  <a:lnTo>
                    <a:pt x="181893" y="494591"/>
                  </a:lnTo>
                  <a:lnTo>
                    <a:pt x="173905" y="483759"/>
                  </a:lnTo>
                  <a:lnTo>
                    <a:pt x="165029" y="453004"/>
                  </a:lnTo>
                  <a:lnTo>
                    <a:pt x="163152" y="405588"/>
                  </a:lnTo>
                  <a:lnTo>
                    <a:pt x="168438" y="380828"/>
                  </a:lnTo>
                  <a:lnTo>
                    <a:pt x="197454" y="325614"/>
                  </a:lnTo>
                  <a:lnTo>
                    <a:pt x="234868" y="264299"/>
                  </a:lnTo>
                  <a:lnTo>
                    <a:pt x="283526" y="208536"/>
                  </a:lnTo>
                  <a:lnTo>
                    <a:pt x="322314" y="147742"/>
                  </a:lnTo>
                  <a:lnTo>
                    <a:pt x="364940" y="92264"/>
                  </a:lnTo>
                  <a:lnTo>
                    <a:pt x="396957" y="49111"/>
                  </a:lnTo>
                  <a:lnTo>
                    <a:pt x="401509" y="39373"/>
                  </a:lnTo>
                  <a:lnTo>
                    <a:pt x="402203" y="29372"/>
                  </a:lnTo>
                  <a:lnTo>
                    <a:pt x="396736" y="8901"/>
                  </a:lnTo>
                  <a:lnTo>
                    <a:pt x="390833" y="3207"/>
                  </a:lnTo>
                  <a:lnTo>
                    <a:pt x="383387" y="581"/>
                  </a:lnTo>
                  <a:lnTo>
                    <a:pt x="374915" y="0"/>
                  </a:lnTo>
                  <a:lnTo>
                    <a:pt x="353023" y="8714"/>
                  </a:lnTo>
                  <a:lnTo>
                    <a:pt x="331204" y="24286"/>
                  </a:lnTo>
                  <a:lnTo>
                    <a:pt x="297787" y="78707"/>
                  </a:lnTo>
                  <a:lnTo>
                    <a:pt x="293398" y="108426"/>
                  </a:lnTo>
                  <a:lnTo>
                    <a:pt x="296516" y="138792"/>
                  </a:lnTo>
                  <a:lnTo>
                    <a:pt x="305700" y="163986"/>
                  </a:lnTo>
                  <a:lnTo>
                    <a:pt x="329614" y="192312"/>
                  </a:lnTo>
                  <a:lnTo>
                    <a:pt x="379026" y="219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2194318" y="12751590"/>
              <a:ext cx="308698" cy="238992"/>
            </a:xfrm>
            <a:custGeom>
              <a:avLst/>
              <a:gdLst/>
              <a:ahLst/>
              <a:cxnLst/>
              <a:rect l="0" t="0" r="0" b="0"/>
              <a:pathLst>
                <a:path w="308698" h="238992">
                  <a:moveTo>
                    <a:pt x="27195" y="10529"/>
                  </a:moveTo>
                  <a:lnTo>
                    <a:pt x="10427" y="21707"/>
                  </a:lnTo>
                  <a:lnTo>
                    <a:pt x="5488" y="30849"/>
                  </a:lnTo>
                  <a:lnTo>
                    <a:pt x="0" y="56605"/>
                  </a:lnTo>
                  <a:lnTo>
                    <a:pt x="2500" y="115167"/>
                  </a:lnTo>
                  <a:lnTo>
                    <a:pt x="7641" y="157641"/>
                  </a:lnTo>
                  <a:lnTo>
                    <a:pt x="20231" y="211655"/>
                  </a:lnTo>
                  <a:lnTo>
                    <a:pt x="26062" y="225331"/>
                  </a:lnTo>
                  <a:lnTo>
                    <a:pt x="33459" y="233279"/>
                  </a:lnTo>
                  <a:lnTo>
                    <a:pt x="41899" y="237408"/>
                  </a:lnTo>
                  <a:lnTo>
                    <a:pt x="51036" y="238991"/>
                  </a:lnTo>
                  <a:lnTo>
                    <a:pt x="59467" y="236536"/>
                  </a:lnTo>
                  <a:lnTo>
                    <a:pt x="75073" y="224450"/>
                  </a:lnTo>
                  <a:lnTo>
                    <a:pt x="102986" y="180859"/>
                  </a:lnTo>
                  <a:lnTo>
                    <a:pt x="130401" y="120999"/>
                  </a:lnTo>
                  <a:lnTo>
                    <a:pt x="150451" y="91354"/>
                  </a:lnTo>
                  <a:lnTo>
                    <a:pt x="156159" y="88979"/>
                  </a:lnTo>
                  <a:lnTo>
                    <a:pt x="161134" y="90904"/>
                  </a:lnTo>
                  <a:lnTo>
                    <a:pt x="165621" y="95698"/>
                  </a:lnTo>
                  <a:lnTo>
                    <a:pt x="184865" y="149833"/>
                  </a:lnTo>
                  <a:lnTo>
                    <a:pt x="193197" y="174217"/>
                  </a:lnTo>
                  <a:lnTo>
                    <a:pt x="204699" y="192853"/>
                  </a:lnTo>
                  <a:lnTo>
                    <a:pt x="213381" y="197589"/>
                  </a:lnTo>
                  <a:lnTo>
                    <a:pt x="235507" y="199732"/>
                  </a:lnTo>
                  <a:lnTo>
                    <a:pt x="254699" y="193665"/>
                  </a:lnTo>
                  <a:lnTo>
                    <a:pt x="263092" y="188771"/>
                  </a:lnTo>
                  <a:lnTo>
                    <a:pt x="286084" y="159527"/>
                  </a:lnTo>
                  <a:lnTo>
                    <a:pt x="302124" y="121227"/>
                  </a:lnTo>
                  <a:lnTo>
                    <a:pt x="308697" y="74653"/>
                  </a:lnTo>
                  <a:lnTo>
                    <a:pt x="305055" y="34988"/>
                  </a:lnTo>
                  <a:lnTo>
                    <a:pt x="296528" y="18279"/>
                  </a:lnTo>
                  <a:lnTo>
                    <a:pt x="2798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2611067" y="12825289"/>
              <a:ext cx="1" cy="136872"/>
            </a:xfrm>
            <a:custGeom>
              <a:avLst/>
              <a:gdLst/>
              <a:ahLst/>
              <a:cxnLst/>
              <a:rect l="0" t="0" r="0" b="0"/>
              <a:pathLst>
                <a:path w="1" h="136872">
                  <a:moveTo>
                    <a:pt x="0" y="0"/>
                  </a:moveTo>
                  <a:lnTo>
                    <a:pt x="0" y="54145"/>
                  </a:lnTo>
                  <a:lnTo>
                    <a:pt x="0" y="10909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2726881" y="12774292"/>
              <a:ext cx="136871" cy="166812"/>
            </a:xfrm>
            <a:custGeom>
              <a:avLst/>
              <a:gdLst/>
              <a:ahLst/>
              <a:cxnLst/>
              <a:rect l="0" t="0" r="0" b="0"/>
              <a:pathLst>
                <a:path w="136871" h="166812">
                  <a:moveTo>
                    <a:pt x="0" y="19412"/>
                  </a:moveTo>
                  <a:lnTo>
                    <a:pt x="5589" y="81505"/>
                  </a:lnTo>
                  <a:lnTo>
                    <a:pt x="4657" y="130767"/>
                  </a:lnTo>
                  <a:lnTo>
                    <a:pt x="7784" y="129914"/>
                  </a:lnTo>
                  <a:lnTo>
                    <a:pt x="16328" y="117657"/>
                  </a:lnTo>
                  <a:lnTo>
                    <a:pt x="34934" y="65537"/>
                  </a:lnTo>
                  <a:lnTo>
                    <a:pt x="51165" y="25541"/>
                  </a:lnTo>
                  <a:lnTo>
                    <a:pt x="70313" y="7319"/>
                  </a:lnTo>
                  <a:lnTo>
                    <a:pt x="81970" y="821"/>
                  </a:lnTo>
                  <a:lnTo>
                    <a:pt x="92081" y="0"/>
                  </a:lnTo>
                  <a:lnTo>
                    <a:pt x="101162" y="2961"/>
                  </a:lnTo>
                  <a:lnTo>
                    <a:pt x="109555" y="8445"/>
                  </a:lnTo>
                  <a:lnTo>
                    <a:pt x="122001" y="27016"/>
                  </a:lnTo>
                  <a:lnTo>
                    <a:pt x="130262" y="53207"/>
                  </a:lnTo>
                  <a:lnTo>
                    <a:pt x="134912" y="105075"/>
                  </a:lnTo>
                  <a:lnTo>
                    <a:pt x="136870" y="166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2969036" y="12712227"/>
              <a:ext cx="326385" cy="209433"/>
            </a:xfrm>
            <a:custGeom>
              <a:avLst/>
              <a:gdLst/>
              <a:ahLst/>
              <a:cxnLst/>
              <a:rect l="0" t="0" r="0" b="0"/>
              <a:pathLst>
                <a:path w="326385" h="209433">
                  <a:moveTo>
                    <a:pt x="0" y="81477"/>
                  </a:moveTo>
                  <a:lnTo>
                    <a:pt x="0" y="143954"/>
                  </a:lnTo>
                  <a:lnTo>
                    <a:pt x="0" y="160717"/>
                  </a:lnTo>
                  <a:lnTo>
                    <a:pt x="2340" y="131862"/>
                  </a:lnTo>
                  <a:lnTo>
                    <a:pt x="22906" y="72236"/>
                  </a:lnTo>
                  <a:lnTo>
                    <a:pt x="49498" y="26229"/>
                  </a:lnTo>
                  <a:lnTo>
                    <a:pt x="57565" y="22417"/>
                  </a:lnTo>
                  <a:lnTo>
                    <a:pt x="66453" y="22217"/>
                  </a:lnTo>
                  <a:lnTo>
                    <a:pt x="75888" y="24423"/>
                  </a:lnTo>
                  <a:lnTo>
                    <a:pt x="92610" y="39351"/>
                  </a:lnTo>
                  <a:lnTo>
                    <a:pt x="106671" y="62754"/>
                  </a:lnTo>
                  <a:lnTo>
                    <a:pt x="119994" y="108815"/>
                  </a:lnTo>
                  <a:lnTo>
                    <a:pt x="126801" y="155998"/>
                  </a:lnTo>
                  <a:lnTo>
                    <a:pt x="136685" y="177378"/>
                  </a:lnTo>
                  <a:lnTo>
                    <a:pt x="144936" y="182846"/>
                  </a:lnTo>
                  <a:lnTo>
                    <a:pt x="166581" y="185800"/>
                  </a:lnTo>
                  <a:lnTo>
                    <a:pt x="176565" y="182611"/>
                  </a:lnTo>
                  <a:lnTo>
                    <a:pt x="216808" y="148304"/>
                  </a:lnTo>
                  <a:lnTo>
                    <a:pt x="245511" y="96064"/>
                  </a:lnTo>
                  <a:lnTo>
                    <a:pt x="270591" y="39471"/>
                  </a:lnTo>
                  <a:lnTo>
                    <a:pt x="275151" y="25397"/>
                  </a:lnTo>
                  <a:lnTo>
                    <a:pt x="274681" y="14844"/>
                  </a:lnTo>
                  <a:lnTo>
                    <a:pt x="270858" y="6640"/>
                  </a:lnTo>
                  <a:lnTo>
                    <a:pt x="264800" y="0"/>
                  </a:lnTo>
                  <a:lnTo>
                    <a:pt x="257252" y="253"/>
                  </a:lnTo>
                  <a:lnTo>
                    <a:pt x="239507" y="13012"/>
                  </a:lnTo>
                  <a:lnTo>
                    <a:pt x="209094" y="65397"/>
                  </a:lnTo>
                  <a:lnTo>
                    <a:pt x="186734" y="128450"/>
                  </a:lnTo>
                  <a:lnTo>
                    <a:pt x="188668" y="152657"/>
                  </a:lnTo>
                  <a:lnTo>
                    <a:pt x="197327" y="173944"/>
                  </a:lnTo>
                  <a:lnTo>
                    <a:pt x="208974" y="191202"/>
                  </a:lnTo>
                  <a:lnTo>
                    <a:pt x="225068" y="203553"/>
                  </a:lnTo>
                  <a:lnTo>
                    <a:pt x="234274" y="208484"/>
                  </a:lnTo>
                  <a:lnTo>
                    <a:pt x="245090" y="209432"/>
                  </a:lnTo>
                  <a:lnTo>
                    <a:pt x="269586" y="204247"/>
                  </a:lnTo>
                  <a:lnTo>
                    <a:pt x="326384" y="176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3361025" y="12730533"/>
              <a:ext cx="187080" cy="190440"/>
            </a:xfrm>
            <a:custGeom>
              <a:avLst/>
              <a:gdLst/>
              <a:ahLst/>
              <a:cxnLst/>
              <a:rect l="0" t="0" r="0" b="0"/>
              <a:pathLst>
                <a:path w="187080" h="190440">
                  <a:moveTo>
                    <a:pt x="18623" y="31586"/>
                  </a:moveTo>
                  <a:lnTo>
                    <a:pt x="18623" y="94064"/>
                  </a:lnTo>
                  <a:lnTo>
                    <a:pt x="13034" y="150771"/>
                  </a:lnTo>
                  <a:lnTo>
                    <a:pt x="3969" y="187392"/>
                  </a:lnTo>
                  <a:lnTo>
                    <a:pt x="1834" y="190439"/>
                  </a:lnTo>
                  <a:lnTo>
                    <a:pt x="412" y="187791"/>
                  </a:lnTo>
                  <a:lnTo>
                    <a:pt x="0" y="172370"/>
                  </a:lnTo>
                  <a:lnTo>
                    <a:pt x="12388" y="124342"/>
                  </a:lnTo>
                  <a:lnTo>
                    <a:pt x="42608" y="69795"/>
                  </a:lnTo>
                  <a:lnTo>
                    <a:pt x="82372" y="24705"/>
                  </a:lnTo>
                  <a:lnTo>
                    <a:pt x="103108" y="11761"/>
                  </a:lnTo>
                  <a:lnTo>
                    <a:pt x="151081" y="2323"/>
                  </a:lnTo>
                  <a:lnTo>
                    <a:pt x="1870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1937244" y="12077766"/>
              <a:ext cx="157928" cy="252685"/>
            </a:xfrm>
            <a:custGeom>
              <a:avLst/>
              <a:gdLst/>
              <a:ahLst/>
              <a:cxnLst/>
              <a:rect l="0" t="0" r="0" b="0"/>
              <a:pathLst>
                <a:path w="157928" h="252685">
                  <a:moveTo>
                    <a:pt x="0" y="0"/>
                  </a:moveTo>
                  <a:lnTo>
                    <a:pt x="20243" y="58617"/>
                  </a:lnTo>
                  <a:lnTo>
                    <a:pt x="44664" y="118334"/>
                  </a:lnTo>
                  <a:lnTo>
                    <a:pt x="76283" y="172464"/>
                  </a:lnTo>
                  <a:lnTo>
                    <a:pt x="126682" y="227648"/>
                  </a:lnTo>
                  <a:lnTo>
                    <a:pt x="15792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1958301" y="12046181"/>
              <a:ext cx="157928" cy="210570"/>
            </a:xfrm>
            <a:custGeom>
              <a:avLst/>
              <a:gdLst/>
              <a:ahLst/>
              <a:cxnLst/>
              <a:rect l="0" t="0" r="0" b="0"/>
              <a:pathLst>
                <a:path w="157928" h="210570">
                  <a:moveTo>
                    <a:pt x="157927" y="0"/>
                  </a:moveTo>
                  <a:lnTo>
                    <a:pt x="119693" y="63428"/>
                  </a:lnTo>
                  <a:lnTo>
                    <a:pt x="80442" y="119129"/>
                  </a:lnTo>
                  <a:lnTo>
                    <a:pt x="49468" y="155463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1853016" y="12088295"/>
              <a:ext cx="252685" cy="84228"/>
            </a:xfrm>
            <a:custGeom>
              <a:avLst/>
              <a:gdLst/>
              <a:ahLst/>
              <a:cxnLst/>
              <a:rect l="0" t="0" r="0" b="0"/>
              <a:pathLst>
                <a:path w="252685" h="84228">
                  <a:moveTo>
                    <a:pt x="0" y="84227"/>
                  </a:moveTo>
                  <a:lnTo>
                    <a:pt x="39426" y="48311"/>
                  </a:lnTo>
                  <a:lnTo>
                    <a:pt x="91452" y="24015"/>
                  </a:lnTo>
                  <a:lnTo>
                    <a:pt x="141807" y="7602"/>
                  </a:lnTo>
                  <a:lnTo>
                    <a:pt x="196814" y="1501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1726674" y="12850592"/>
            <a:ext cx="4129406" cy="1294775"/>
            <a:chOff x="1726674" y="12850592"/>
            <a:chExt cx="4129406" cy="1294775"/>
          </a:xfrm>
        </p:grpSpPr>
        <p:sp>
          <p:nvSpPr>
            <p:cNvPr id="463" name="Freeform 462"/>
            <p:cNvSpPr/>
            <p:nvPr/>
          </p:nvSpPr>
          <p:spPr>
            <a:xfrm>
              <a:off x="1768788" y="13225373"/>
              <a:ext cx="168457" cy="221099"/>
            </a:xfrm>
            <a:custGeom>
              <a:avLst/>
              <a:gdLst/>
              <a:ahLst/>
              <a:cxnLst/>
              <a:rect l="0" t="0" r="0" b="0"/>
              <a:pathLst>
                <a:path w="168457" h="221099">
                  <a:moveTo>
                    <a:pt x="168456" y="0"/>
                  </a:moveTo>
                  <a:lnTo>
                    <a:pt x="146099" y="5590"/>
                  </a:lnTo>
                  <a:lnTo>
                    <a:pt x="128883" y="20811"/>
                  </a:lnTo>
                  <a:lnTo>
                    <a:pt x="98768" y="74300"/>
                  </a:lnTo>
                  <a:lnTo>
                    <a:pt x="70289" y="125550"/>
                  </a:lnTo>
                  <a:lnTo>
                    <a:pt x="35108" y="182201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1789845" y="13214843"/>
              <a:ext cx="189514" cy="273742"/>
            </a:xfrm>
            <a:custGeom>
              <a:avLst/>
              <a:gdLst/>
              <a:ahLst/>
              <a:cxnLst/>
              <a:rect l="0" t="0" r="0" b="0"/>
              <a:pathLst>
                <a:path w="189514" h="273742">
                  <a:moveTo>
                    <a:pt x="0" y="0"/>
                  </a:moveTo>
                  <a:lnTo>
                    <a:pt x="26025" y="42694"/>
                  </a:lnTo>
                  <a:lnTo>
                    <a:pt x="67118" y="96003"/>
                  </a:lnTo>
                  <a:lnTo>
                    <a:pt x="105154" y="156474"/>
                  </a:lnTo>
                  <a:lnTo>
                    <a:pt x="144186" y="211906"/>
                  </a:lnTo>
                  <a:lnTo>
                    <a:pt x="189513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1726674" y="13300422"/>
              <a:ext cx="336913" cy="30237"/>
            </a:xfrm>
            <a:custGeom>
              <a:avLst/>
              <a:gdLst/>
              <a:ahLst/>
              <a:cxnLst/>
              <a:rect l="0" t="0" r="0" b="0"/>
              <a:pathLst>
                <a:path w="336913" h="30237">
                  <a:moveTo>
                    <a:pt x="0" y="30236"/>
                  </a:moveTo>
                  <a:lnTo>
                    <a:pt x="58616" y="15581"/>
                  </a:lnTo>
                  <a:lnTo>
                    <a:pt x="113960" y="3208"/>
                  </a:lnTo>
                  <a:lnTo>
                    <a:pt x="162967" y="0"/>
                  </a:lnTo>
                  <a:lnTo>
                    <a:pt x="213363" y="219"/>
                  </a:lnTo>
                  <a:lnTo>
                    <a:pt x="276025" y="7062"/>
                  </a:lnTo>
                  <a:lnTo>
                    <a:pt x="314582" y="11671"/>
                  </a:lnTo>
                  <a:lnTo>
                    <a:pt x="336912" y="19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2289147" y="13193787"/>
              <a:ext cx="11446" cy="326384"/>
            </a:xfrm>
            <a:custGeom>
              <a:avLst/>
              <a:gdLst/>
              <a:ahLst/>
              <a:cxnLst/>
              <a:rect l="0" t="0" r="0" b="0"/>
              <a:pathLst>
                <a:path w="11446" h="326384">
                  <a:moveTo>
                    <a:pt x="6066" y="0"/>
                  </a:moveTo>
                  <a:lnTo>
                    <a:pt x="0" y="50434"/>
                  </a:lnTo>
                  <a:lnTo>
                    <a:pt x="4918" y="107750"/>
                  </a:lnTo>
                  <a:lnTo>
                    <a:pt x="11445" y="166846"/>
                  </a:lnTo>
                  <a:lnTo>
                    <a:pt x="8179" y="216202"/>
                  </a:lnTo>
                  <a:lnTo>
                    <a:pt x="6692" y="266181"/>
                  </a:lnTo>
                  <a:lnTo>
                    <a:pt x="6066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2253099" y="13064080"/>
              <a:ext cx="273742" cy="550848"/>
            </a:xfrm>
            <a:custGeom>
              <a:avLst/>
              <a:gdLst/>
              <a:ahLst/>
              <a:cxnLst/>
              <a:rect l="0" t="0" r="0" b="0"/>
              <a:pathLst>
                <a:path w="273742" h="550848">
                  <a:moveTo>
                    <a:pt x="0" y="66536"/>
                  </a:moveTo>
                  <a:lnTo>
                    <a:pt x="34897" y="37227"/>
                  </a:lnTo>
                  <a:lnTo>
                    <a:pt x="83929" y="11309"/>
                  </a:lnTo>
                  <a:lnTo>
                    <a:pt x="131842" y="0"/>
                  </a:lnTo>
                  <a:lnTo>
                    <a:pt x="181914" y="3017"/>
                  </a:lnTo>
                  <a:lnTo>
                    <a:pt x="212261" y="8280"/>
                  </a:lnTo>
                  <a:lnTo>
                    <a:pt x="235108" y="20759"/>
                  </a:lnTo>
                  <a:lnTo>
                    <a:pt x="251891" y="39171"/>
                  </a:lnTo>
                  <a:lnTo>
                    <a:pt x="263250" y="62953"/>
                  </a:lnTo>
                  <a:lnTo>
                    <a:pt x="265043" y="108238"/>
                  </a:lnTo>
                  <a:lnTo>
                    <a:pt x="257787" y="132254"/>
                  </a:lnTo>
                  <a:lnTo>
                    <a:pt x="228475" y="172324"/>
                  </a:lnTo>
                  <a:lnTo>
                    <a:pt x="187720" y="205628"/>
                  </a:lnTo>
                  <a:lnTo>
                    <a:pt x="127723" y="241843"/>
                  </a:lnTo>
                  <a:lnTo>
                    <a:pt x="65548" y="265630"/>
                  </a:lnTo>
                  <a:lnTo>
                    <a:pt x="50189" y="270836"/>
                  </a:lnTo>
                  <a:lnTo>
                    <a:pt x="62444" y="268359"/>
                  </a:lnTo>
                  <a:lnTo>
                    <a:pt x="83125" y="267370"/>
                  </a:lnTo>
                  <a:lnTo>
                    <a:pt x="101675" y="273169"/>
                  </a:lnTo>
                  <a:lnTo>
                    <a:pt x="163271" y="316096"/>
                  </a:lnTo>
                  <a:lnTo>
                    <a:pt x="206913" y="372512"/>
                  </a:lnTo>
                  <a:lnTo>
                    <a:pt x="230683" y="432924"/>
                  </a:lnTo>
                  <a:lnTo>
                    <a:pt x="249050" y="488567"/>
                  </a:lnTo>
                  <a:lnTo>
                    <a:pt x="263187" y="531828"/>
                  </a:lnTo>
                  <a:lnTo>
                    <a:pt x="273741" y="550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2597030" y="13184606"/>
              <a:ext cx="182494" cy="274445"/>
            </a:xfrm>
            <a:custGeom>
              <a:avLst/>
              <a:gdLst/>
              <a:ahLst/>
              <a:cxnLst/>
              <a:rect l="0" t="0" r="0" b="0"/>
              <a:pathLst>
                <a:path w="182494" h="274445">
                  <a:moveTo>
                    <a:pt x="3509" y="93408"/>
                  </a:moveTo>
                  <a:lnTo>
                    <a:pt x="21490" y="109049"/>
                  </a:lnTo>
                  <a:lnTo>
                    <a:pt x="38406" y="117128"/>
                  </a:lnTo>
                  <a:lnTo>
                    <a:pt x="78840" y="122664"/>
                  </a:lnTo>
                  <a:lnTo>
                    <a:pt x="104840" y="117720"/>
                  </a:lnTo>
                  <a:lnTo>
                    <a:pt x="128094" y="106553"/>
                  </a:lnTo>
                  <a:lnTo>
                    <a:pt x="158576" y="80536"/>
                  </a:lnTo>
                  <a:lnTo>
                    <a:pt x="171084" y="60781"/>
                  </a:lnTo>
                  <a:lnTo>
                    <a:pt x="179113" y="24340"/>
                  </a:lnTo>
                  <a:lnTo>
                    <a:pt x="176730" y="14607"/>
                  </a:lnTo>
                  <a:lnTo>
                    <a:pt x="171632" y="6948"/>
                  </a:lnTo>
                  <a:lnTo>
                    <a:pt x="164724" y="673"/>
                  </a:lnTo>
                  <a:lnTo>
                    <a:pt x="154270" y="0"/>
                  </a:lnTo>
                  <a:lnTo>
                    <a:pt x="127055" y="8609"/>
                  </a:lnTo>
                  <a:lnTo>
                    <a:pt x="72670" y="48799"/>
                  </a:lnTo>
                  <a:lnTo>
                    <a:pt x="46098" y="75251"/>
                  </a:lnTo>
                  <a:lnTo>
                    <a:pt x="10969" y="136948"/>
                  </a:lnTo>
                  <a:lnTo>
                    <a:pt x="1755" y="162283"/>
                  </a:lnTo>
                  <a:lnTo>
                    <a:pt x="0" y="186020"/>
                  </a:lnTo>
                  <a:lnTo>
                    <a:pt x="4289" y="208270"/>
                  </a:lnTo>
                  <a:lnTo>
                    <a:pt x="13994" y="229856"/>
                  </a:lnTo>
                  <a:lnTo>
                    <a:pt x="38201" y="256150"/>
                  </a:lnTo>
                  <a:lnTo>
                    <a:pt x="73190" y="273169"/>
                  </a:lnTo>
                  <a:lnTo>
                    <a:pt x="118782" y="274444"/>
                  </a:lnTo>
                  <a:lnTo>
                    <a:pt x="171677" y="264330"/>
                  </a:lnTo>
                  <a:lnTo>
                    <a:pt x="182493" y="2618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2863751" y="13130616"/>
              <a:ext cx="210571" cy="325947"/>
            </a:xfrm>
            <a:custGeom>
              <a:avLst/>
              <a:gdLst/>
              <a:ahLst/>
              <a:cxnLst/>
              <a:rect l="0" t="0" r="0" b="0"/>
              <a:pathLst>
                <a:path w="210571" h="325947">
                  <a:moveTo>
                    <a:pt x="0" y="63171"/>
                  </a:moveTo>
                  <a:lnTo>
                    <a:pt x="3120" y="120434"/>
                  </a:lnTo>
                  <a:lnTo>
                    <a:pt x="14655" y="175738"/>
                  </a:lnTo>
                  <a:lnTo>
                    <a:pt x="31667" y="231199"/>
                  </a:lnTo>
                  <a:lnTo>
                    <a:pt x="51484" y="284212"/>
                  </a:lnTo>
                  <a:lnTo>
                    <a:pt x="67336" y="305300"/>
                  </a:lnTo>
                  <a:lnTo>
                    <a:pt x="95991" y="325727"/>
                  </a:lnTo>
                  <a:lnTo>
                    <a:pt x="104938" y="325946"/>
                  </a:lnTo>
                  <a:lnTo>
                    <a:pt x="113243" y="322583"/>
                  </a:lnTo>
                  <a:lnTo>
                    <a:pt x="121119" y="316830"/>
                  </a:lnTo>
                  <a:lnTo>
                    <a:pt x="132989" y="294840"/>
                  </a:lnTo>
                  <a:lnTo>
                    <a:pt x="143130" y="252697"/>
                  </a:lnTo>
                  <a:lnTo>
                    <a:pt x="149254" y="204334"/>
                  </a:lnTo>
                  <a:lnTo>
                    <a:pt x="155358" y="151790"/>
                  </a:lnTo>
                  <a:lnTo>
                    <a:pt x="163009" y="97704"/>
                  </a:lnTo>
                  <a:lnTo>
                    <a:pt x="182312" y="42502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3185685" y="13137409"/>
              <a:ext cx="170632" cy="329799"/>
            </a:xfrm>
            <a:custGeom>
              <a:avLst/>
              <a:gdLst/>
              <a:ahLst/>
              <a:cxnLst/>
              <a:rect l="0" t="0" r="0" b="0"/>
              <a:pathLst>
                <a:path w="170632" h="329799">
                  <a:moveTo>
                    <a:pt x="67621" y="203777"/>
                  </a:moveTo>
                  <a:lnTo>
                    <a:pt x="98903" y="194202"/>
                  </a:lnTo>
                  <a:lnTo>
                    <a:pt x="122643" y="176243"/>
                  </a:lnTo>
                  <a:lnTo>
                    <a:pt x="143325" y="149214"/>
                  </a:lnTo>
                  <a:lnTo>
                    <a:pt x="165226" y="92650"/>
                  </a:lnTo>
                  <a:lnTo>
                    <a:pt x="170631" y="52177"/>
                  </a:lnTo>
                  <a:lnTo>
                    <a:pt x="165655" y="27604"/>
                  </a:lnTo>
                  <a:lnTo>
                    <a:pt x="161053" y="16139"/>
                  </a:lnTo>
                  <a:lnTo>
                    <a:pt x="153306" y="8494"/>
                  </a:lnTo>
                  <a:lnTo>
                    <a:pt x="132219" y="0"/>
                  </a:lnTo>
                  <a:lnTo>
                    <a:pt x="121215" y="1245"/>
                  </a:lnTo>
                  <a:lnTo>
                    <a:pt x="99629" y="11987"/>
                  </a:lnTo>
                  <a:lnTo>
                    <a:pt x="84576" y="28460"/>
                  </a:lnTo>
                  <a:lnTo>
                    <a:pt x="46204" y="91405"/>
                  </a:lnTo>
                  <a:lnTo>
                    <a:pt x="19827" y="151371"/>
                  </a:lnTo>
                  <a:lnTo>
                    <a:pt x="7834" y="204518"/>
                  </a:lnTo>
                  <a:lnTo>
                    <a:pt x="0" y="266829"/>
                  </a:lnTo>
                  <a:lnTo>
                    <a:pt x="11840" y="304217"/>
                  </a:lnTo>
                  <a:lnTo>
                    <a:pt x="23722" y="322897"/>
                  </a:lnTo>
                  <a:lnTo>
                    <a:pt x="32506" y="327644"/>
                  </a:lnTo>
                  <a:lnTo>
                    <a:pt x="54744" y="329798"/>
                  </a:lnTo>
                  <a:lnTo>
                    <a:pt x="93571" y="318846"/>
                  </a:lnTo>
                  <a:lnTo>
                    <a:pt x="144868" y="273896"/>
                  </a:lnTo>
                  <a:lnTo>
                    <a:pt x="162377" y="256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3495518" y="13128921"/>
              <a:ext cx="189457" cy="296493"/>
            </a:xfrm>
            <a:custGeom>
              <a:avLst/>
              <a:gdLst/>
              <a:ahLst/>
              <a:cxnLst/>
              <a:rect l="0" t="0" r="0" b="0"/>
              <a:pathLst>
                <a:path w="189457" h="296493">
                  <a:moveTo>
                    <a:pt x="10472" y="12224"/>
                  </a:moveTo>
                  <a:lnTo>
                    <a:pt x="7352" y="54915"/>
                  </a:lnTo>
                  <a:lnTo>
                    <a:pt x="919" y="115461"/>
                  </a:lnTo>
                  <a:lnTo>
                    <a:pt x="136" y="170441"/>
                  </a:lnTo>
                  <a:lnTo>
                    <a:pt x="0" y="218590"/>
                  </a:lnTo>
                  <a:lnTo>
                    <a:pt x="5544" y="280975"/>
                  </a:lnTo>
                  <a:lnTo>
                    <a:pt x="8356" y="281468"/>
                  </a:lnTo>
                  <a:lnTo>
                    <a:pt x="24395" y="223422"/>
                  </a:lnTo>
                  <a:lnTo>
                    <a:pt x="36824" y="166047"/>
                  </a:lnTo>
                  <a:lnTo>
                    <a:pt x="46613" y="110328"/>
                  </a:lnTo>
                  <a:lnTo>
                    <a:pt x="63252" y="54777"/>
                  </a:lnTo>
                  <a:lnTo>
                    <a:pt x="71365" y="34646"/>
                  </a:lnTo>
                  <a:lnTo>
                    <a:pt x="82769" y="17898"/>
                  </a:lnTo>
                  <a:lnTo>
                    <a:pt x="98756" y="5776"/>
                  </a:lnTo>
                  <a:lnTo>
                    <a:pt x="107932" y="907"/>
                  </a:lnTo>
                  <a:lnTo>
                    <a:pt x="116389" y="0"/>
                  </a:lnTo>
                  <a:lnTo>
                    <a:pt x="132026" y="5232"/>
                  </a:lnTo>
                  <a:lnTo>
                    <a:pt x="146774" y="24713"/>
                  </a:lnTo>
                  <a:lnTo>
                    <a:pt x="169717" y="73703"/>
                  </a:lnTo>
                  <a:lnTo>
                    <a:pt x="177108" y="129088"/>
                  </a:lnTo>
                  <a:lnTo>
                    <a:pt x="178389" y="188660"/>
                  </a:lnTo>
                  <a:lnTo>
                    <a:pt x="178768" y="237507"/>
                  </a:lnTo>
                  <a:lnTo>
                    <a:pt x="180050" y="276935"/>
                  </a:lnTo>
                  <a:lnTo>
                    <a:pt x="182016" y="283454"/>
                  </a:lnTo>
                  <a:lnTo>
                    <a:pt x="189456" y="29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3800788" y="13130616"/>
              <a:ext cx="146723" cy="299071"/>
            </a:xfrm>
            <a:custGeom>
              <a:avLst/>
              <a:gdLst/>
              <a:ahLst/>
              <a:cxnLst/>
              <a:rect l="0" t="0" r="0" b="0"/>
              <a:pathLst>
                <a:path w="146723" h="299071">
                  <a:moveTo>
                    <a:pt x="0" y="42113"/>
                  </a:moveTo>
                  <a:lnTo>
                    <a:pt x="0" y="96257"/>
                  </a:lnTo>
                  <a:lnTo>
                    <a:pt x="5589" y="151204"/>
                  </a:lnTo>
                  <a:lnTo>
                    <a:pt x="10722" y="209458"/>
                  </a:lnTo>
                  <a:lnTo>
                    <a:pt x="19814" y="261323"/>
                  </a:lnTo>
                  <a:lnTo>
                    <a:pt x="30643" y="284210"/>
                  </a:lnTo>
                  <a:lnTo>
                    <a:pt x="39146" y="291248"/>
                  </a:lnTo>
                  <a:lnTo>
                    <a:pt x="61072" y="299070"/>
                  </a:lnTo>
                  <a:lnTo>
                    <a:pt x="71130" y="298815"/>
                  </a:lnTo>
                  <a:lnTo>
                    <a:pt x="88545" y="292293"/>
                  </a:lnTo>
                  <a:lnTo>
                    <a:pt x="111503" y="275468"/>
                  </a:lnTo>
                  <a:lnTo>
                    <a:pt x="122866" y="253060"/>
                  </a:lnTo>
                  <a:lnTo>
                    <a:pt x="139693" y="202195"/>
                  </a:lnTo>
                  <a:lnTo>
                    <a:pt x="145115" y="152325"/>
                  </a:lnTo>
                  <a:lnTo>
                    <a:pt x="146722" y="93096"/>
                  </a:lnTo>
                  <a:lnTo>
                    <a:pt x="140029" y="36586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4036483" y="13108206"/>
              <a:ext cx="248617" cy="371391"/>
            </a:xfrm>
            <a:custGeom>
              <a:avLst/>
              <a:gdLst/>
              <a:ahLst/>
              <a:cxnLst/>
              <a:rect l="0" t="0" r="0" b="0"/>
              <a:pathLst>
                <a:path w="248617" h="371391">
                  <a:moveTo>
                    <a:pt x="38046" y="159280"/>
                  </a:moveTo>
                  <a:lnTo>
                    <a:pt x="92190" y="156161"/>
                  </a:lnTo>
                  <a:lnTo>
                    <a:pt x="130127" y="144709"/>
                  </a:lnTo>
                  <a:lnTo>
                    <a:pt x="141548" y="139037"/>
                  </a:lnTo>
                  <a:lnTo>
                    <a:pt x="160476" y="120258"/>
                  </a:lnTo>
                  <a:lnTo>
                    <a:pt x="168799" y="108699"/>
                  </a:lnTo>
                  <a:lnTo>
                    <a:pt x="178046" y="80257"/>
                  </a:lnTo>
                  <a:lnTo>
                    <a:pt x="180133" y="37602"/>
                  </a:lnTo>
                  <a:lnTo>
                    <a:pt x="178394" y="25519"/>
                  </a:lnTo>
                  <a:lnTo>
                    <a:pt x="173725" y="16294"/>
                  </a:lnTo>
                  <a:lnTo>
                    <a:pt x="159179" y="2924"/>
                  </a:lnTo>
                  <a:lnTo>
                    <a:pt x="150387" y="61"/>
                  </a:lnTo>
                  <a:lnTo>
                    <a:pt x="131259" y="0"/>
                  </a:lnTo>
                  <a:lnTo>
                    <a:pt x="114179" y="6990"/>
                  </a:lnTo>
                  <a:lnTo>
                    <a:pt x="62755" y="50816"/>
                  </a:lnTo>
                  <a:lnTo>
                    <a:pt x="41597" y="77229"/>
                  </a:lnTo>
                  <a:lnTo>
                    <a:pt x="17919" y="139433"/>
                  </a:lnTo>
                  <a:lnTo>
                    <a:pt x="733" y="201337"/>
                  </a:lnTo>
                  <a:lnTo>
                    <a:pt x="0" y="257839"/>
                  </a:lnTo>
                  <a:lnTo>
                    <a:pt x="10785" y="301566"/>
                  </a:lnTo>
                  <a:lnTo>
                    <a:pt x="24760" y="325464"/>
                  </a:lnTo>
                  <a:lnTo>
                    <a:pt x="46569" y="347784"/>
                  </a:lnTo>
                  <a:lnTo>
                    <a:pt x="85155" y="368902"/>
                  </a:lnTo>
                  <a:lnTo>
                    <a:pt x="137402" y="371390"/>
                  </a:lnTo>
                  <a:lnTo>
                    <a:pt x="180569" y="359129"/>
                  </a:lnTo>
                  <a:lnTo>
                    <a:pt x="236420" y="333488"/>
                  </a:lnTo>
                  <a:lnTo>
                    <a:pt x="248616" y="327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4600954" y="12962160"/>
              <a:ext cx="52643" cy="389555"/>
            </a:xfrm>
            <a:custGeom>
              <a:avLst/>
              <a:gdLst/>
              <a:ahLst/>
              <a:cxnLst/>
              <a:rect l="0" t="0" r="0" b="0"/>
              <a:pathLst>
                <a:path w="52643" h="389555">
                  <a:moveTo>
                    <a:pt x="0" y="0"/>
                  </a:moveTo>
                  <a:lnTo>
                    <a:pt x="8333" y="62478"/>
                  </a:lnTo>
                  <a:lnTo>
                    <a:pt x="10094" y="119186"/>
                  </a:lnTo>
                  <a:lnTo>
                    <a:pt x="17678" y="175447"/>
                  </a:lnTo>
                  <a:lnTo>
                    <a:pt x="20389" y="231621"/>
                  </a:lnTo>
                  <a:lnTo>
                    <a:pt x="26514" y="282188"/>
                  </a:lnTo>
                  <a:lnTo>
                    <a:pt x="38989" y="340444"/>
                  </a:lnTo>
                  <a:lnTo>
                    <a:pt x="52642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4510660" y="12850592"/>
              <a:ext cx="349278" cy="522180"/>
            </a:xfrm>
            <a:custGeom>
              <a:avLst/>
              <a:gdLst/>
              <a:ahLst/>
              <a:cxnLst/>
              <a:rect l="0" t="0" r="0" b="0"/>
              <a:pathLst>
                <a:path w="349278" h="522180">
                  <a:moveTo>
                    <a:pt x="6065" y="195796"/>
                  </a:moveTo>
                  <a:lnTo>
                    <a:pt x="0" y="159834"/>
                  </a:lnTo>
                  <a:lnTo>
                    <a:pt x="7640" y="96925"/>
                  </a:lnTo>
                  <a:lnTo>
                    <a:pt x="14954" y="73475"/>
                  </a:lnTo>
                  <a:lnTo>
                    <a:pt x="45379" y="31841"/>
                  </a:lnTo>
                  <a:lnTo>
                    <a:pt x="77115" y="10086"/>
                  </a:lnTo>
                  <a:lnTo>
                    <a:pt x="127333" y="0"/>
                  </a:lnTo>
                  <a:lnTo>
                    <a:pt x="181077" y="8191"/>
                  </a:lnTo>
                  <a:lnTo>
                    <a:pt x="217278" y="25436"/>
                  </a:lnTo>
                  <a:lnTo>
                    <a:pt x="242822" y="45363"/>
                  </a:lnTo>
                  <a:lnTo>
                    <a:pt x="265209" y="77263"/>
                  </a:lnTo>
                  <a:lnTo>
                    <a:pt x="275482" y="121941"/>
                  </a:lnTo>
                  <a:lnTo>
                    <a:pt x="271645" y="152053"/>
                  </a:lnTo>
                  <a:lnTo>
                    <a:pt x="250118" y="203923"/>
                  </a:lnTo>
                  <a:lnTo>
                    <a:pt x="224606" y="237198"/>
                  </a:lnTo>
                  <a:lnTo>
                    <a:pt x="201851" y="252413"/>
                  </a:lnTo>
                  <a:lnTo>
                    <a:pt x="177309" y="260733"/>
                  </a:lnTo>
                  <a:lnTo>
                    <a:pt x="154703" y="260532"/>
                  </a:lnTo>
                  <a:lnTo>
                    <a:pt x="150781" y="258840"/>
                  </a:lnTo>
                  <a:lnTo>
                    <a:pt x="151676" y="256544"/>
                  </a:lnTo>
                  <a:lnTo>
                    <a:pt x="155782" y="253842"/>
                  </a:lnTo>
                  <a:lnTo>
                    <a:pt x="189506" y="250039"/>
                  </a:lnTo>
                  <a:lnTo>
                    <a:pt x="230954" y="260091"/>
                  </a:lnTo>
                  <a:lnTo>
                    <a:pt x="277305" y="284450"/>
                  </a:lnTo>
                  <a:lnTo>
                    <a:pt x="317619" y="318748"/>
                  </a:lnTo>
                  <a:lnTo>
                    <a:pt x="339234" y="350900"/>
                  </a:lnTo>
                  <a:lnTo>
                    <a:pt x="349277" y="395651"/>
                  </a:lnTo>
                  <a:lnTo>
                    <a:pt x="346664" y="440366"/>
                  </a:lnTo>
                  <a:lnTo>
                    <a:pt x="335257" y="465932"/>
                  </a:lnTo>
                  <a:lnTo>
                    <a:pt x="317320" y="487822"/>
                  </a:lnTo>
                  <a:lnTo>
                    <a:pt x="293749" y="505349"/>
                  </a:lnTo>
                  <a:lnTo>
                    <a:pt x="264557" y="514701"/>
                  </a:lnTo>
                  <a:lnTo>
                    <a:pt x="203744" y="520703"/>
                  </a:lnTo>
                  <a:lnTo>
                    <a:pt x="145037" y="521986"/>
                  </a:lnTo>
                  <a:lnTo>
                    <a:pt x="132407" y="5221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4979979" y="13130616"/>
              <a:ext cx="1" cy="189515"/>
            </a:xfrm>
            <a:custGeom>
              <a:avLst/>
              <a:gdLst/>
              <a:ahLst/>
              <a:cxnLst/>
              <a:rect l="0" t="0" r="0" b="0"/>
              <a:pathLst>
                <a:path w="1" h="189515">
                  <a:moveTo>
                    <a:pt x="0" y="0"/>
                  </a:moveTo>
                  <a:lnTo>
                    <a:pt x="0" y="57263"/>
                  </a:lnTo>
                  <a:lnTo>
                    <a:pt x="0" y="106654"/>
                  </a:lnTo>
                  <a:lnTo>
                    <a:pt x="0" y="152094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5137907" y="13088502"/>
              <a:ext cx="200042" cy="267484"/>
            </a:xfrm>
            <a:custGeom>
              <a:avLst/>
              <a:gdLst/>
              <a:ahLst/>
              <a:cxnLst/>
              <a:rect l="0" t="0" r="0" b="0"/>
              <a:pathLst>
                <a:path w="200042" h="267484">
                  <a:moveTo>
                    <a:pt x="0" y="0"/>
                  </a:moveTo>
                  <a:lnTo>
                    <a:pt x="7236" y="27556"/>
                  </a:lnTo>
                  <a:lnTo>
                    <a:pt x="9878" y="90018"/>
                  </a:lnTo>
                  <a:lnTo>
                    <a:pt x="10336" y="145996"/>
                  </a:lnTo>
                  <a:lnTo>
                    <a:pt x="10471" y="196506"/>
                  </a:lnTo>
                  <a:lnTo>
                    <a:pt x="16106" y="249907"/>
                  </a:lnTo>
                  <a:lnTo>
                    <a:pt x="22436" y="257851"/>
                  </a:lnTo>
                  <a:lnTo>
                    <a:pt x="41947" y="266680"/>
                  </a:lnTo>
                  <a:lnTo>
                    <a:pt x="63097" y="267483"/>
                  </a:lnTo>
                  <a:lnTo>
                    <a:pt x="124209" y="255370"/>
                  </a:lnTo>
                  <a:lnTo>
                    <a:pt x="173017" y="245112"/>
                  </a:lnTo>
                  <a:lnTo>
                    <a:pt x="200041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5422305" y="13035859"/>
              <a:ext cx="189385" cy="303624"/>
            </a:xfrm>
            <a:custGeom>
              <a:avLst/>
              <a:gdLst/>
              <a:ahLst/>
              <a:cxnLst/>
              <a:rect l="0" t="0" r="0" b="0"/>
              <a:pathLst>
                <a:path w="189385" h="303624">
                  <a:moveTo>
                    <a:pt x="10400" y="0"/>
                  </a:moveTo>
                  <a:lnTo>
                    <a:pt x="7280" y="42692"/>
                  </a:lnTo>
                  <a:lnTo>
                    <a:pt x="1335" y="101110"/>
                  </a:lnTo>
                  <a:lnTo>
                    <a:pt x="305" y="159810"/>
                  </a:lnTo>
                  <a:lnTo>
                    <a:pt x="0" y="216067"/>
                  </a:lnTo>
                  <a:lnTo>
                    <a:pt x="5499" y="258604"/>
                  </a:lnTo>
                  <a:lnTo>
                    <a:pt x="20126" y="293433"/>
                  </a:lnTo>
                  <a:lnTo>
                    <a:pt x="28582" y="299736"/>
                  </a:lnTo>
                  <a:lnTo>
                    <a:pt x="50456" y="303623"/>
                  </a:lnTo>
                  <a:lnTo>
                    <a:pt x="89079" y="299234"/>
                  </a:lnTo>
                  <a:lnTo>
                    <a:pt x="142881" y="278863"/>
                  </a:lnTo>
                  <a:lnTo>
                    <a:pt x="189384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5611689" y="13001256"/>
              <a:ext cx="244391" cy="336736"/>
            </a:xfrm>
            <a:custGeom>
              <a:avLst/>
              <a:gdLst/>
              <a:ahLst/>
              <a:cxnLst/>
              <a:rect l="0" t="0" r="0" b="0"/>
              <a:pathLst>
                <a:path w="244391" h="336736">
                  <a:moveTo>
                    <a:pt x="178985" y="13546"/>
                  </a:moveTo>
                  <a:lnTo>
                    <a:pt x="162217" y="2368"/>
                  </a:lnTo>
                  <a:lnTo>
                    <a:pt x="144626" y="0"/>
                  </a:lnTo>
                  <a:lnTo>
                    <a:pt x="135022" y="1005"/>
                  </a:lnTo>
                  <a:lnTo>
                    <a:pt x="114992" y="11482"/>
                  </a:lnTo>
                  <a:lnTo>
                    <a:pt x="64233" y="56775"/>
                  </a:lnTo>
                  <a:lnTo>
                    <a:pt x="47655" y="77212"/>
                  </a:lnTo>
                  <a:lnTo>
                    <a:pt x="45808" y="87576"/>
                  </a:lnTo>
                  <a:lnTo>
                    <a:pt x="48086" y="97994"/>
                  </a:lnTo>
                  <a:lnTo>
                    <a:pt x="53115" y="108449"/>
                  </a:lnTo>
                  <a:lnTo>
                    <a:pt x="68060" y="123185"/>
                  </a:lnTo>
                  <a:lnTo>
                    <a:pt x="123693" y="153330"/>
                  </a:lnTo>
                  <a:lnTo>
                    <a:pt x="184225" y="180032"/>
                  </a:lnTo>
                  <a:lnTo>
                    <a:pt x="219532" y="205595"/>
                  </a:lnTo>
                  <a:lnTo>
                    <a:pt x="235220" y="228363"/>
                  </a:lnTo>
                  <a:lnTo>
                    <a:pt x="241042" y="240985"/>
                  </a:lnTo>
                  <a:lnTo>
                    <a:pt x="244390" y="267488"/>
                  </a:lnTo>
                  <a:lnTo>
                    <a:pt x="240809" y="292525"/>
                  </a:lnTo>
                  <a:lnTo>
                    <a:pt x="231419" y="311452"/>
                  </a:lnTo>
                  <a:lnTo>
                    <a:pt x="213207" y="324545"/>
                  </a:lnTo>
                  <a:lnTo>
                    <a:pt x="188346" y="333091"/>
                  </a:lnTo>
                  <a:lnTo>
                    <a:pt x="140294" y="336735"/>
                  </a:lnTo>
                  <a:lnTo>
                    <a:pt x="85633" y="330924"/>
                  </a:lnTo>
                  <a:lnTo>
                    <a:pt x="45650" y="320624"/>
                  </a:lnTo>
                  <a:lnTo>
                    <a:pt x="0" y="2978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2463668" y="13456999"/>
              <a:ext cx="2232043" cy="126343"/>
            </a:xfrm>
            <a:custGeom>
              <a:avLst/>
              <a:gdLst/>
              <a:ahLst/>
              <a:cxnLst/>
              <a:rect l="0" t="0" r="0" b="0"/>
              <a:pathLst>
                <a:path w="2232043" h="126343">
                  <a:moveTo>
                    <a:pt x="2232042" y="0"/>
                  </a:moveTo>
                  <a:lnTo>
                    <a:pt x="2179992" y="0"/>
                  </a:lnTo>
                  <a:lnTo>
                    <a:pt x="2130052" y="0"/>
                  </a:lnTo>
                  <a:lnTo>
                    <a:pt x="2082500" y="0"/>
                  </a:lnTo>
                  <a:lnTo>
                    <a:pt x="2031365" y="3120"/>
                  </a:lnTo>
                  <a:lnTo>
                    <a:pt x="1982289" y="11455"/>
                  </a:lnTo>
                  <a:lnTo>
                    <a:pt x="1934993" y="18213"/>
                  </a:lnTo>
                  <a:lnTo>
                    <a:pt x="1883934" y="23335"/>
                  </a:lnTo>
                  <a:lnTo>
                    <a:pt x="1831761" y="29142"/>
                  </a:lnTo>
                  <a:lnTo>
                    <a:pt x="1779258" y="33981"/>
                  </a:lnTo>
                  <a:lnTo>
                    <a:pt x="1726657" y="39704"/>
                  </a:lnTo>
                  <a:lnTo>
                    <a:pt x="1674027" y="44520"/>
                  </a:lnTo>
                  <a:lnTo>
                    <a:pt x="1621388" y="50235"/>
                  </a:lnTo>
                  <a:lnTo>
                    <a:pt x="1565627" y="51928"/>
                  </a:lnTo>
                  <a:lnTo>
                    <a:pt x="1507771" y="55550"/>
                  </a:lnTo>
                  <a:lnTo>
                    <a:pt x="1450464" y="60912"/>
                  </a:lnTo>
                  <a:lnTo>
                    <a:pt x="1392151" y="62501"/>
                  </a:lnTo>
                  <a:lnTo>
                    <a:pt x="1334708" y="62973"/>
                  </a:lnTo>
                  <a:lnTo>
                    <a:pt x="1276354" y="63112"/>
                  </a:lnTo>
                  <a:lnTo>
                    <a:pt x="1218899" y="63152"/>
                  </a:lnTo>
                  <a:lnTo>
                    <a:pt x="1160542" y="66286"/>
                  </a:lnTo>
                  <a:lnTo>
                    <a:pt x="1106206" y="71502"/>
                  </a:lnTo>
                  <a:lnTo>
                    <a:pt x="1053062" y="73048"/>
                  </a:lnTo>
                  <a:lnTo>
                    <a:pt x="1000271" y="76626"/>
                  </a:lnTo>
                  <a:lnTo>
                    <a:pt x="947584" y="81976"/>
                  </a:lnTo>
                  <a:lnTo>
                    <a:pt x="894929" y="83562"/>
                  </a:lnTo>
                  <a:lnTo>
                    <a:pt x="842282" y="87149"/>
                  </a:lnTo>
                  <a:lnTo>
                    <a:pt x="789638" y="92503"/>
                  </a:lnTo>
                  <a:lnTo>
                    <a:pt x="736995" y="94089"/>
                  </a:lnTo>
                  <a:lnTo>
                    <a:pt x="684353" y="94558"/>
                  </a:lnTo>
                  <a:lnTo>
                    <a:pt x="634830" y="94698"/>
                  </a:lnTo>
                  <a:lnTo>
                    <a:pt x="587401" y="97859"/>
                  </a:lnTo>
                  <a:lnTo>
                    <a:pt x="524562" y="103818"/>
                  </a:lnTo>
                  <a:lnTo>
                    <a:pt x="467089" y="104995"/>
                  </a:lnTo>
                  <a:lnTo>
                    <a:pt x="407557" y="108347"/>
                  </a:lnTo>
                  <a:lnTo>
                    <a:pt x="350825" y="113602"/>
                  </a:lnTo>
                  <a:lnTo>
                    <a:pt x="291512" y="115157"/>
                  </a:lnTo>
                  <a:lnTo>
                    <a:pt x="238062" y="115619"/>
                  </a:lnTo>
                  <a:lnTo>
                    <a:pt x="177772" y="115755"/>
                  </a:lnTo>
                  <a:lnTo>
                    <a:pt x="118574" y="118917"/>
                  </a:lnTo>
                  <a:lnTo>
                    <a:pt x="67109" y="124143"/>
                  </a:lnTo>
                  <a:lnTo>
                    <a:pt x="28463" y="125691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2348210" y="13736197"/>
              <a:ext cx="262858" cy="295306"/>
            </a:xfrm>
            <a:custGeom>
              <a:avLst/>
              <a:gdLst/>
              <a:ahLst/>
              <a:cxnLst/>
              <a:rect l="0" t="0" r="0" b="0"/>
              <a:pathLst>
                <a:path w="262858" h="295306">
                  <a:moveTo>
                    <a:pt x="262857" y="103842"/>
                  </a:moveTo>
                  <a:lnTo>
                    <a:pt x="252112" y="64154"/>
                  </a:lnTo>
                  <a:lnTo>
                    <a:pt x="237025" y="41750"/>
                  </a:lnTo>
                  <a:lnTo>
                    <a:pt x="197622" y="14995"/>
                  </a:lnTo>
                  <a:lnTo>
                    <a:pt x="143313" y="3426"/>
                  </a:lnTo>
                  <a:lnTo>
                    <a:pt x="82767" y="0"/>
                  </a:lnTo>
                  <a:lnTo>
                    <a:pt x="37142" y="4574"/>
                  </a:lnTo>
                  <a:lnTo>
                    <a:pt x="15921" y="13320"/>
                  </a:lnTo>
                  <a:lnTo>
                    <a:pt x="6986" y="18928"/>
                  </a:lnTo>
                  <a:lnTo>
                    <a:pt x="2199" y="26175"/>
                  </a:lnTo>
                  <a:lnTo>
                    <a:pt x="0" y="43587"/>
                  </a:lnTo>
                  <a:lnTo>
                    <a:pt x="9162" y="63024"/>
                  </a:lnTo>
                  <a:lnTo>
                    <a:pt x="34050" y="90578"/>
                  </a:lnTo>
                  <a:lnTo>
                    <a:pt x="85414" y="128048"/>
                  </a:lnTo>
                  <a:lnTo>
                    <a:pt x="145629" y="163455"/>
                  </a:lnTo>
                  <a:lnTo>
                    <a:pt x="199500" y="201712"/>
                  </a:lnTo>
                  <a:lnTo>
                    <a:pt x="210091" y="211203"/>
                  </a:lnTo>
                  <a:lnTo>
                    <a:pt x="221858" y="234226"/>
                  </a:lnTo>
                  <a:lnTo>
                    <a:pt x="224996" y="246917"/>
                  </a:lnTo>
                  <a:lnTo>
                    <a:pt x="221239" y="257718"/>
                  </a:lnTo>
                  <a:lnTo>
                    <a:pt x="201466" y="275957"/>
                  </a:lnTo>
                  <a:lnTo>
                    <a:pt x="163039" y="293790"/>
                  </a:lnTo>
                  <a:lnTo>
                    <a:pt x="105250" y="295305"/>
                  </a:lnTo>
                  <a:lnTo>
                    <a:pt x="42256" y="286505"/>
                  </a:lnTo>
                  <a:lnTo>
                    <a:pt x="20702" y="282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684767" y="13734754"/>
              <a:ext cx="30439" cy="315856"/>
            </a:xfrm>
            <a:custGeom>
              <a:avLst/>
              <a:gdLst/>
              <a:ahLst/>
              <a:cxnLst/>
              <a:rect l="0" t="0" r="0" b="0"/>
              <a:pathLst>
                <a:path w="30439" h="315856">
                  <a:moveTo>
                    <a:pt x="0" y="0"/>
                  </a:moveTo>
                  <a:lnTo>
                    <a:pt x="11178" y="16768"/>
                  </a:lnTo>
                  <a:lnTo>
                    <a:pt x="22876" y="72326"/>
                  </a:lnTo>
                  <a:lnTo>
                    <a:pt x="30438" y="134567"/>
                  </a:lnTo>
                  <a:lnTo>
                    <a:pt x="28239" y="195989"/>
                  </a:lnTo>
                  <a:lnTo>
                    <a:pt x="20066" y="254603"/>
                  </a:lnTo>
                  <a:lnTo>
                    <a:pt x="10235" y="29770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2621596" y="13882153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2850012" y="13876564"/>
              <a:ext cx="192725" cy="184574"/>
            </a:xfrm>
            <a:custGeom>
              <a:avLst/>
              <a:gdLst/>
              <a:ahLst/>
              <a:cxnLst/>
              <a:rect l="0" t="0" r="0" b="0"/>
              <a:pathLst>
                <a:path w="192725" h="184574">
                  <a:moveTo>
                    <a:pt x="171667" y="5589"/>
                  </a:moveTo>
                  <a:lnTo>
                    <a:pt x="149310" y="0"/>
                  </a:lnTo>
                  <a:lnTo>
                    <a:pt x="125856" y="3494"/>
                  </a:lnTo>
                  <a:lnTo>
                    <a:pt x="86343" y="21735"/>
                  </a:lnTo>
                  <a:lnTo>
                    <a:pt x="42249" y="53752"/>
                  </a:lnTo>
                  <a:lnTo>
                    <a:pt x="12179" y="98248"/>
                  </a:lnTo>
                  <a:lnTo>
                    <a:pt x="2127" y="120470"/>
                  </a:lnTo>
                  <a:lnTo>
                    <a:pt x="0" y="142045"/>
                  </a:lnTo>
                  <a:lnTo>
                    <a:pt x="1070" y="152711"/>
                  </a:lnTo>
                  <a:lnTo>
                    <a:pt x="6463" y="160993"/>
                  </a:lnTo>
                  <a:lnTo>
                    <a:pt x="24933" y="173313"/>
                  </a:lnTo>
                  <a:lnTo>
                    <a:pt x="35240" y="174727"/>
                  </a:lnTo>
                  <a:lnTo>
                    <a:pt x="56051" y="170059"/>
                  </a:lnTo>
                  <a:lnTo>
                    <a:pt x="73879" y="157066"/>
                  </a:lnTo>
                  <a:lnTo>
                    <a:pt x="97069" y="126901"/>
                  </a:lnTo>
                  <a:lnTo>
                    <a:pt x="120277" y="74784"/>
                  </a:lnTo>
                  <a:lnTo>
                    <a:pt x="128890" y="28789"/>
                  </a:lnTo>
                  <a:lnTo>
                    <a:pt x="131451" y="30413"/>
                  </a:lnTo>
                  <a:lnTo>
                    <a:pt x="150776" y="83663"/>
                  </a:lnTo>
                  <a:lnTo>
                    <a:pt x="170270" y="136305"/>
                  </a:lnTo>
                  <a:lnTo>
                    <a:pt x="192724" y="1845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3169078" y="13779658"/>
              <a:ext cx="305327" cy="313066"/>
            </a:xfrm>
            <a:custGeom>
              <a:avLst/>
              <a:gdLst/>
              <a:ahLst/>
              <a:cxnLst/>
              <a:rect l="0" t="0" r="0" b="0"/>
              <a:pathLst>
                <a:path w="305327" h="313066">
                  <a:moveTo>
                    <a:pt x="0" y="123552"/>
                  </a:moveTo>
                  <a:lnTo>
                    <a:pt x="9065" y="182169"/>
                  </a:lnTo>
                  <a:lnTo>
                    <a:pt x="10239" y="233051"/>
                  </a:lnTo>
                  <a:lnTo>
                    <a:pt x="18908" y="171081"/>
                  </a:lnTo>
                  <a:lnTo>
                    <a:pt x="35274" y="113737"/>
                  </a:lnTo>
                  <a:lnTo>
                    <a:pt x="72452" y="55262"/>
                  </a:lnTo>
                  <a:lnTo>
                    <a:pt x="101529" y="22845"/>
                  </a:lnTo>
                  <a:lnTo>
                    <a:pt x="128348" y="6626"/>
                  </a:lnTo>
                  <a:lnTo>
                    <a:pt x="164111" y="0"/>
                  </a:lnTo>
                  <a:lnTo>
                    <a:pt x="187582" y="4690"/>
                  </a:lnTo>
                  <a:lnTo>
                    <a:pt x="198754" y="9217"/>
                  </a:lnTo>
                  <a:lnTo>
                    <a:pt x="217407" y="26723"/>
                  </a:lnTo>
                  <a:lnTo>
                    <a:pt x="242856" y="70500"/>
                  </a:lnTo>
                  <a:lnTo>
                    <a:pt x="262842" y="123500"/>
                  </a:lnTo>
                  <a:lnTo>
                    <a:pt x="268897" y="148095"/>
                  </a:lnTo>
                  <a:lnTo>
                    <a:pt x="273475" y="199065"/>
                  </a:lnTo>
                  <a:lnTo>
                    <a:pt x="284910" y="256274"/>
                  </a:lnTo>
                  <a:lnTo>
                    <a:pt x="305326" y="313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3400705" y="13797925"/>
              <a:ext cx="200042" cy="115814"/>
            </a:xfrm>
            <a:custGeom>
              <a:avLst/>
              <a:gdLst/>
              <a:ahLst/>
              <a:cxnLst/>
              <a:rect l="0" t="0" r="0" b="0"/>
              <a:pathLst>
                <a:path w="200042" h="115814">
                  <a:moveTo>
                    <a:pt x="200041" y="0"/>
                  </a:moveTo>
                  <a:lnTo>
                    <a:pt x="151111" y="26027"/>
                  </a:lnTo>
                  <a:lnTo>
                    <a:pt x="97569" y="58563"/>
                  </a:lnTo>
                  <a:lnTo>
                    <a:pt x="39365" y="94612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3969244" y="13776868"/>
              <a:ext cx="52643" cy="294798"/>
            </a:xfrm>
            <a:custGeom>
              <a:avLst/>
              <a:gdLst/>
              <a:ahLst/>
              <a:cxnLst/>
              <a:rect l="0" t="0" r="0" b="0"/>
              <a:pathLst>
                <a:path w="52643" h="294798">
                  <a:moveTo>
                    <a:pt x="0" y="0"/>
                  </a:moveTo>
                  <a:lnTo>
                    <a:pt x="11453" y="48931"/>
                  </a:lnTo>
                  <a:lnTo>
                    <a:pt x="24749" y="102472"/>
                  </a:lnTo>
                  <a:lnTo>
                    <a:pt x="33804" y="165890"/>
                  </a:lnTo>
                  <a:lnTo>
                    <a:pt x="40472" y="221242"/>
                  </a:lnTo>
                  <a:lnTo>
                    <a:pt x="50231" y="276662"/>
                  </a:lnTo>
                  <a:lnTo>
                    <a:pt x="52642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3885016" y="13745282"/>
              <a:ext cx="273742" cy="115816"/>
            </a:xfrm>
            <a:custGeom>
              <a:avLst/>
              <a:gdLst/>
              <a:ahLst/>
              <a:cxnLst/>
              <a:rect l="0" t="0" r="0" b="0"/>
              <a:pathLst>
                <a:path w="273742" h="115816">
                  <a:moveTo>
                    <a:pt x="273741" y="0"/>
                  </a:moveTo>
                  <a:lnTo>
                    <a:pt x="215124" y="23719"/>
                  </a:lnTo>
                  <a:lnTo>
                    <a:pt x="155408" y="53457"/>
                  </a:lnTo>
                  <a:lnTo>
                    <a:pt x="95811" y="79440"/>
                  </a:lnTo>
                  <a:lnTo>
                    <a:pt x="36663" y="103688"/>
                  </a:lnTo>
                  <a:lnTo>
                    <a:pt x="0" y="115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4127171" y="13692640"/>
              <a:ext cx="505369" cy="302899"/>
            </a:xfrm>
            <a:custGeom>
              <a:avLst/>
              <a:gdLst/>
              <a:ahLst/>
              <a:cxnLst/>
              <a:rect l="0" t="0" r="0" b="0"/>
              <a:pathLst>
                <a:path w="505369" h="302899">
                  <a:moveTo>
                    <a:pt x="0" y="0"/>
                  </a:moveTo>
                  <a:lnTo>
                    <a:pt x="23719" y="58617"/>
                  </a:lnTo>
                  <a:lnTo>
                    <a:pt x="42002" y="118332"/>
                  </a:lnTo>
                  <a:lnTo>
                    <a:pt x="49490" y="164914"/>
                  </a:lnTo>
                  <a:lnTo>
                    <a:pt x="54828" y="220049"/>
                  </a:lnTo>
                  <a:lnTo>
                    <a:pt x="60633" y="246368"/>
                  </a:lnTo>
                  <a:lnTo>
                    <a:pt x="63819" y="248473"/>
                  </a:lnTo>
                  <a:lnTo>
                    <a:pt x="67113" y="246368"/>
                  </a:lnTo>
                  <a:lnTo>
                    <a:pt x="102430" y="183908"/>
                  </a:lnTo>
                  <a:lnTo>
                    <a:pt x="128616" y="148859"/>
                  </a:lnTo>
                  <a:lnTo>
                    <a:pt x="158601" y="127423"/>
                  </a:lnTo>
                  <a:lnTo>
                    <a:pt x="168905" y="125893"/>
                  </a:lnTo>
                  <a:lnTo>
                    <a:pt x="189713" y="130433"/>
                  </a:lnTo>
                  <a:lnTo>
                    <a:pt x="207540" y="146487"/>
                  </a:lnTo>
                  <a:lnTo>
                    <a:pt x="238047" y="200510"/>
                  </a:lnTo>
                  <a:lnTo>
                    <a:pt x="248348" y="250354"/>
                  </a:lnTo>
                  <a:lnTo>
                    <a:pt x="262578" y="290989"/>
                  </a:lnTo>
                  <a:lnTo>
                    <a:pt x="270978" y="298108"/>
                  </a:lnTo>
                  <a:lnTo>
                    <a:pt x="281258" y="301684"/>
                  </a:lnTo>
                  <a:lnTo>
                    <a:pt x="292790" y="302898"/>
                  </a:lnTo>
                  <a:lnTo>
                    <a:pt x="318082" y="294889"/>
                  </a:lnTo>
                  <a:lnTo>
                    <a:pt x="342581" y="279631"/>
                  </a:lnTo>
                  <a:lnTo>
                    <a:pt x="392329" y="220692"/>
                  </a:lnTo>
                  <a:lnTo>
                    <a:pt x="428062" y="157225"/>
                  </a:lnTo>
                  <a:lnTo>
                    <a:pt x="443598" y="113136"/>
                  </a:lnTo>
                  <a:lnTo>
                    <a:pt x="445549" y="87717"/>
                  </a:lnTo>
                  <a:lnTo>
                    <a:pt x="444432" y="76025"/>
                  </a:lnTo>
                  <a:lnTo>
                    <a:pt x="439008" y="68232"/>
                  </a:lnTo>
                  <a:lnTo>
                    <a:pt x="430712" y="63035"/>
                  </a:lnTo>
                  <a:lnTo>
                    <a:pt x="420502" y="59570"/>
                  </a:lnTo>
                  <a:lnTo>
                    <a:pt x="410186" y="60770"/>
                  </a:lnTo>
                  <a:lnTo>
                    <a:pt x="389366" y="71462"/>
                  </a:lnTo>
                  <a:lnTo>
                    <a:pt x="374653" y="87913"/>
                  </a:lnTo>
                  <a:lnTo>
                    <a:pt x="350086" y="138248"/>
                  </a:lnTo>
                  <a:lnTo>
                    <a:pt x="335226" y="181862"/>
                  </a:lnTo>
                  <a:lnTo>
                    <a:pt x="334593" y="224421"/>
                  </a:lnTo>
                  <a:lnTo>
                    <a:pt x="345240" y="249481"/>
                  </a:lnTo>
                  <a:lnTo>
                    <a:pt x="352992" y="261077"/>
                  </a:lnTo>
                  <a:lnTo>
                    <a:pt x="374084" y="277081"/>
                  </a:lnTo>
                  <a:lnTo>
                    <a:pt x="386260" y="282988"/>
                  </a:lnTo>
                  <a:lnTo>
                    <a:pt x="412267" y="286429"/>
                  </a:lnTo>
                  <a:lnTo>
                    <a:pt x="440593" y="281719"/>
                  </a:lnTo>
                  <a:lnTo>
                    <a:pt x="490840" y="259459"/>
                  </a:lnTo>
                  <a:lnTo>
                    <a:pt x="505368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4758881" y="13716640"/>
              <a:ext cx="463255" cy="428727"/>
            </a:xfrm>
            <a:custGeom>
              <a:avLst/>
              <a:gdLst/>
              <a:ahLst/>
              <a:cxnLst/>
              <a:rect l="0" t="0" r="0" b="0"/>
              <a:pathLst>
                <a:path w="463255" h="428727">
                  <a:moveTo>
                    <a:pt x="0" y="39172"/>
                  </a:moveTo>
                  <a:lnTo>
                    <a:pt x="7235" y="66728"/>
                  </a:lnTo>
                  <a:lnTo>
                    <a:pt x="12997" y="119830"/>
                  </a:lnTo>
                  <a:lnTo>
                    <a:pt x="21166" y="182808"/>
                  </a:lnTo>
                  <a:lnTo>
                    <a:pt x="26808" y="210022"/>
                  </a:lnTo>
                  <a:lnTo>
                    <a:pt x="26061" y="209223"/>
                  </a:lnTo>
                  <a:lnTo>
                    <a:pt x="24393" y="205182"/>
                  </a:lnTo>
                  <a:lnTo>
                    <a:pt x="22886" y="156668"/>
                  </a:lnTo>
                  <a:lnTo>
                    <a:pt x="30827" y="110119"/>
                  </a:lnTo>
                  <a:lnTo>
                    <a:pt x="41387" y="84741"/>
                  </a:lnTo>
                  <a:lnTo>
                    <a:pt x="56999" y="68002"/>
                  </a:lnTo>
                  <a:lnTo>
                    <a:pt x="66075" y="61902"/>
                  </a:lnTo>
                  <a:lnTo>
                    <a:pt x="85519" y="58242"/>
                  </a:lnTo>
                  <a:lnTo>
                    <a:pt x="107028" y="61685"/>
                  </a:lnTo>
                  <a:lnTo>
                    <a:pt x="158965" y="82960"/>
                  </a:lnTo>
                  <a:lnTo>
                    <a:pt x="221019" y="108195"/>
                  </a:lnTo>
                  <a:lnTo>
                    <a:pt x="280658" y="120049"/>
                  </a:lnTo>
                  <a:lnTo>
                    <a:pt x="316589" y="119570"/>
                  </a:lnTo>
                  <a:lnTo>
                    <a:pt x="374665" y="103320"/>
                  </a:lnTo>
                  <a:lnTo>
                    <a:pt x="398145" y="93418"/>
                  </a:lnTo>
                  <a:lnTo>
                    <a:pt x="429924" y="68112"/>
                  </a:lnTo>
                  <a:lnTo>
                    <a:pt x="446881" y="48524"/>
                  </a:lnTo>
                  <a:lnTo>
                    <a:pt x="451168" y="37218"/>
                  </a:lnTo>
                  <a:lnTo>
                    <a:pt x="452813" y="12176"/>
                  </a:lnTo>
                  <a:lnTo>
                    <a:pt x="446935" y="4797"/>
                  </a:lnTo>
                  <a:lnTo>
                    <a:pt x="437167" y="1047"/>
                  </a:lnTo>
                  <a:lnTo>
                    <a:pt x="413055" y="0"/>
                  </a:lnTo>
                  <a:lnTo>
                    <a:pt x="390640" y="3434"/>
                  </a:lnTo>
                  <a:lnTo>
                    <a:pt x="372100" y="11979"/>
                  </a:lnTo>
                  <a:lnTo>
                    <a:pt x="335544" y="42119"/>
                  </a:lnTo>
                  <a:lnTo>
                    <a:pt x="304103" y="81867"/>
                  </a:lnTo>
                  <a:lnTo>
                    <a:pt x="275934" y="145182"/>
                  </a:lnTo>
                  <a:lnTo>
                    <a:pt x="272571" y="194844"/>
                  </a:lnTo>
                  <a:lnTo>
                    <a:pt x="278983" y="235425"/>
                  </a:lnTo>
                  <a:lnTo>
                    <a:pt x="307272" y="286645"/>
                  </a:lnTo>
                  <a:lnTo>
                    <a:pt x="339723" y="321717"/>
                  </a:lnTo>
                  <a:lnTo>
                    <a:pt x="400329" y="373736"/>
                  </a:lnTo>
                  <a:lnTo>
                    <a:pt x="463254" y="428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1359512" y="13471542"/>
            <a:ext cx="1125214" cy="663295"/>
            <a:chOff x="1359512" y="13471542"/>
            <a:chExt cx="1125214" cy="663295"/>
          </a:xfrm>
        </p:grpSpPr>
        <p:sp>
          <p:nvSpPr>
            <p:cNvPr id="492" name="Freeform 491"/>
            <p:cNvSpPr/>
            <p:nvPr/>
          </p:nvSpPr>
          <p:spPr>
            <a:xfrm>
              <a:off x="1779316" y="13471542"/>
              <a:ext cx="705410" cy="368498"/>
            </a:xfrm>
            <a:custGeom>
              <a:avLst/>
              <a:gdLst/>
              <a:ahLst/>
              <a:cxnLst/>
              <a:rect l="0" t="0" r="0" b="0"/>
              <a:pathLst>
                <a:path w="705410" h="368498">
                  <a:moveTo>
                    <a:pt x="705409" y="0"/>
                  </a:moveTo>
                  <a:lnTo>
                    <a:pt x="664552" y="10745"/>
                  </a:lnTo>
                  <a:lnTo>
                    <a:pt x="610208" y="37998"/>
                  </a:lnTo>
                  <a:lnTo>
                    <a:pt x="568407" y="57662"/>
                  </a:lnTo>
                  <a:lnTo>
                    <a:pt x="506772" y="90159"/>
                  </a:lnTo>
                  <a:lnTo>
                    <a:pt x="455611" y="117571"/>
                  </a:lnTo>
                  <a:lnTo>
                    <a:pt x="403408" y="147920"/>
                  </a:lnTo>
                  <a:lnTo>
                    <a:pt x="350895" y="179140"/>
                  </a:lnTo>
                  <a:lnTo>
                    <a:pt x="298291" y="210615"/>
                  </a:lnTo>
                  <a:lnTo>
                    <a:pt x="245660" y="236579"/>
                  </a:lnTo>
                  <a:lnTo>
                    <a:pt x="183879" y="267483"/>
                  </a:lnTo>
                  <a:lnTo>
                    <a:pt x="129735" y="303050"/>
                  </a:lnTo>
                  <a:lnTo>
                    <a:pt x="74146" y="332885"/>
                  </a:lnTo>
                  <a:lnTo>
                    <a:pt x="14077" y="362694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1359512" y="13758007"/>
              <a:ext cx="367163" cy="214754"/>
            </a:xfrm>
            <a:custGeom>
              <a:avLst/>
              <a:gdLst/>
              <a:ahLst/>
              <a:cxnLst/>
              <a:rect l="0" t="0" r="0" b="0"/>
              <a:pathLst>
                <a:path w="367163" h="214754">
                  <a:moveTo>
                    <a:pt x="367162" y="8333"/>
                  </a:moveTo>
                  <a:lnTo>
                    <a:pt x="318231" y="0"/>
                  </a:lnTo>
                  <a:lnTo>
                    <a:pt x="276625" y="1575"/>
                  </a:lnTo>
                  <a:lnTo>
                    <a:pt x="219149" y="15848"/>
                  </a:lnTo>
                  <a:lnTo>
                    <a:pt x="158128" y="32965"/>
                  </a:lnTo>
                  <a:lnTo>
                    <a:pt x="106376" y="48119"/>
                  </a:lnTo>
                  <a:lnTo>
                    <a:pt x="54212" y="69310"/>
                  </a:lnTo>
                  <a:lnTo>
                    <a:pt x="0" y="86422"/>
                  </a:lnTo>
                  <a:lnTo>
                    <a:pt x="49735" y="82841"/>
                  </a:lnTo>
                  <a:lnTo>
                    <a:pt x="112884" y="76925"/>
                  </a:lnTo>
                  <a:lnTo>
                    <a:pt x="173045" y="86612"/>
                  </a:lnTo>
                  <a:lnTo>
                    <a:pt x="227302" y="100961"/>
                  </a:lnTo>
                  <a:lnTo>
                    <a:pt x="250020" y="112281"/>
                  </a:lnTo>
                  <a:lnTo>
                    <a:pt x="265576" y="131350"/>
                  </a:lnTo>
                  <a:lnTo>
                    <a:pt x="271362" y="142986"/>
                  </a:lnTo>
                  <a:lnTo>
                    <a:pt x="272879" y="153083"/>
                  </a:lnTo>
                  <a:lnTo>
                    <a:pt x="268326" y="170543"/>
                  </a:lnTo>
                  <a:lnTo>
                    <a:pt x="252265" y="186102"/>
                  </a:lnTo>
                  <a:lnTo>
                    <a:pt x="228359" y="199645"/>
                  </a:lnTo>
                  <a:lnTo>
                    <a:pt x="165352" y="214753"/>
                  </a:lnTo>
                  <a:lnTo>
                    <a:pt x="133579" y="214718"/>
                  </a:lnTo>
                  <a:lnTo>
                    <a:pt x="95961" y="201544"/>
                  </a:lnTo>
                  <a:lnTo>
                    <a:pt x="40778" y="1662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1484518" y="13576827"/>
              <a:ext cx="105286" cy="558010"/>
            </a:xfrm>
            <a:custGeom>
              <a:avLst/>
              <a:gdLst/>
              <a:ahLst/>
              <a:cxnLst/>
              <a:rect l="0" t="0" r="0" b="0"/>
              <a:pathLst>
                <a:path w="105286" h="558010">
                  <a:moveTo>
                    <a:pt x="0" y="0"/>
                  </a:moveTo>
                  <a:lnTo>
                    <a:pt x="15641" y="17979"/>
                  </a:lnTo>
                  <a:lnTo>
                    <a:pt x="34844" y="64151"/>
                  </a:lnTo>
                  <a:lnTo>
                    <a:pt x="44276" y="127395"/>
                  </a:lnTo>
                  <a:lnTo>
                    <a:pt x="50990" y="182702"/>
                  </a:lnTo>
                  <a:lnTo>
                    <a:pt x="59552" y="245922"/>
                  </a:lnTo>
                  <a:lnTo>
                    <a:pt x="62456" y="304684"/>
                  </a:lnTo>
                  <a:lnTo>
                    <a:pt x="68619" y="355761"/>
                  </a:lnTo>
                  <a:lnTo>
                    <a:pt x="77784" y="405668"/>
                  </a:lnTo>
                  <a:lnTo>
                    <a:pt x="87908" y="459318"/>
                  </a:lnTo>
                  <a:lnTo>
                    <a:pt x="98317" y="512260"/>
                  </a:lnTo>
                  <a:lnTo>
                    <a:pt x="105285" y="5580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1705617" y="14092723"/>
            <a:ext cx="5053680" cy="1158146"/>
            <a:chOff x="1705617" y="14092723"/>
            <a:chExt cx="5053680" cy="1158146"/>
          </a:xfrm>
        </p:grpSpPr>
        <p:sp>
          <p:nvSpPr>
            <p:cNvPr id="496" name="Freeform 495"/>
            <p:cNvSpPr/>
            <p:nvPr/>
          </p:nvSpPr>
          <p:spPr>
            <a:xfrm>
              <a:off x="1842487" y="14313821"/>
              <a:ext cx="84229" cy="252686"/>
            </a:xfrm>
            <a:custGeom>
              <a:avLst/>
              <a:gdLst/>
              <a:ahLst/>
              <a:cxnLst/>
              <a:rect l="0" t="0" r="0" b="0"/>
              <a:pathLst>
                <a:path w="84229" h="252686">
                  <a:moveTo>
                    <a:pt x="0" y="0"/>
                  </a:moveTo>
                  <a:lnTo>
                    <a:pt x="2340" y="34792"/>
                  </a:lnTo>
                  <a:lnTo>
                    <a:pt x="22906" y="90537"/>
                  </a:lnTo>
                  <a:lnTo>
                    <a:pt x="47990" y="149183"/>
                  </a:lnTo>
                  <a:lnTo>
                    <a:pt x="62945" y="206069"/>
                  </a:lnTo>
                  <a:lnTo>
                    <a:pt x="73633" y="234582"/>
                  </a:lnTo>
                  <a:lnTo>
                    <a:pt x="84228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1705617" y="14313821"/>
              <a:ext cx="221099" cy="242157"/>
            </a:xfrm>
            <a:custGeom>
              <a:avLst/>
              <a:gdLst/>
              <a:ahLst/>
              <a:cxnLst/>
              <a:rect l="0" t="0" r="0" b="0"/>
              <a:pathLst>
                <a:path w="221099" h="242157">
                  <a:moveTo>
                    <a:pt x="221098" y="0"/>
                  </a:moveTo>
                  <a:lnTo>
                    <a:pt x="181556" y="55660"/>
                  </a:lnTo>
                  <a:lnTo>
                    <a:pt x="146700" y="116078"/>
                  </a:lnTo>
                  <a:lnTo>
                    <a:pt x="105223" y="170675"/>
                  </a:lnTo>
                  <a:lnTo>
                    <a:pt x="69012" y="212987"/>
                  </a:lnTo>
                  <a:lnTo>
                    <a:pt x="50559" y="227631"/>
                  </a:lnTo>
                  <a:lnTo>
                    <a:pt x="30659" y="235700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1747731" y="14440164"/>
              <a:ext cx="210571" cy="31586"/>
            </a:xfrm>
            <a:custGeom>
              <a:avLst/>
              <a:gdLst/>
              <a:ahLst/>
              <a:cxnLst/>
              <a:rect l="0" t="0" r="0" b="0"/>
              <a:pathLst>
                <a:path w="210571" h="31586">
                  <a:moveTo>
                    <a:pt x="0" y="0"/>
                  </a:moveTo>
                  <a:lnTo>
                    <a:pt x="57264" y="8332"/>
                  </a:lnTo>
                  <a:lnTo>
                    <a:pt x="106654" y="16116"/>
                  </a:lnTo>
                  <a:lnTo>
                    <a:pt x="155213" y="27003"/>
                  </a:lnTo>
                  <a:lnTo>
                    <a:pt x="21057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2210985" y="14219065"/>
              <a:ext cx="176075" cy="362556"/>
            </a:xfrm>
            <a:custGeom>
              <a:avLst/>
              <a:gdLst/>
              <a:ahLst/>
              <a:cxnLst/>
              <a:rect l="0" t="0" r="0" b="0"/>
              <a:pathLst>
                <a:path w="176075" h="362556">
                  <a:moveTo>
                    <a:pt x="0" y="0"/>
                  </a:moveTo>
                  <a:lnTo>
                    <a:pt x="3119" y="59358"/>
                  </a:lnTo>
                  <a:lnTo>
                    <a:pt x="9065" y="110121"/>
                  </a:lnTo>
                  <a:lnTo>
                    <a:pt x="10239" y="165209"/>
                  </a:lnTo>
                  <a:lnTo>
                    <a:pt x="11612" y="210648"/>
                  </a:lnTo>
                  <a:lnTo>
                    <a:pt x="17738" y="272074"/>
                  </a:lnTo>
                  <a:lnTo>
                    <a:pt x="18904" y="326019"/>
                  </a:lnTo>
                  <a:lnTo>
                    <a:pt x="15030" y="353128"/>
                  </a:lnTo>
                  <a:lnTo>
                    <a:pt x="13530" y="355910"/>
                  </a:lnTo>
                  <a:lnTo>
                    <a:pt x="11121" y="318352"/>
                  </a:lnTo>
                  <a:lnTo>
                    <a:pt x="16234" y="265786"/>
                  </a:lnTo>
                  <a:lnTo>
                    <a:pt x="30806" y="221210"/>
                  </a:lnTo>
                  <a:lnTo>
                    <a:pt x="46447" y="197362"/>
                  </a:lnTo>
                  <a:lnTo>
                    <a:pt x="66266" y="180134"/>
                  </a:lnTo>
                  <a:lnTo>
                    <a:pt x="90673" y="168578"/>
                  </a:lnTo>
                  <a:lnTo>
                    <a:pt x="102562" y="167367"/>
                  </a:lnTo>
                  <a:lnTo>
                    <a:pt x="125132" y="172261"/>
                  </a:lnTo>
                  <a:lnTo>
                    <a:pt x="143741" y="185355"/>
                  </a:lnTo>
                  <a:lnTo>
                    <a:pt x="151979" y="193759"/>
                  </a:lnTo>
                  <a:lnTo>
                    <a:pt x="169163" y="233535"/>
                  </a:lnTo>
                  <a:lnTo>
                    <a:pt x="176074" y="276776"/>
                  </a:lnTo>
                  <a:lnTo>
                    <a:pt x="168332" y="305115"/>
                  </a:lnTo>
                  <a:lnTo>
                    <a:pt x="153193" y="330969"/>
                  </a:lnTo>
                  <a:lnTo>
                    <a:pt x="134766" y="350258"/>
                  </a:lnTo>
                  <a:lnTo>
                    <a:pt x="108639" y="360392"/>
                  </a:lnTo>
                  <a:lnTo>
                    <a:pt x="81039" y="362555"/>
                  </a:lnTo>
                  <a:lnTo>
                    <a:pt x="60974" y="355718"/>
                  </a:lnTo>
                  <a:lnTo>
                    <a:pt x="47376" y="344880"/>
                  </a:lnTo>
                  <a:lnTo>
                    <a:pt x="31585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2474197" y="14313821"/>
              <a:ext cx="126343" cy="188623"/>
            </a:xfrm>
            <a:custGeom>
              <a:avLst/>
              <a:gdLst/>
              <a:ahLst/>
              <a:cxnLst/>
              <a:rect l="0" t="0" r="0" b="0"/>
              <a:pathLst>
                <a:path w="126343" h="188623">
                  <a:moveTo>
                    <a:pt x="0" y="136871"/>
                  </a:moveTo>
                  <a:lnTo>
                    <a:pt x="8333" y="174349"/>
                  </a:lnTo>
                  <a:lnTo>
                    <a:pt x="9065" y="186423"/>
                  </a:lnTo>
                  <a:lnTo>
                    <a:pt x="8383" y="188622"/>
                  </a:lnTo>
                  <a:lnTo>
                    <a:pt x="4506" y="175470"/>
                  </a:lnTo>
                  <a:lnTo>
                    <a:pt x="12513" y="135179"/>
                  </a:lnTo>
                  <a:lnTo>
                    <a:pt x="36180" y="87145"/>
                  </a:lnTo>
                  <a:lnTo>
                    <a:pt x="78474" y="3917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2705824" y="14429634"/>
              <a:ext cx="10529" cy="97369"/>
            </a:xfrm>
            <a:custGeom>
              <a:avLst/>
              <a:gdLst/>
              <a:ahLst/>
              <a:cxnLst/>
              <a:rect l="0" t="0" r="0" b="0"/>
              <a:pathLst>
                <a:path w="10529" h="97369">
                  <a:moveTo>
                    <a:pt x="10528" y="0"/>
                  </a:moveTo>
                  <a:lnTo>
                    <a:pt x="10528" y="58618"/>
                  </a:lnTo>
                  <a:lnTo>
                    <a:pt x="4939" y="93408"/>
                  </a:lnTo>
                  <a:lnTo>
                    <a:pt x="3293" y="97368"/>
                  </a:lnTo>
                  <a:lnTo>
                    <a:pt x="2195" y="96498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2758467" y="14261179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2758467" y="142822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2842695" y="14321489"/>
              <a:ext cx="189513" cy="234489"/>
            </a:xfrm>
            <a:custGeom>
              <a:avLst/>
              <a:gdLst/>
              <a:ahLst/>
              <a:cxnLst/>
              <a:rect l="0" t="0" r="0" b="0"/>
              <a:pathLst>
                <a:path w="189513" h="234489">
                  <a:moveTo>
                    <a:pt x="0" y="202902"/>
                  </a:moveTo>
                  <a:lnTo>
                    <a:pt x="0" y="145639"/>
                  </a:lnTo>
                  <a:lnTo>
                    <a:pt x="5589" y="90337"/>
                  </a:lnTo>
                  <a:lnTo>
                    <a:pt x="26363" y="39551"/>
                  </a:lnTo>
                  <a:lnTo>
                    <a:pt x="39403" y="20727"/>
                  </a:lnTo>
                  <a:lnTo>
                    <a:pt x="56116" y="7681"/>
                  </a:lnTo>
                  <a:lnTo>
                    <a:pt x="65487" y="2565"/>
                  </a:lnTo>
                  <a:lnTo>
                    <a:pt x="85257" y="0"/>
                  </a:lnTo>
                  <a:lnTo>
                    <a:pt x="95442" y="953"/>
                  </a:lnTo>
                  <a:lnTo>
                    <a:pt x="112998" y="11373"/>
                  </a:lnTo>
                  <a:lnTo>
                    <a:pt x="127430" y="27700"/>
                  </a:lnTo>
                  <a:lnTo>
                    <a:pt x="153897" y="88591"/>
                  </a:lnTo>
                  <a:lnTo>
                    <a:pt x="168353" y="146960"/>
                  </a:lnTo>
                  <a:lnTo>
                    <a:pt x="182473" y="208619"/>
                  </a:lnTo>
                  <a:lnTo>
                    <a:pt x="189512" y="2344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3130996" y="14297702"/>
              <a:ext cx="183261" cy="436696"/>
            </a:xfrm>
            <a:custGeom>
              <a:avLst/>
              <a:gdLst/>
              <a:ahLst/>
              <a:cxnLst/>
              <a:rect l="0" t="0" r="0" b="0"/>
              <a:pathLst>
                <a:path w="183261" h="436696">
                  <a:moveTo>
                    <a:pt x="101253" y="5591"/>
                  </a:moveTo>
                  <a:lnTo>
                    <a:pt x="84485" y="0"/>
                  </a:lnTo>
                  <a:lnTo>
                    <a:pt x="66894" y="3496"/>
                  </a:lnTo>
                  <a:lnTo>
                    <a:pt x="57290" y="7704"/>
                  </a:lnTo>
                  <a:lnTo>
                    <a:pt x="40380" y="27977"/>
                  </a:lnTo>
                  <a:lnTo>
                    <a:pt x="5629" y="83712"/>
                  </a:lnTo>
                  <a:lnTo>
                    <a:pt x="0" y="125963"/>
                  </a:lnTo>
                  <a:lnTo>
                    <a:pt x="2829" y="150337"/>
                  </a:lnTo>
                  <a:lnTo>
                    <a:pt x="14225" y="169750"/>
                  </a:lnTo>
                  <a:lnTo>
                    <a:pt x="22177" y="178200"/>
                  </a:lnTo>
                  <a:lnTo>
                    <a:pt x="43491" y="187591"/>
                  </a:lnTo>
                  <a:lnTo>
                    <a:pt x="55726" y="190094"/>
                  </a:lnTo>
                  <a:lnTo>
                    <a:pt x="66222" y="189425"/>
                  </a:lnTo>
                  <a:lnTo>
                    <a:pt x="84124" y="182442"/>
                  </a:lnTo>
                  <a:lnTo>
                    <a:pt x="107356" y="165356"/>
                  </a:lnTo>
                  <a:lnTo>
                    <a:pt x="118783" y="146007"/>
                  </a:lnTo>
                  <a:lnTo>
                    <a:pt x="128674" y="108806"/>
                  </a:lnTo>
                  <a:lnTo>
                    <a:pt x="128485" y="71269"/>
                  </a:lnTo>
                  <a:lnTo>
                    <a:pt x="126426" y="59905"/>
                  </a:lnTo>
                  <a:lnTo>
                    <a:pt x="127394" y="57008"/>
                  </a:lnTo>
                  <a:lnTo>
                    <a:pt x="130379" y="59755"/>
                  </a:lnTo>
                  <a:lnTo>
                    <a:pt x="157297" y="116404"/>
                  </a:lnTo>
                  <a:lnTo>
                    <a:pt x="177985" y="173388"/>
                  </a:lnTo>
                  <a:lnTo>
                    <a:pt x="183260" y="227794"/>
                  </a:lnTo>
                  <a:lnTo>
                    <a:pt x="181374" y="272415"/>
                  </a:lnTo>
                  <a:lnTo>
                    <a:pt x="170616" y="331093"/>
                  </a:lnTo>
                  <a:lnTo>
                    <a:pt x="146020" y="382363"/>
                  </a:lnTo>
                  <a:lnTo>
                    <a:pt x="119976" y="415535"/>
                  </a:lnTo>
                  <a:lnTo>
                    <a:pt x="90033" y="436413"/>
                  </a:lnTo>
                  <a:lnTo>
                    <a:pt x="82075" y="436695"/>
                  </a:lnTo>
                  <a:lnTo>
                    <a:pt x="75599" y="433374"/>
                  </a:lnTo>
                  <a:lnTo>
                    <a:pt x="66455" y="422665"/>
                  </a:lnTo>
                  <a:lnTo>
                    <a:pt x="59139" y="405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3548104" y="14282235"/>
              <a:ext cx="144494" cy="252468"/>
            </a:xfrm>
            <a:custGeom>
              <a:avLst/>
              <a:gdLst/>
              <a:ahLst/>
              <a:cxnLst/>
              <a:rect l="0" t="0" r="0" b="0"/>
              <a:pathLst>
                <a:path w="144494" h="252468">
                  <a:moveTo>
                    <a:pt x="0" y="73701"/>
                  </a:moveTo>
                  <a:lnTo>
                    <a:pt x="14654" y="126727"/>
                  </a:lnTo>
                  <a:lnTo>
                    <a:pt x="24749" y="174810"/>
                  </a:lnTo>
                  <a:lnTo>
                    <a:pt x="40738" y="216742"/>
                  </a:lnTo>
                  <a:lnTo>
                    <a:pt x="60294" y="245804"/>
                  </a:lnTo>
                  <a:lnTo>
                    <a:pt x="68272" y="250438"/>
                  </a:lnTo>
                  <a:lnTo>
                    <a:pt x="86495" y="252467"/>
                  </a:lnTo>
                  <a:lnTo>
                    <a:pt x="93928" y="247861"/>
                  </a:lnTo>
                  <a:lnTo>
                    <a:pt x="105307" y="230264"/>
                  </a:lnTo>
                  <a:lnTo>
                    <a:pt x="129379" y="172433"/>
                  </a:lnTo>
                  <a:lnTo>
                    <a:pt x="141539" y="121932"/>
                  </a:lnTo>
                  <a:lnTo>
                    <a:pt x="144493" y="71094"/>
                  </a:lnTo>
                  <a:lnTo>
                    <a:pt x="138723" y="2076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3800788" y="14291897"/>
              <a:ext cx="184627" cy="400951"/>
            </a:xfrm>
            <a:custGeom>
              <a:avLst/>
              <a:gdLst/>
              <a:ahLst/>
              <a:cxnLst/>
              <a:rect l="0" t="0" r="0" b="0"/>
              <a:pathLst>
                <a:path w="184627" h="400951">
                  <a:moveTo>
                    <a:pt x="52642" y="400950"/>
                  </a:moveTo>
                  <a:lnTo>
                    <a:pt x="41464" y="384182"/>
                  </a:lnTo>
                  <a:lnTo>
                    <a:pt x="32367" y="331435"/>
                  </a:lnTo>
                  <a:lnTo>
                    <a:pt x="23637" y="274741"/>
                  </a:lnTo>
                  <a:lnTo>
                    <a:pt x="21566" y="218482"/>
                  </a:lnTo>
                  <a:lnTo>
                    <a:pt x="28393" y="155072"/>
                  </a:lnTo>
                  <a:lnTo>
                    <a:pt x="32979" y="111810"/>
                  </a:lnTo>
                  <a:lnTo>
                    <a:pt x="55180" y="54255"/>
                  </a:lnTo>
                  <a:lnTo>
                    <a:pt x="71981" y="27734"/>
                  </a:lnTo>
                  <a:lnTo>
                    <a:pt x="97367" y="5058"/>
                  </a:lnTo>
                  <a:lnTo>
                    <a:pt x="123213" y="0"/>
                  </a:lnTo>
                  <a:lnTo>
                    <a:pt x="138294" y="290"/>
                  </a:lnTo>
                  <a:lnTo>
                    <a:pt x="150687" y="5161"/>
                  </a:lnTo>
                  <a:lnTo>
                    <a:pt x="170697" y="23052"/>
                  </a:lnTo>
                  <a:lnTo>
                    <a:pt x="181150" y="46603"/>
                  </a:lnTo>
                  <a:lnTo>
                    <a:pt x="184626" y="71498"/>
                  </a:lnTo>
                  <a:lnTo>
                    <a:pt x="178836" y="106412"/>
                  </a:lnTo>
                  <a:lnTo>
                    <a:pt x="168780" y="132395"/>
                  </a:lnTo>
                  <a:lnTo>
                    <a:pt x="150272" y="153300"/>
                  </a:lnTo>
                  <a:lnTo>
                    <a:pt x="100263" y="185785"/>
                  </a:lnTo>
                  <a:lnTo>
                    <a:pt x="69908" y="191069"/>
                  </a:lnTo>
                  <a:lnTo>
                    <a:pt x="29292" y="190585"/>
                  </a:lnTo>
                  <a:lnTo>
                    <a:pt x="0" y="190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4242985" y="14334879"/>
              <a:ext cx="20215" cy="231628"/>
            </a:xfrm>
            <a:custGeom>
              <a:avLst/>
              <a:gdLst/>
              <a:ahLst/>
              <a:cxnLst/>
              <a:rect l="0" t="0" r="0" b="0"/>
              <a:pathLst>
                <a:path w="20215" h="231628">
                  <a:moveTo>
                    <a:pt x="0" y="0"/>
                  </a:moveTo>
                  <a:lnTo>
                    <a:pt x="16788" y="62279"/>
                  </a:lnTo>
                  <a:lnTo>
                    <a:pt x="20214" y="122569"/>
                  </a:lnTo>
                  <a:lnTo>
                    <a:pt x="15301" y="184608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4316684" y="141769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4405851" y="14280570"/>
              <a:ext cx="321446" cy="243822"/>
            </a:xfrm>
            <a:custGeom>
              <a:avLst/>
              <a:gdLst/>
              <a:ahLst/>
              <a:cxnLst/>
              <a:rect l="0" t="0" r="0" b="0"/>
              <a:pathLst>
                <a:path w="321446" h="243822">
                  <a:moveTo>
                    <a:pt x="5589" y="243821"/>
                  </a:moveTo>
                  <a:lnTo>
                    <a:pt x="0" y="227053"/>
                  </a:lnTo>
                  <a:lnTo>
                    <a:pt x="376" y="209463"/>
                  </a:lnTo>
                  <a:lnTo>
                    <a:pt x="4559" y="152806"/>
                  </a:lnTo>
                  <a:lnTo>
                    <a:pt x="10874" y="111179"/>
                  </a:lnTo>
                  <a:lnTo>
                    <a:pt x="38333" y="51746"/>
                  </a:lnTo>
                  <a:lnTo>
                    <a:pt x="52897" y="28603"/>
                  </a:lnTo>
                  <a:lnTo>
                    <a:pt x="71069" y="14418"/>
                  </a:lnTo>
                  <a:lnTo>
                    <a:pt x="80828" y="12506"/>
                  </a:lnTo>
                  <a:lnTo>
                    <a:pt x="101030" y="16622"/>
                  </a:lnTo>
                  <a:lnTo>
                    <a:pt x="126545" y="32093"/>
                  </a:lnTo>
                  <a:lnTo>
                    <a:pt x="138506" y="47945"/>
                  </a:lnTo>
                  <a:lnTo>
                    <a:pt x="146552" y="67858"/>
                  </a:lnTo>
                  <a:lnTo>
                    <a:pt x="157730" y="126788"/>
                  </a:lnTo>
                  <a:lnTo>
                    <a:pt x="161802" y="176000"/>
                  </a:lnTo>
                  <a:lnTo>
                    <a:pt x="157113" y="220936"/>
                  </a:lnTo>
                  <a:lnTo>
                    <a:pt x="168032" y="162717"/>
                  </a:lnTo>
                  <a:lnTo>
                    <a:pt x="181263" y="102413"/>
                  </a:lnTo>
                  <a:lnTo>
                    <a:pt x="198261" y="55491"/>
                  </a:lnTo>
                  <a:lnTo>
                    <a:pt x="223802" y="18016"/>
                  </a:lnTo>
                  <a:lnTo>
                    <a:pt x="250010" y="921"/>
                  </a:lnTo>
                  <a:lnTo>
                    <a:pt x="258614" y="0"/>
                  </a:lnTo>
                  <a:lnTo>
                    <a:pt x="274412" y="5215"/>
                  </a:lnTo>
                  <a:lnTo>
                    <a:pt x="289233" y="24690"/>
                  </a:lnTo>
                  <a:lnTo>
                    <a:pt x="307611" y="71659"/>
                  </a:lnTo>
                  <a:lnTo>
                    <a:pt x="317346" y="126909"/>
                  </a:lnTo>
                  <a:lnTo>
                    <a:pt x="320230" y="174084"/>
                  </a:lnTo>
                  <a:lnTo>
                    <a:pt x="321445" y="212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4864166" y="14313821"/>
              <a:ext cx="10529" cy="322874"/>
            </a:xfrm>
            <a:custGeom>
              <a:avLst/>
              <a:gdLst/>
              <a:ahLst/>
              <a:cxnLst/>
              <a:rect l="0" t="0" r="0" b="0"/>
              <a:pathLst>
                <a:path w="10529" h="322874">
                  <a:moveTo>
                    <a:pt x="10528" y="0"/>
                  </a:moveTo>
                  <a:lnTo>
                    <a:pt x="2195" y="48930"/>
                  </a:lnTo>
                  <a:lnTo>
                    <a:pt x="434" y="108061"/>
                  </a:lnTo>
                  <a:lnTo>
                    <a:pt x="86" y="164802"/>
                  </a:lnTo>
                  <a:lnTo>
                    <a:pt x="17" y="221072"/>
                  </a:lnTo>
                  <a:lnTo>
                    <a:pt x="3" y="277245"/>
                  </a:lnTo>
                  <a:lnTo>
                    <a:pt x="0" y="322873"/>
                  </a:lnTo>
                  <a:lnTo>
                    <a:pt x="0" y="261855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4874694" y="14235316"/>
              <a:ext cx="141700" cy="239181"/>
            </a:xfrm>
            <a:custGeom>
              <a:avLst/>
              <a:gdLst/>
              <a:ahLst/>
              <a:cxnLst/>
              <a:rect l="0" t="0" r="0" b="0"/>
              <a:pathLst>
                <a:path w="141700" h="239181">
                  <a:moveTo>
                    <a:pt x="10529" y="36391"/>
                  </a:moveTo>
                  <a:lnTo>
                    <a:pt x="16118" y="14034"/>
                  </a:lnTo>
                  <a:lnTo>
                    <a:pt x="22444" y="7449"/>
                  </a:lnTo>
                  <a:lnTo>
                    <a:pt x="41951" y="131"/>
                  </a:lnTo>
                  <a:lnTo>
                    <a:pt x="63099" y="0"/>
                  </a:lnTo>
                  <a:lnTo>
                    <a:pt x="83026" y="5009"/>
                  </a:lnTo>
                  <a:lnTo>
                    <a:pt x="99682" y="15034"/>
                  </a:lnTo>
                  <a:lnTo>
                    <a:pt x="127802" y="45011"/>
                  </a:lnTo>
                  <a:lnTo>
                    <a:pt x="138689" y="73367"/>
                  </a:lnTo>
                  <a:lnTo>
                    <a:pt x="141699" y="122217"/>
                  </a:lnTo>
                  <a:lnTo>
                    <a:pt x="135507" y="155254"/>
                  </a:lnTo>
                  <a:lnTo>
                    <a:pt x="106056" y="208353"/>
                  </a:lnTo>
                  <a:lnTo>
                    <a:pt x="90420" y="225122"/>
                  </a:lnTo>
                  <a:lnTo>
                    <a:pt x="71772" y="236475"/>
                  </a:lnTo>
                  <a:lnTo>
                    <a:pt x="51786" y="239180"/>
                  </a:lnTo>
                  <a:lnTo>
                    <a:pt x="32375" y="235315"/>
                  </a:lnTo>
                  <a:lnTo>
                    <a:pt x="15949" y="225797"/>
                  </a:lnTo>
                  <a:lnTo>
                    <a:pt x="7089" y="216887"/>
                  </a:lnTo>
                  <a:lnTo>
                    <a:pt x="0" y="204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5077023" y="14261554"/>
              <a:ext cx="187227" cy="258708"/>
            </a:xfrm>
            <a:custGeom>
              <a:avLst/>
              <a:gdLst/>
              <a:ahLst/>
              <a:cxnLst/>
              <a:rect l="0" t="0" r="0" b="0"/>
              <a:pathLst>
                <a:path w="187227" h="258708">
                  <a:moveTo>
                    <a:pt x="18770" y="147024"/>
                  </a:moveTo>
                  <a:lnTo>
                    <a:pt x="35537" y="152613"/>
                  </a:lnTo>
                  <a:lnTo>
                    <a:pt x="53128" y="152236"/>
                  </a:lnTo>
                  <a:lnTo>
                    <a:pt x="72645" y="147001"/>
                  </a:lnTo>
                  <a:lnTo>
                    <a:pt x="103363" y="129730"/>
                  </a:lnTo>
                  <a:lnTo>
                    <a:pt x="124217" y="112432"/>
                  </a:lnTo>
                  <a:lnTo>
                    <a:pt x="138945" y="89925"/>
                  </a:lnTo>
                  <a:lnTo>
                    <a:pt x="148220" y="64325"/>
                  </a:lnTo>
                  <a:lnTo>
                    <a:pt x="152343" y="37348"/>
                  </a:lnTo>
                  <a:lnTo>
                    <a:pt x="147936" y="16001"/>
                  </a:lnTo>
                  <a:lnTo>
                    <a:pt x="143485" y="7032"/>
                  </a:lnTo>
                  <a:lnTo>
                    <a:pt x="137008" y="2223"/>
                  </a:lnTo>
                  <a:lnTo>
                    <a:pt x="129181" y="188"/>
                  </a:lnTo>
                  <a:lnTo>
                    <a:pt x="120454" y="0"/>
                  </a:lnTo>
                  <a:lnTo>
                    <a:pt x="85813" y="16503"/>
                  </a:lnTo>
                  <a:lnTo>
                    <a:pt x="48997" y="46286"/>
                  </a:lnTo>
                  <a:lnTo>
                    <a:pt x="27596" y="74672"/>
                  </a:lnTo>
                  <a:lnTo>
                    <a:pt x="5432" y="126145"/>
                  </a:lnTo>
                  <a:lnTo>
                    <a:pt x="0" y="174373"/>
                  </a:lnTo>
                  <a:lnTo>
                    <a:pt x="9569" y="221939"/>
                  </a:lnTo>
                  <a:lnTo>
                    <a:pt x="17315" y="233231"/>
                  </a:lnTo>
                  <a:lnTo>
                    <a:pt x="38400" y="248898"/>
                  </a:lnTo>
                  <a:lnTo>
                    <a:pt x="82168" y="258707"/>
                  </a:lnTo>
                  <a:lnTo>
                    <a:pt x="121003" y="256025"/>
                  </a:lnTo>
                  <a:lnTo>
                    <a:pt x="175270" y="236132"/>
                  </a:lnTo>
                  <a:lnTo>
                    <a:pt x="187226" y="2312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5319216" y="14261179"/>
              <a:ext cx="239832" cy="231627"/>
            </a:xfrm>
            <a:custGeom>
              <a:avLst/>
              <a:gdLst/>
              <a:ahLst/>
              <a:cxnLst/>
              <a:rect l="0" t="0" r="0" b="0"/>
              <a:pathLst>
                <a:path w="239832" h="231627">
                  <a:moveTo>
                    <a:pt x="124017" y="0"/>
                  </a:moveTo>
                  <a:lnTo>
                    <a:pt x="84330" y="10745"/>
                  </a:lnTo>
                  <a:lnTo>
                    <a:pt x="52207" y="34769"/>
                  </a:lnTo>
                  <a:lnTo>
                    <a:pt x="28521" y="64114"/>
                  </a:lnTo>
                  <a:lnTo>
                    <a:pt x="5521" y="115939"/>
                  </a:lnTo>
                  <a:lnTo>
                    <a:pt x="0" y="158614"/>
                  </a:lnTo>
                  <a:lnTo>
                    <a:pt x="3953" y="202715"/>
                  </a:lnTo>
                  <a:lnTo>
                    <a:pt x="10049" y="212352"/>
                  </a:lnTo>
                  <a:lnTo>
                    <a:pt x="18793" y="218776"/>
                  </a:lnTo>
                  <a:lnTo>
                    <a:pt x="29301" y="223059"/>
                  </a:lnTo>
                  <a:lnTo>
                    <a:pt x="38646" y="223576"/>
                  </a:lnTo>
                  <a:lnTo>
                    <a:pt x="55269" y="217911"/>
                  </a:lnTo>
                  <a:lnTo>
                    <a:pt x="70456" y="201354"/>
                  </a:lnTo>
                  <a:lnTo>
                    <a:pt x="99269" y="147008"/>
                  </a:lnTo>
                  <a:lnTo>
                    <a:pt x="123069" y="85562"/>
                  </a:lnTo>
                  <a:lnTo>
                    <a:pt x="137868" y="36789"/>
                  </a:lnTo>
                  <a:lnTo>
                    <a:pt x="140270" y="35054"/>
                  </a:lnTo>
                  <a:lnTo>
                    <a:pt x="143651" y="66148"/>
                  </a:lnTo>
                  <a:lnTo>
                    <a:pt x="145823" y="116306"/>
                  </a:lnTo>
                  <a:lnTo>
                    <a:pt x="159673" y="177662"/>
                  </a:lnTo>
                  <a:lnTo>
                    <a:pt x="175396" y="215768"/>
                  </a:lnTo>
                  <a:lnTo>
                    <a:pt x="184006" y="223394"/>
                  </a:lnTo>
                  <a:lnTo>
                    <a:pt x="194425" y="227307"/>
                  </a:lnTo>
                  <a:lnTo>
                    <a:pt x="239831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5541426" y="14219065"/>
              <a:ext cx="133435" cy="268855"/>
            </a:xfrm>
            <a:custGeom>
              <a:avLst/>
              <a:gdLst/>
              <a:ahLst/>
              <a:cxnLst/>
              <a:rect l="0" t="0" r="0" b="0"/>
              <a:pathLst>
                <a:path w="133435" h="268855">
                  <a:moveTo>
                    <a:pt x="91320" y="0"/>
                  </a:moveTo>
                  <a:lnTo>
                    <a:pt x="40325" y="57234"/>
                  </a:lnTo>
                  <a:lnTo>
                    <a:pt x="12205" y="116201"/>
                  </a:lnTo>
                  <a:lnTo>
                    <a:pt x="0" y="169226"/>
                  </a:lnTo>
                  <a:lnTo>
                    <a:pt x="2832" y="230349"/>
                  </a:lnTo>
                  <a:lnTo>
                    <a:pt x="11438" y="254847"/>
                  </a:lnTo>
                  <a:lnTo>
                    <a:pt x="17008" y="264654"/>
                  </a:lnTo>
                  <a:lnTo>
                    <a:pt x="26571" y="268854"/>
                  </a:lnTo>
                  <a:lnTo>
                    <a:pt x="52794" y="267280"/>
                  </a:lnTo>
                  <a:lnTo>
                    <a:pt x="74587" y="258780"/>
                  </a:lnTo>
                  <a:lnTo>
                    <a:pt x="133434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5740228" y="14092723"/>
              <a:ext cx="137100" cy="399000"/>
            </a:xfrm>
            <a:custGeom>
              <a:avLst/>
              <a:gdLst/>
              <a:ahLst/>
              <a:cxnLst/>
              <a:rect l="0" t="0" r="0" b="0"/>
              <a:pathLst>
                <a:path w="137100" h="399000">
                  <a:moveTo>
                    <a:pt x="29389" y="0"/>
                  </a:moveTo>
                  <a:lnTo>
                    <a:pt x="22153" y="29896"/>
                  </a:lnTo>
                  <a:lnTo>
                    <a:pt x="18666" y="83987"/>
                  </a:lnTo>
                  <a:lnTo>
                    <a:pt x="10720" y="145964"/>
                  </a:lnTo>
                  <a:lnTo>
                    <a:pt x="8804" y="203268"/>
                  </a:lnTo>
                  <a:lnTo>
                    <a:pt x="8472" y="251170"/>
                  </a:lnTo>
                  <a:lnTo>
                    <a:pt x="8359" y="313692"/>
                  </a:lnTo>
                  <a:lnTo>
                    <a:pt x="7170" y="367467"/>
                  </a:lnTo>
                  <a:lnTo>
                    <a:pt x="2746" y="394946"/>
                  </a:lnTo>
                  <a:lnTo>
                    <a:pt x="1099" y="398999"/>
                  </a:lnTo>
                  <a:lnTo>
                    <a:pt x="0" y="397020"/>
                  </a:lnTo>
                  <a:lnTo>
                    <a:pt x="1574" y="362522"/>
                  </a:lnTo>
                  <a:lnTo>
                    <a:pt x="9449" y="309795"/>
                  </a:lnTo>
                  <a:lnTo>
                    <a:pt x="22590" y="250056"/>
                  </a:lnTo>
                  <a:lnTo>
                    <a:pt x="37621" y="202772"/>
                  </a:lnTo>
                  <a:lnTo>
                    <a:pt x="68615" y="162258"/>
                  </a:lnTo>
                  <a:lnTo>
                    <a:pt x="77767" y="159644"/>
                  </a:lnTo>
                  <a:lnTo>
                    <a:pt x="100413" y="162980"/>
                  </a:lnTo>
                  <a:lnTo>
                    <a:pt x="109494" y="170654"/>
                  </a:lnTo>
                  <a:lnTo>
                    <a:pt x="122703" y="194779"/>
                  </a:lnTo>
                  <a:lnTo>
                    <a:pt x="136716" y="246836"/>
                  </a:lnTo>
                  <a:lnTo>
                    <a:pt x="137099" y="301122"/>
                  </a:lnTo>
                  <a:lnTo>
                    <a:pt x="135153" y="359955"/>
                  </a:lnTo>
                  <a:lnTo>
                    <a:pt x="134674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5959130" y="14247862"/>
              <a:ext cx="210571" cy="199056"/>
            </a:xfrm>
            <a:custGeom>
              <a:avLst/>
              <a:gdLst/>
              <a:ahLst/>
              <a:cxnLst/>
              <a:rect l="0" t="0" r="0" b="0"/>
              <a:pathLst>
                <a:path w="210571" h="199056">
                  <a:moveTo>
                    <a:pt x="0" y="65959"/>
                  </a:moveTo>
                  <a:lnTo>
                    <a:pt x="0" y="114889"/>
                  </a:lnTo>
                  <a:lnTo>
                    <a:pt x="0" y="176605"/>
                  </a:lnTo>
                  <a:lnTo>
                    <a:pt x="5588" y="123554"/>
                  </a:lnTo>
                  <a:lnTo>
                    <a:pt x="21331" y="66610"/>
                  </a:lnTo>
                  <a:lnTo>
                    <a:pt x="37905" y="31446"/>
                  </a:lnTo>
                  <a:lnTo>
                    <a:pt x="46327" y="18385"/>
                  </a:lnTo>
                  <a:lnTo>
                    <a:pt x="56621" y="9675"/>
                  </a:lnTo>
                  <a:lnTo>
                    <a:pt x="80537" y="0"/>
                  </a:lnTo>
                  <a:lnTo>
                    <a:pt x="89956" y="2099"/>
                  </a:lnTo>
                  <a:lnTo>
                    <a:pt x="97405" y="8179"/>
                  </a:lnTo>
                  <a:lnTo>
                    <a:pt x="117766" y="45966"/>
                  </a:lnTo>
                  <a:lnTo>
                    <a:pt x="123801" y="93571"/>
                  </a:lnTo>
                  <a:lnTo>
                    <a:pt x="125589" y="152129"/>
                  </a:lnTo>
                  <a:lnTo>
                    <a:pt x="114940" y="197166"/>
                  </a:lnTo>
                  <a:lnTo>
                    <a:pt x="111722" y="199055"/>
                  </a:lnTo>
                  <a:lnTo>
                    <a:pt x="109576" y="193294"/>
                  </a:lnTo>
                  <a:lnTo>
                    <a:pt x="108362" y="170515"/>
                  </a:lnTo>
                  <a:lnTo>
                    <a:pt x="120190" y="109595"/>
                  </a:lnTo>
                  <a:lnTo>
                    <a:pt x="135872" y="65091"/>
                  </a:lnTo>
                  <a:lnTo>
                    <a:pt x="151635" y="39447"/>
                  </a:lnTo>
                  <a:lnTo>
                    <a:pt x="160751" y="31907"/>
                  </a:lnTo>
                  <a:lnTo>
                    <a:pt x="170338" y="28050"/>
                  </a:lnTo>
                  <a:lnTo>
                    <a:pt x="180239" y="26648"/>
                  </a:lnTo>
                  <a:lnTo>
                    <a:pt x="188010" y="29223"/>
                  </a:lnTo>
                  <a:lnTo>
                    <a:pt x="194360" y="34449"/>
                  </a:lnTo>
                  <a:lnTo>
                    <a:pt x="199763" y="41443"/>
                  </a:lnTo>
                  <a:lnTo>
                    <a:pt x="207368" y="84821"/>
                  </a:lnTo>
                  <a:lnTo>
                    <a:pt x="209621" y="136539"/>
                  </a:lnTo>
                  <a:lnTo>
                    <a:pt x="210570" y="1923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6204210" y="14271664"/>
              <a:ext cx="129028" cy="211424"/>
            </a:xfrm>
            <a:custGeom>
              <a:avLst/>
              <a:gdLst/>
              <a:ahLst/>
              <a:cxnLst/>
              <a:rect l="0" t="0" r="0" b="0"/>
              <a:pathLst>
                <a:path w="129028" h="211424">
                  <a:moveTo>
                    <a:pt x="49718" y="52686"/>
                  </a:moveTo>
                  <a:lnTo>
                    <a:pt x="60896" y="63864"/>
                  </a:lnTo>
                  <a:lnTo>
                    <a:pt x="78862" y="69352"/>
                  </a:lnTo>
                  <a:lnTo>
                    <a:pt x="90204" y="70816"/>
                  </a:lnTo>
                  <a:lnTo>
                    <a:pt x="109046" y="66203"/>
                  </a:lnTo>
                  <a:lnTo>
                    <a:pt x="117346" y="61698"/>
                  </a:lnTo>
                  <a:lnTo>
                    <a:pt x="122879" y="54015"/>
                  </a:lnTo>
                  <a:lnTo>
                    <a:pt x="129027" y="32999"/>
                  </a:lnTo>
                  <a:lnTo>
                    <a:pt x="128327" y="23184"/>
                  </a:lnTo>
                  <a:lnTo>
                    <a:pt x="121310" y="6040"/>
                  </a:lnTo>
                  <a:lnTo>
                    <a:pt x="112654" y="1700"/>
                  </a:lnTo>
                  <a:lnTo>
                    <a:pt x="87438" y="0"/>
                  </a:lnTo>
                  <a:lnTo>
                    <a:pt x="62973" y="12503"/>
                  </a:lnTo>
                  <a:lnTo>
                    <a:pt x="24260" y="53066"/>
                  </a:lnTo>
                  <a:lnTo>
                    <a:pt x="6949" y="84384"/>
                  </a:lnTo>
                  <a:lnTo>
                    <a:pt x="0" y="132658"/>
                  </a:lnTo>
                  <a:lnTo>
                    <a:pt x="3531" y="180237"/>
                  </a:lnTo>
                  <a:lnTo>
                    <a:pt x="8398" y="191532"/>
                  </a:lnTo>
                  <a:lnTo>
                    <a:pt x="23165" y="207203"/>
                  </a:lnTo>
                  <a:lnTo>
                    <a:pt x="33186" y="210678"/>
                  </a:lnTo>
                  <a:lnTo>
                    <a:pt x="56798" y="211423"/>
                  </a:lnTo>
                  <a:lnTo>
                    <a:pt x="79771" y="201615"/>
                  </a:lnTo>
                  <a:lnTo>
                    <a:pt x="123417" y="168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6392862" y="14271707"/>
              <a:ext cx="145336" cy="210571"/>
            </a:xfrm>
            <a:custGeom>
              <a:avLst/>
              <a:gdLst/>
              <a:ahLst/>
              <a:cxnLst/>
              <a:rect l="0" t="0" r="0" b="0"/>
              <a:pathLst>
                <a:path w="145336" h="210571">
                  <a:moveTo>
                    <a:pt x="40050" y="0"/>
                  </a:moveTo>
                  <a:lnTo>
                    <a:pt x="25396" y="49552"/>
                  </a:lnTo>
                  <a:lnTo>
                    <a:pt x="15301" y="100079"/>
                  </a:lnTo>
                  <a:lnTo>
                    <a:pt x="2579" y="161102"/>
                  </a:lnTo>
                  <a:lnTo>
                    <a:pt x="1031" y="161214"/>
                  </a:lnTo>
                  <a:lnTo>
                    <a:pt x="0" y="156608"/>
                  </a:lnTo>
                  <a:lnTo>
                    <a:pt x="6749" y="95059"/>
                  </a:lnTo>
                  <a:lnTo>
                    <a:pt x="22739" y="33012"/>
                  </a:lnTo>
                  <a:lnTo>
                    <a:pt x="35866" y="14283"/>
                  </a:lnTo>
                  <a:lnTo>
                    <a:pt x="44280" y="6012"/>
                  </a:lnTo>
                  <a:lnTo>
                    <a:pt x="54568" y="2839"/>
                  </a:lnTo>
                  <a:lnTo>
                    <a:pt x="78478" y="5552"/>
                  </a:lnTo>
                  <a:lnTo>
                    <a:pt x="98463" y="20796"/>
                  </a:lnTo>
                  <a:lnTo>
                    <a:pt x="107068" y="31411"/>
                  </a:lnTo>
                  <a:lnTo>
                    <a:pt x="124769" y="85477"/>
                  </a:lnTo>
                  <a:lnTo>
                    <a:pt x="140059" y="144656"/>
                  </a:lnTo>
                  <a:lnTo>
                    <a:pt x="144292" y="190835"/>
                  </a:lnTo>
                  <a:lnTo>
                    <a:pt x="14533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6654011" y="14155894"/>
              <a:ext cx="10529" cy="315856"/>
            </a:xfrm>
            <a:custGeom>
              <a:avLst/>
              <a:gdLst/>
              <a:ahLst/>
              <a:cxnLst/>
              <a:rect l="0" t="0" r="0" b="0"/>
              <a:pathLst>
                <a:path w="10529" h="315856">
                  <a:moveTo>
                    <a:pt x="0" y="0"/>
                  </a:moveTo>
                  <a:lnTo>
                    <a:pt x="7235" y="27557"/>
                  </a:lnTo>
                  <a:lnTo>
                    <a:pt x="9877" y="83778"/>
                  </a:lnTo>
                  <a:lnTo>
                    <a:pt x="10335" y="132448"/>
                  </a:lnTo>
                  <a:lnTo>
                    <a:pt x="4901" y="195008"/>
                  </a:lnTo>
                  <a:lnTo>
                    <a:pt x="1452" y="246903"/>
                  </a:lnTo>
                  <a:lnTo>
                    <a:pt x="8524" y="304349"/>
                  </a:lnTo>
                  <a:lnTo>
                    <a:pt x="10528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6632953" y="14266118"/>
              <a:ext cx="126344" cy="5590"/>
            </a:xfrm>
            <a:custGeom>
              <a:avLst/>
              <a:gdLst/>
              <a:ahLst/>
              <a:cxnLst/>
              <a:rect l="0" t="0" r="0" b="0"/>
              <a:pathLst>
                <a:path w="126344" h="5590">
                  <a:moveTo>
                    <a:pt x="126343" y="5589"/>
                  </a:moveTo>
                  <a:lnTo>
                    <a:pt x="109575" y="0"/>
                  </a:lnTo>
                  <a:lnTo>
                    <a:pt x="56826" y="3273"/>
                  </a:lnTo>
                  <a:lnTo>
                    <a:pt x="0" y="5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2299338" y="14798132"/>
              <a:ext cx="174860" cy="264449"/>
            </a:xfrm>
            <a:custGeom>
              <a:avLst/>
              <a:gdLst/>
              <a:ahLst/>
              <a:cxnLst/>
              <a:rect l="0" t="0" r="0" b="0"/>
              <a:pathLst>
                <a:path w="174860" h="264449">
                  <a:moveTo>
                    <a:pt x="174859" y="0"/>
                  </a:moveTo>
                  <a:lnTo>
                    <a:pt x="112766" y="5589"/>
                  </a:lnTo>
                  <a:lnTo>
                    <a:pt x="74833" y="25833"/>
                  </a:lnTo>
                  <a:lnTo>
                    <a:pt x="57093" y="44236"/>
                  </a:lnTo>
                  <a:lnTo>
                    <a:pt x="23693" y="98546"/>
                  </a:lnTo>
                  <a:lnTo>
                    <a:pt x="5157" y="150472"/>
                  </a:lnTo>
                  <a:lnTo>
                    <a:pt x="0" y="185809"/>
                  </a:lnTo>
                  <a:lnTo>
                    <a:pt x="8275" y="232999"/>
                  </a:lnTo>
                  <a:lnTo>
                    <a:pt x="22443" y="252904"/>
                  </a:lnTo>
                  <a:lnTo>
                    <a:pt x="31134" y="259850"/>
                  </a:lnTo>
                  <a:lnTo>
                    <a:pt x="53270" y="264448"/>
                  </a:lnTo>
                  <a:lnTo>
                    <a:pt x="76366" y="261422"/>
                  </a:lnTo>
                  <a:lnTo>
                    <a:pt x="94429" y="252278"/>
                  </a:lnTo>
                  <a:lnTo>
                    <a:pt x="13274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2569146" y="14671790"/>
              <a:ext cx="168264" cy="368499"/>
            </a:xfrm>
            <a:custGeom>
              <a:avLst/>
              <a:gdLst/>
              <a:ahLst/>
              <a:cxnLst/>
              <a:rect l="0" t="0" r="0" b="0"/>
              <a:pathLst>
                <a:path w="168264" h="368499">
                  <a:moveTo>
                    <a:pt x="10336" y="0"/>
                  </a:moveTo>
                  <a:lnTo>
                    <a:pt x="9166" y="49263"/>
                  </a:lnTo>
                  <a:lnTo>
                    <a:pt x="3100" y="98175"/>
                  </a:lnTo>
                  <a:lnTo>
                    <a:pt x="458" y="160337"/>
                  </a:lnTo>
                  <a:lnTo>
                    <a:pt x="0" y="211284"/>
                  </a:lnTo>
                  <a:lnTo>
                    <a:pt x="2984" y="260305"/>
                  </a:lnTo>
                  <a:lnTo>
                    <a:pt x="8884" y="318791"/>
                  </a:lnTo>
                  <a:lnTo>
                    <a:pt x="10049" y="364874"/>
                  </a:lnTo>
                  <a:lnTo>
                    <a:pt x="15887" y="308213"/>
                  </a:lnTo>
                  <a:lnTo>
                    <a:pt x="28287" y="248098"/>
                  </a:lnTo>
                  <a:lnTo>
                    <a:pt x="40871" y="211162"/>
                  </a:lnTo>
                  <a:lnTo>
                    <a:pt x="65787" y="173440"/>
                  </a:lnTo>
                  <a:lnTo>
                    <a:pt x="85284" y="154683"/>
                  </a:lnTo>
                  <a:lnTo>
                    <a:pt x="94226" y="151085"/>
                  </a:lnTo>
                  <a:lnTo>
                    <a:pt x="102528" y="151026"/>
                  </a:lnTo>
                  <a:lnTo>
                    <a:pt x="110401" y="153327"/>
                  </a:lnTo>
                  <a:lnTo>
                    <a:pt x="125390" y="171481"/>
                  </a:lnTo>
                  <a:lnTo>
                    <a:pt x="137510" y="197876"/>
                  </a:lnTo>
                  <a:lnTo>
                    <a:pt x="151519" y="261311"/>
                  </a:lnTo>
                  <a:lnTo>
                    <a:pt x="161482" y="311002"/>
                  </a:lnTo>
                  <a:lnTo>
                    <a:pt x="168263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2806870" y="14787604"/>
              <a:ext cx="172696" cy="228691"/>
            </a:xfrm>
            <a:custGeom>
              <a:avLst/>
              <a:gdLst/>
              <a:ahLst/>
              <a:cxnLst/>
              <a:rect l="0" t="0" r="0" b="0"/>
              <a:pathLst>
                <a:path w="172696" h="228691">
                  <a:moveTo>
                    <a:pt x="98995" y="0"/>
                  </a:moveTo>
                  <a:lnTo>
                    <a:pt x="67713" y="9575"/>
                  </a:lnTo>
                  <a:lnTo>
                    <a:pt x="51557" y="20243"/>
                  </a:lnTo>
                  <a:lnTo>
                    <a:pt x="29307" y="50582"/>
                  </a:lnTo>
                  <a:lnTo>
                    <a:pt x="5229" y="111252"/>
                  </a:lnTo>
                  <a:lnTo>
                    <a:pt x="0" y="141863"/>
                  </a:lnTo>
                  <a:lnTo>
                    <a:pt x="4803" y="184233"/>
                  </a:lnTo>
                  <a:lnTo>
                    <a:pt x="14628" y="208223"/>
                  </a:lnTo>
                  <a:lnTo>
                    <a:pt x="21693" y="212515"/>
                  </a:lnTo>
                  <a:lnTo>
                    <a:pt x="29913" y="211866"/>
                  </a:lnTo>
                  <a:lnTo>
                    <a:pt x="38903" y="207924"/>
                  </a:lnTo>
                  <a:lnTo>
                    <a:pt x="55130" y="187947"/>
                  </a:lnTo>
                  <a:lnTo>
                    <a:pt x="74300" y="140696"/>
                  </a:lnTo>
                  <a:lnTo>
                    <a:pt x="91258" y="78614"/>
                  </a:lnTo>
                  <a:lnTo>
                    <a:pt x="97467" y="20208"/>
                  </a:lnTo>
                  <a:lnTo>
                    <a:pt x="97976" y="21661"/>
                  </a:lnTo>
                  <a:lnTo>
                    <a:pt x="98861" y="73042"/>
                  </a:lnTo>
                  <a:lnTo>
                    <a:pt x="98969" y="126904"/>
                  </a:lnTo>
                  <a:lnTo>
                    <a:pt x="107397" y="189370"/>
                  </a:lnTo>
                  <a:lnTo>
                    <a:pt x="113648" y="215575"/>
                  </a:lnTo>
                  <a:lnTo>
                    <a:pt x="119292" y="223266"/>
                  </a:lnTo>
                  <a:lnTo>
                    <a:pt x="126565" y="227222"/>
                  </a:lnTo>
                  <a:lnTo>
                    <a:pt x="134923" y="228690"/>
                  </a:lnTo>
                  <a:lnTo>
                    <a:pt x="142834" y="227329"/>
                  </a:lnTo>
                  <a:lnTo>
                    <a:pt x="172695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3053264" y="14798132"/>
              <a:ext cx="147400" cy="179563"/>
            </a:xfrm>
            <a:custGeom>
              <a:avLst/>
              <a:gdLst/>
              <a:ahLst/>
              <a:cxnLst/>
              <a:rect l="0" t="0" r="0" b="0"/>
              <a:pathLst>
                <a:path w="147400" h="179563">
                  <a:moveTo>
                    <a:pt x="0" y="21056"/>
                  </a:moveTo>
                  <a:lnTo>
                    <a:pt x="0" y="79673"/>
                  </a:lnTo>
                  <a:lnTo>
                    <a:pt x="0" y="136187"/>
                  </a:lnTo>
                  <a:lnTo>
                    <a:pt x="1170" y="179562"/>
                  </a:lnTo>
                  <a:lnTo>
                    <a:pt x="3120" y="178200"/>
                  </a:lnTo>
                  <a:lnTo>
                    <a:pt x="24451" y="115990"/>
                  </a:lnTo>
                  <a:lnTo>
                    <a:pt x="44215" y="56837"/>
                  </a:lnTo>
                  <a:lnTo>
                    <a:pt x="66913" y="22300"/>
                  </a:lnTo>
                  <a:lnTo>
                    <a:pt x="92131" y="991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3226053" y="14786845"/>
              <a:ext cx="163449" cy="464024"/>
            </a:xfrm>
            <a:custGeom>
              <a:avLst/>
              <a:gdLst/>
              <a:ahLst/>
              <a:cxnLst/>
              <a:rect l="0" t="0" r="0" b="0"/>
              <a:pathLst>
                <a:path w="163449" h="464024">
                  <a:moveTo>
                    <a:pt x="153595" y="63929"/>
                  </a:moveTo>
                  <a:lnTo>
                    <a:pt x="144020" y="39883"/>
                  </a:lnTo>
                  <a:lnTo>
                    <a:pt x="114192" y="4337"/>
                  </a:lnTo>
                  <a:lnTo>
                    <a:pt x="106269" y="804"/>
                  </a:lnTo>
                  <a:lnTo>
                    <a:pt x="88107" y="0"/>
                  </a:lnTo>
                  <a:lnTo>
                    <a:pt x="65217" y="12900"/>
                  </a:lnTo>
                  <a:lnTo>
                    <a:pt x="41786" y="35401"/>
                  </a:lnTo>
                  <a:lnTo>
                    <a:pt x="10800" y="94386"/>
                  </a:lnTo>
                  <a:lnTo>
                    <a:pt x="151" y="140414"/>
                  </a:lnTo>
                  <a:lnTo>
                    <a:pt x="0" y="171623"/>
                  </a:lnTo>
                  <a:lnTo>
                    <a:pt x="7732" y="197191"/>
                  </a:lnTo>
                  <a:lnTo>
                    <a:pt x="16578" y="205414"/>
                  </a:lnTo>
                  <a:lnTo>
                    <a:pt x="42006" y="214548"/>
                  </a:lnTo>
                  <a:lnTo>
                    <a:pt x="54636" y="213475"/>
                  </a:lnTo>
                  <a:lnTo>
                    <a:pt x="78028" y="202924"/>
                  </a:lnTo>
                  <a:lnTo>
                    <a:pt x="97003" y="183416"/>
                  </a:lnTo>
                  <a:lnTo>
                    <a:pt x="112065" y="157979"/>
                  </a:lnTo>
                  <a:lnTo>
                    <a:pt x="127122" y="110774"/>
                  </a:lnTo>
                  <a:lnTo>
                    <a:pt x="135200" y="76950"/>
                  </a:lnTo>
                  <a:lnTo>
                    <a:pt x="138992" y="72611"/>
                  </a:lnTo>
                  <a:lnTo>
                    <a:pt x="142689" y="76736"/>
                  </a:lnTo>
                  <a:lnTo>
                    <a:pt x="148748" y="101207"/>
                  </a:lnTo>
                  <a:lnTo>
                    <a:pt x="152159" y="157514"/>
                  </a:lnTo>
                  <a:lnTo>
                    <a:pt x="156431" y="220239"/>
                  </a:lnTo>
                  <a:lnTo>
                    <a:pt x="161844" y="269731"/>
                  </a:lnTo>
                  <a:lnTo>
                    <a:pt x="163448" y="328849"/>
                  </a:lnTo>
                  <a:lnTo>
                    <a:pt x="160804" y="381460"/>
                  </a:lnTo>
                  <a:lnTo>
                    <a:pt x="149430" y="430677"/>
                  </a:lnTo>
                  <a:lnTo>
                    <a:pt x="136536" y="449586"/>
                  </a:lnTo>
                  <a:lnTo>
                    <a:pt x="128184" y="457904"/>
                  </a:lnTo>
                  <a:lnTo>
                    <a:pt x="119107" y="462280"/>
                  </a:lnTo>
                  <a:lnTo>
                    <a:pt x="99662" y="464023"/>
                  </a:lnTo>
                  <a:lnTo>
                    <a:pt x="79322" y="451540"/>
                  </a:lnTo>
                  <a:lnTo>
                    <a:pt x="51259" y="418202"/>
                  </a:lnTo>
                  <a:lnTo>
                    <a:pt x="27253" y="379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3484933" y="14723214"/>
              <a:ext cx="170687" cy="242850"/>
            </a:xfrm>
            <a:custGeom>
              <a:avLst/>
              <a:gdLst/>
              <a:ahLst/>
              <a:cxnLst/>
              <a:rect l="0" t="0" r="0" b="0"/>
              <a:pathLst>
                <a:path w="170687" h="242850">
                  <a:moveTo>
                    <a:pt x="0" y="127560"/>
                  </a:moveTo>
                  <a:lnTo>
                    <a:pt x="54144" y="127560"/>
                  </a:lnTo>
                  <a:lnTo>
                    <a:pt x="80216" y="125221"/>
                  </a:lnTo>
                  <a:lnTo>
                    <a:pt x="103502" y="116383"/>
                  </a:lnTo>
                  <a:lnTo>
                    <a:pt x="136342" y="92663"/>
                  </a:lnTo>
                  <a:lnTo>
                    <a:pt x="157121" y="63409"/>
                  </a:lnTo>
                  <a:lnTo>
                    <a:pt x="170686" y="26924"/>
                  </a:lnTo>
                  <a:lnTo>
                    <a:pt x="169943" y="17187"/>
                  </a:lnTo>
                  <a:lnTo>
                    <a:pt x="165937" y="9524"/>
                  </a:lnTo>
                  <a:lnTo>
                    <a:pt x="159758" y="3247"/>
                  </a:lnTo>
                  <a:lnTo>
                    <a:pt x="150959" y="231"/>
                  </a:lnTo>
                  <a:lnTo>
                    <a:pt x="128704" y="0"/>
                  </a:lnTo>
                  <a:lnTo>
                    <a:pt x="109454" y="6918"/>
                  </a:lnTo>
                  <a:lnTo>
                    <a:pt x="78032" y="30422"/>
                  </a:lnTo>
                  <a:lnTo>
                    <a:pt x="50465" y="66000"/>
                  </a:lnTo>
                  <a:lnTo>
                    <a:pt x="23124" y="117244"/>
                  </a:lnTo>
                  <a:lnTo>
                    <a:pt x="8671" y="159859"/>
                  </a:lnTo>
                  <a:lnTo>
                    <a:pt x="8158" y="203942"/>
                  </a:lnTo>
                  <a:lnTo>
                    <a:pt x="18833" y="226239"/>
                  </a:lnTo>
                  <a:lnTo>
                    <a:pt x="26594" y="235461"/>
                  </a:lnTo>
                  <a:lnTo>
                    <a:pt x="36446" y="240439"/>
                  </a:lnTo>
                  <a:lnTo>
                    <a:pt x="59872" y="242849"/>
                  </a:lnTo>
                  <a:lnTo>
                    <a:pt x="122687" y="218305"/>
                  </a:lnTo>
                  <a:lnTo>
                    <a:pt x="136870" y="211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3705489" y="14703375"/>
              <a:ext cx="137470" cy="260824"/>
            </a:xfrm>
            <a:custGeom>
              <a:avLst/>
              <a:gdLst/>
              <a:ahLst/>
              <a:cxnLst/>
              <a:rect l="0" t="0" r="0" b="0"/>
              <a:pathLst>
                <a:path w="137470" h="260824">
                  <a:moveTo>
                    <a:pt x="95299" y="0"/>
                  </a:moveTo>
                  <a:lnTo>
                    <a:pt x="45747" y="20244"/>
                  </a:lnTo>
                  <a:lnTo>
                    <a:pt x="17576" y="44993"/>
                  </a:lnTo>
                  <a:lnTo>
                    <a:pt x="0" y="74552"/>
                  </a:lnTo>
                  <a:lnTo>
                    <a:pt x="181" y="85967"/>
                  </a:lnTo>
                  <a:lnTo>
                    <a:pt x="9740" y="111127"/>
                  </a:lnTo>
                  <a:lnTo>
                    <a:pt x="25687" y="128549"/>
                  </a:lnTo>
                  <a:lnTo>
                    <a:pt x="82016" y="161729"/>
                  </a:lnTo>
                  <a:lnTo>
                    <a:pt x="131461" y="196570"/>
                  </a:lnTo>
                  <a:lnTo>
                    <a:pt x="135785" y="204746"/>
                  </a:lnTo>
                  <a:lnTo>
                    <a:pt x="137469" y="223190"/>
                  </a:lnTo>
                  <a:lnTo>
                    <a:pt x="133941" y="230682"/>
                  </a:lnTo>
                  <a:lnTo>
                    <a:pt x="120662" y="242127"/>
                  </a:lnTo>
                  <a:lnTo>
                    <a:pt x="93455" y="255146"/>
                  </a:lnTo>
                  <a:lnTo>
                    <a:pt x="57578" y="260823"/>
                  </a:lnTo>
                  <a:lnTo>
                    <a:pt x="542" y="252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4342204" y="14587562"/>
            <a:ext cx="1927124" cy="867107"/>
            <a:chOff x="4342204" y="14587562"/>
            <a:chExt cx="1927124" cy="867107"/>
          </a:xfrm>
        </p:grpSpPr>
        <p:sp>
          <p:nvSpPr>
            <p:cNvPr id="530" name="Freeform 529"/>
            <p:cNvSpPr/>
            <p:nvPr/>
          </p:nvSpPr>
          <p:spPr>
            <a:xfrm>
              <a:off x="5116850" y="14587562"/>
              <a:ext cx="26835" cy="357970"/>
            </a:xfrm>
            <a:custGeom>
              <a:avLst/>
              <a:gdLst/>
              <a:ahLst/>
              <a:cxnLst/>
              <a:rect l="0" t="0" r="0" b="0"/>
              <a:pathLst>
                <a:path w="26835" h="357970">
                  <a:moveTo>
                    <a:pt x="10529" y="0"/>
                  </a:moveTo>
                  <a:lnTo>
                    <a:pt x="10529" y="60383"/>
                  </a:lnTo>
                  <a:lnTo>
                    <a:pt x="10529" y="121227"/>
                  </a:lnTo>
                  <a:lnTo>
                    <a:pt x="13648" y="178637"/>
                  </a:lnTo>
                  <a:lnTo>
                    <a:pt x="19593" y="235068"/>
                  </a:lnTo>
                  <a:lnTo>
                    <a:pt x="26834" y="297340"/>
                  </a:lnTo>
                  <a:lnTo>
                    <a:pt x="24404" y="322835"/>
                  </a:lnTo>
                  <a:lnTo>
                    <a:pt x="16305" y="339625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5032622" y="14798132"/>
              <a:ext cx="189514" cy="136367"/>
            </a:xfrm>
            <a:custGeom>
              <a:avLst/>
              <a:gdLst/>
              <a:ahLst/>
              <a:cxnLst/>
              <a:rect l="0" t="0" r="0" b="0"/>
              <a:pathLst>
                <a:path w="189514" h="136367">
                  <a:moveTo>
                    <a:pt x="0" y="10528"/>
                  </a:moveTo>
                  <a:lnTo>
                    <a:pt x="5589" y="69145"/>
                  </a:lnTo>
                  <a:lnTo>
                    <a:pt x="20244" y="109525"/>
                  </a:lnTo>
                  <a:lnTo>
                    <a:pt x="39023" y="127836"/>
                  </a:lnTo>
                  <a:lnTo>
                    <a:pt x="50582" y="134358"/>
                  </a:lnTo>
                  <a:lnTo>
                    <a:pt x="61797" y="136366"/>
                  </a:lnTo>
                  <a:lnTo>
                    <a:pt x="83617" y="132357"/>
                  </a:lnTo>
                  <a:lnTo>
                    <a:pt x="101894" y="119657"/>
                  </a:lnTo>
                  <a:lnTo>
                    <a:pt x="150221" y="67798"/>
                  </a:lnTo>
                  <a:lnTo>
                    <a:pt x="184792" y="9764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4342204" y="14977117"/>
              <a:ext cx="208129" cy="294798"/>
            </a:xfrm>
            <a:custGeom>
              <a:avLst/>
              <a:gdLst/>
              <a:ahLst/>
              <a:cxnLst/>
              <a:rect l="0" t="0" r="0" b="0"/>
              <a:pathLst>
                <a:path w="208129" h="294798">
                  <a:moveTo>
                    <a:pt x="6065" y="0"/>
                  </a:moveTo>
                  <a:lnTo>
                    <a:pt x="0" y="32452"/>
                  </a:lnTo>
                  <a:lnTo>
                    <a:pt x="4521" y="86348"/>
                  </a:lnTo>
                  <a:lnTo>
                    <a:pt x="8727" y="141788"/>
                  </a:lnTo>
                  <a:lnTo>
                    <a:pt x="15040" y="202442"/>
                  </a:lnTo>
                  <a:lnTo>
                    <a:pt x="22353" y="265550"/>
                  </a:lnTo>
                  <a:lnTo>
                    <a:pt x="19934" y="291157"/>
                  </a:lnTo>
                  <a:lnTo>
                    <a:pt x="18821" y="294711"/>
                  </a:lnTo>
                  <a:lnTo>
                    <a:pt x="18078" y="292401"/>
                  </a:lnTo>
                  <a:lnTo>
                    <a:pt x="22477" y="243892"/>
                  </a:lnTo>
                  <a:lnTo>
                    <a:pt x="42514" y="198087"/>
                  </a:lnTo>
                  <a:lnTo>
                    <a:pt x="65088" y="166056"/>
                  </a:lnTo>
                  <a:lnTo>
                    <a:pt x="97773" y="141749"/>
                  </a:lnTo>
                  <a:lnTo>
                    <a:pt x="142683" y="130908"/>
                  </a:lnTo>
                  <a:lnTo>
                    <a:pt x="169730" y="137731"/>
                  </a:lnTo>
                  <a:lnTo>
                    <a:pt x="191109" y="152462"/>
                  </a:lnTo>
                  <a:lnTo>
                    <a:pt x="204511" y="170706"/>
                  </a:lnTo>
                  <a:lnTo>
                    <a:pt x="208128" y="193633"/>
                  </a:lnTo>
                  <a:lnTo>
                    <a:pt x="207454" y="206297"/>
                  </a:lnTo>
                  <a:lnTo>
                    <a:pt x="189738" y="246479"/>
                  </a:lnTo>
                  <a:lnTo>
                    <a:pt x="171926" y="264745"/>
                  </a:lnTo>
                  <a:lnTo>
                    <a:pt x="131895" y="286001"/>
                  </a:lnTo>
                  <a:lnTo>
                    <a:pt x="69236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4558840" y="15050816"/>
              <a:ext cx="115814" cy="188258"/>
            </a:xfrm>
            <a:custGeom>
              <a:avLst/>
              <a:gdLst/>
              <a:ahLst/>
              <a:cxnLst/>
              <a:rect l="0" t="0" r="0" b="0"/>
              <a:pathLst>
                <a:path w="115814" h="188258">
                  <a:moveTo>
                    <a:pt x="0" y="157927"/>
                  </a:moveTo>
                  <a:lnTo>
                    <a:pt x="0" y="185874"/>
                  </a:lnTo>
                  <a:lnTo>
                    <a:pt x="1170" y="188257"/>
                  </a:lnTo>
                  <a:lnTo>
                    <a:pt x="14654" y="135130"/>
                  </a:lnTo>
                  <a:lnTo>
                    <a:pt x="30537" y="84793"/>
                  </a:lnTo>
                  <a:lnTo>
                    <a:pt x="69358" y="28338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4748352" y="15156101"/>
              <a:ext cx="10530" cy="73701"/>
            </a:xfrm>
            <a:custGeom>
              <a:avLst/>
              <a:gdLst/>
              <a:ahLst/>
              <a:cxnLst/>
              <a:rect l="0" t="0" r="0" b="0"/>
              <a:pathLst>
                <a:path w="10530" h="73701">
                  <a:moveTo>
                    <a:pt x="0" y="0"/>
                  </a:moveTo>
                  <a:lnTo>
                    <a:pt x="3120" y="42692"/>
                  </a:lnTo>
                  <a:lnTo>
                    <a:pt x="10529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4779938" y="149876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4876158" y="15011586"/>
              <a:ext cx="304663" cy="259946"/>
            </a:xfrm>
            <a:custGeom>
              <a:avLst/>
              <a:gdLst/>
              <a:ahLst/>
              <a:cxnLst/>
              <a:rect l="0" t="0" r="0" b="0"/>
              <a:pathLst>
                <a:path w="304663" h="259946">
                  <a:moveTo>
                    <a:pt x="9065" y="176101"/>
                  </a:moveTo>
                  <a:lnTo>
                    <a:pt x="0" y="117484"/>
                  </a:lnTo>
                  <a:lnTo>
                    <a:pt x="10148" y="71515"/>
                  </a:lnTo>
                  <a:lnTo>
                    <a:pt x="27973" y="32028"/>
                  </a:lnTo>
                  <a:lnTo>
                    <a:pt x="36879" y="25070"/>
                  </a:lnTo>
                  <a:lnTo>
                    <a:pt x="59251" y="20458"/>
                  </a:lnTo>
                  <a:lnTo>
                    <a:pt x="69428" y="24375"/>
                  </a:lnTo>
                  <a:lnTo>
                    <a:pt x="86976" y="41207"/>
                  </a:lnTo>
                  <a:lnTo>
                    <a:pt x="124509" y="97348"/>
                  </a:lnTo>
                  <a:lnTo>
                    <a:pt x="152881" y="129479"/>
                  </a:lnTo>
                  <a:lnTo>
                    <a:pt x="179579" y="145650"/>
                  </a:lnTo>
                  <a:lnTo>
                    <a:pt x="188251" y="145272"/>
                  </a:lnTo>
                  <a:lnTo>
                    <a:pt x="196373" y="141511"/>
                  </a:lnTo>
                  <a:lnTo>
                    <a:pt x="204127" y="135494"/>
                  </a:lnTo>
                  <a:lnTo>
                    <a:pt x="215862" y="116329"/>
                  </a:lnTo>
                  <a:lnTo>
                    <a:pt x="232928" y="65898"/>
                  </a:lnTo>
                  <a:lnTo>
                    <a:pt x="234122" y="41723"/>
                  </a:lnTo>
                  <a:lnTo>
                    <a:pt x="229583" y="20450"/>
                  </a:lnTo>
                  <a:lnTo>
                    <a:pt x="219767" y="3198"/>
                  </a:lnTo>
                  <a:lnTo>
                    <a:pt x="212704" y="0"/>
                  </a:lnTo>
                  <a:lnTo>
                    <a:pt x="204486" y="208"/>
                  </a:lnTo>
                  <a:lnTo>
                    <a:pt x="195498" y="2687"/>
                  </a:lnTo>
                  <a:lnTo>
                    <a:pt x="190675" y="9018"/>
                  </a:lnTo>
                  <a:lnTo>
                    <a:pt x="188437" y="28532"/>
                  </a:lnTo>
                  <a:lnTo>
                    <a:pt x="194461" y="46565"/>
                  </a:lnTo>
                  <a:lnTo>
                    <a:pt x="217392" y="77205"/>
                  </a:lnTo>
                  <a:lnTo>
                    <a:pt x="276481" y="119893"/>
                  </a:lnTo>
                  <a:lnTo>
                    <a:pt x="299519" y="146579"/>
                  </a:lnTo>
                  <a:lnTo>
                    <a:pt x="304662" y="169608"/>
                  </a:lnTo>
                  <a:lnTo>
                    <a:pt x="298432" y="222521"/>
                  </a:lnTo>
                  <a:lnTo>
                    <a:pt x="286241" y="243915"/>
                  </a:lnTo>
                  <a:lnTo>
                    <a:pt x="278077" y="252896"/>
                  </a:lnTo>
                  <a:lnTo>
                    <a:pt x="267955" y="257713"/>
                  </a:lnTo>
                  <a:lnTo>
                    <a:pt x="244230" y="259945"/>
                  </a:lnTo>
                  <a:lnTo>
                    <a:pt x="234862" y="257733"/>
                  </a:lnTo>
                  <a:lnTo>
                    <a:pt x="209106" y="239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5295835" y="14913945"/>
              <a:ext cx="89074" cy="192179"/>
            </a:xfrm>
            <a:custGeom>
              <a:avLst/>
              <a:gdLst/>
              <a:ahLst/>
              <a:cxnLst/>
              <a:rect l="0" t="0" r="0" b="0"/>
              <a:pathLst>
                <a:path w="89074" h="192179">
                  <a:moveTo>
                    <a:pt x="0" y="168457"/>
                  </a:moveTo>
                  <a:lnTo>
                    <a:pt x="17980" y="184099"/>
                  </a:lnTo>
                  <a:lnTo>
                    <a:pt x="34897" y="192178"/>
                  </a:lnTo>
                  <a:lnTo>
                    <a:pt x="43152" y="191290"/>
                  </a:lnTo>
                  <a:lnTo>
                    <a:pt x="58562" y="180944"/>
                  </a:lnTo>
                  <a:lnTo>
                    <a:pt x="74803" y="155389"/>
                  </a:lnTo>
                  <a:lnTo>
                    <a:pt x="83535" y="98501"/>
                  </a:lnTo>
                  <a:lnTo>
                    <a:pt x="89073" y="37178"/>
                  </a:lnTo>
                  <a:lnTo>
                    <a:pt x="842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5498030" y="14862598"/>
              <a:ext cx="106150" cy="282976"/>
            </a:xfrm>
            <a:custGeom>
              <a:avLst/>
              <a:gdLst/>
              <a:ahLst/>
              <a:cxnLst/>
              <a:rect l="0" t="0" r="0" b="0"/>
              <a:pathLst>
                <a:path w="106150" h="282976">
                  <a:moveTo>
                    <a:pt x="39960" y="282975"/>
                  </a:moveTo>
                  <a:lnTo>
                    <a:pt x="28781" y="271796"/>
                  </a:lnTo>
                  <a:lnTo>
                    <a:pt x="5116" y="209756"/>
                  </a:lnTo>
                  <a:lnTo>
                    <a:pt x="0" y="172244"/>
                  </a:lnTo>
                  <a:lnTo>
                    <a:pt x="4073" y="120314"/>
                  </a:lnTo>
                  <a:lnTo>
                    <a:pt x="18278" y="66063"/>
                  </a:lnTo>
                  <a:lnTo>
                    <a:pt x="37305" y="24123"/>
                  </a:lnTo>
                  <a:lnTo>
                    <a:pt x="53988" y="6882"/>
                  </a:lnTo>
                  <a:lnTo>
                    <a:pt x="63350" y="647"/>
                  </a:lnTo>
                  <a:lnTo>
                    <a:pt x="71931" y="0"/>
                  </a:lnTo>
                  <a:lnTo>
                    <a:pt x="79991" y="3078"/>
                  </a:lnTo>
                  <a:lnTo>
                    <a:pt x="87705" y="8638"/>
                  </a:lnTo>
                  <a:lnTo>
                    <a:pt x="99394" y="27298"/>
                  </a:lnTo>
                  <a:lnTo>
                    <a:pt x="106149" y="50017"/>
                  </a:lnTo>
                  <a:lnTo>
                    <a:pt x="105252" y="71814"/>
                  </a:lnTo>
                  <a:lnTo>
                    <a:pt x="86739" y="127703"/>
                  </a:lnTo>
                  <a:lnTo>
                    <a:pt x="66168" y="156769"/>
                  </a:lnTo>
                  <a:lnTo>
                    <a:pt x="8374" y="198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5731965" y="14788045"/>
              <a:ext cx="81996" cy="157036"/>
            </a:xfrm>
            <a:custGeom>
              <a:avLst/>
              <a:gdLst/>
              <a:ahLst/>
              <a:cxnLst/>
              <a:rect l="0" t="0" r="0" b="0"/>
              <a:pathLst>
                <a:path w="81996" h="157036">
                  <a:moveTo>
                    <a:pt x="6066" y="62729"/>
                  </a:moveTo>
                  <a:lnTo>
                    <a:pt x="0" y="103587"/>
                  </a:lnTo>
                  <a:lnTo>
                    <a:pt x="2590" y="130412"/>
                  </a:lnTo>
                  <a:lnTo>
                    <a:pt x="7258" y="140607"/>
                  </a:lnTo>
                  <a:lnTo>
                    <a:pt x="21804" y="155054"/>
                  </a:lnTo>
                  <a:lnTo>
                    <a:pt x="29426" y="157035"/>
                  </a:lnTo>
                  <a:lnTo>
                    <a:pt x="36847" y="156016"/>
                  </a:lnTo>
                  <a:lnTo>
                    <a:pt x="44134" y="152997"/>
                  </a:lnTo>
                  <a:lnTo>
                    <a:pt x="58470" y="134044"/>
                  </a:lnTo>
                  <a:lnTo>
                    <a:pt x="81148" y="79806"/>
                  </a:lnTo>
                  <a:lnTo>
                    <a:pt x="81995" y="38024"/>
                  </a:lnTo>
                  <a:lnTo>
                    <a:pt x="74517" y="16265"/>
                  </a:lnTo>
                  <a:lnTo>
                    <a:pt x="69248" y="7187"/>
                  </a:lnTo>
                  <a:lnTo>
                    <a:pt x="62225" y="2305"/>
                  </a:lnTo>
                  <a:lnTo>
                    <a:pt x="54034" y="218"/>
                  </a:lnTo>
                  <a:lnTo>
                    <a:pt x="45064" y="0"/>
                  </a:lnTo>
                  <a:lnTo>
                    <a:pt x="28858" y="5993"/>
                  </a:lnTo>
                  <a:lnTo>
                    <a:pt x="6066" y="206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5890580" y="14670371"/>
              <a:ext cx="154423" cy="197433"/>
            </a:xfrm>
            <a:custGeom>
              <a:avLst/>
              <a:gdLst/>
              <a:ahLst/>
              <a:cxnLst/>
              <a:rect l="0" t="0" r="0" b="0"/>
              <a:pathLst>
                <a:path w="154423" h="197433">
                  <a:moveTo>
                    <a:pt x="5379" y="180403"/>
                  </a:moveTo>
                  <a:lnTo>
                    <a:pt x="10968" y="197171"/>
                  </a:lnTo>
                  <a:lnTo>
                    <a:pt x="11445" y="197432"/>
                  </a:lnTo>
                  <a:lnTo>
                    <a:pt x="0" y="140458"/>
                  </a:lnTo>
                  <a:lnTo>
                    <a:pt x="10029" y="85933"/>
                  </a:lnTo>
                  <a:lnTo>
                    <a:pt x="31557" y="37523"/>
                  </a:lnTo>
                  <a:lnTo>
                    <a:pt x="44700" y="19025"/>
                  </a:lnTo>
                  <a:lnTo>
                    <a:pt x="61459" y="6124"/>
                  </a:lnTo>
                  <a:lnTo>
                    <a:pt x="70842" y="1047"/>
                  </a:lnTo>
                  <a:lnTo>
                    <a:pt x="80606" y="0"/>
                  </a:lnTo>
                  <a:lnTo>
                    <a:pt x="100814" y="5077"/>
                  </a:lnTo>
                  <a:lnTo>
                    <a:pt x="131922" y="32270"/>
                  </a:lnTo>
                  <a:lnTo>
                    <a:pt x="152188" y="69962"/>
                  </a:lnTo>
                  <a:lnTo>
                    <a:pt x="154422" y="116354"/>
                  </a:lnTo>
                  <a:lnTo>
                    <a:pt x="142249" y="169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5298916" y="15187687"/>
              <a:ext cx="102205" cy="242050"/>
            </a:xfrm>
            <a:custGeom>
              <a:avLst/>
              <a:gdLst/>
              <a:ahLst/>
              <a:cxnLst/>
              <a:rect l="0" t="0" r="0" b="0"/>
              <a:pathLst>
                <a:path w="102205" h="242050">
                  <a:moveTo>
                    <a:pt x="102204" y="0"/>
                  </a:moveTo>
                  <a:lnTo>
                    <a:pt x="49176" y="49552"/>
                  </a:lnTo>
                  <a:lnTo>
                    <a:pt x="16946" y="101381"/>
                  </a:lnTo>
                  <a:lnTo>
                    <a:pt x="3372" y="138054"/>
                  </a:lnTo>
                  <a:lnTo>
                    <a:pt x="0" y="182584"/>
                  </a:lnTo>
                  <a:lnTo>
                    <a:pt x="3357" y="207490"/>
                  </a:lnTo>
                  <a:lnTo>
                    <a:pt x="11868" y="227138"/>
                  </a:lnTo>
                  <a:lnTo>
                    <a:pt x="17414" y="235654"/>
                  </a:lnTo>
                  <a:lnTo>
                    <a:pt x="24620" y="240160"/>
                  </a:lnTo>
                  <a:lnTo>
                    <a:pt x="41986" y="242049"/>
                  </a:lnTo>
                  <a:lnTo>
                    <a:pt x="71493" y="230946"/>
                  </a:lnTo>
                  <a:lnTo>
                    <a:pt x="85825" y="216117"/>
                  </a:lnTo>
                  <a:lnTo>
                    <a:pt x="102204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5464290" y="15166629"/>
              <a:ext cx="105287" cy="206367"/>
            </a:xfrm>
            <a:custGeom>
              <a:avLst/>
              <a:gdLst/>
              <a:ahLst/>
              <a:cxnLst/>
              <a:rect l="0" t="0" r="0" b="0"/>
              <a:pathLst>
                <a:path w="105287" h="206367">
                  <a:moveTo>
                    <a:pt x="0" y="0"/>
                  </a:moveTo>
                  <a:lnTo>
                    <a:pt x="3120" y="59359"/>
                  </a:lnTo>
                  <a:lnTo>
                    <a:pt x="9065" y="121300"/>
                  </a:lnTo>
                  <a:lnTo>
                    <a:pt x="17475" y="177079"/>
                  </a:lnTo>
                  <a:lnTo>
                    <a:pt x="19465" y="204264"/>
                  </a:lnTo>
                  <a:lnTo>
                    <a:pt x="21166" y="206366"/>
                  </a:lnTo>
                  <a:lnTo>
                    <a:pt x="35572" y="152479"/>
                  </a:lnTo>
                  <a:lnTo>
                    <a:pt x="45765" y="117319"/>
                  </a:lnTo>
                  <a:lnTo>
                    <a:pt x="51567" y="110969"/>
                  </a:lnTo>
                  <a:lnTo>
                    <a:pt x="58945" y="107904"/>
                  </a:lnTo>
                  <a:lnTo>
                    <a:pt x="67373" y="107031"/>
                  </a:lnTo>
                  <a:lnTo>
                    <a:pt x="82976" y="112300"/>
                  </a:lnTo>
                  <a:lnTo>
                    <a:pt x="105286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5223598" y="14882360"/>
              <a:ext cx="124880" cy="184447"/>
            </a:xfrm>
            <a:custGeom>
              <a:avLst/>
              <a:gdLst/>
              <a:ahLst/>
              <a:cxnLst/>
              <a:rect l="0" t="0" r="0" b="0"/>
              <a:pathLst>
                <a:path w="124880" h="184447">
                  <a:moveTo>
                    <a:pt x="9066" y="0"/>
                  </a:moveTo>
                  <a:lnTo>
                    <a:pt x="0" y="58618"/>
                  </a:lnTo>
                  <a:lnTo>
                    <a:pt x="7232" y="118856"/>
                  </a:lnTo>
                  <a:lnTo>
                    <a:pt x="17751" y="154539"/>
                  </a:lnTo>
                  <a:lnTo>
                    <a:pt x="28913" y="172409"/>
                  </a:lnTo>
                  <a:lnTo>
                    <a:pt x="37505" y="178111"/>
                  </a:lnTo>
                  <a:lnTo>
                    <a:pt x="59530" y="184446"/>
                  </a:lnTo>
                  <a:lnTo>
                    <a:pt x="69615" y="183796"/>
                  </a:lnTo>
                  <a:lnTo>
                    <a:pt x="12487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5583313" y="15124516"/>
              <a:ext cx="133662" cy="221254"/>
            </a:xfrm>
            <a:custGeom>
              <a:avLst/>
              <a:gdLst/>
              <a:ahLst/>
              <a:cxnLst/>
              <a:rect l="0" t="0" r="0" b="0"/>
              <a:pathLst>
                <a:path w="133662" h="221254">
                  <a:moveTo>
                    <a:pt x="59962" y="0"/>
                  </a:moveTo>
                  <a:lnTo>
                    <a:pt x="37085" y="26386"/>
                  </a:lnTo>
                  <a:lnTo>
                    <a:pt x="15023" y="83312"/>
                  </a:lnTo>
                  <a:lnTo>
                    <a:pt x="0" y="142988"/>
                  </a:lnTo>
                  <a:lnTo>
                    <a:pt x="862" y="185088"/>
                  </a:lnTo>
                  <a:lnTo>
                    <a:pt x="3014" y="197091"/>
                  </a:lnTo>
                  <a:lnTo>
                    <a:pt x="7959" y="206263"/>
                  </a:lnTo>
                  <a:lnTo>
                    <a:pt x="22811" y="219575"/>
                  </a:lnTo>
                  <a:lnTo>
                    <a:pt x="30515" y="221253"/>
                  </a:lnTo>
                  <a:lnTo>
                    <a:pt x="37991" y="220031"/>
                  </a:lnTo>
                  <a:lnTo>
                    <a:pt x="45315" y="216878"/>
                  </a:lnTo>
                  <a:lnTo>
                    <a:pt x="56571" y="200894"/>
                  </a:lnTo>
                  <a:lnTo>
                    <a:pt x="73330" y="152507"/>
                  </a:lnTo>
                  <a:lnTo>
                    <a:pt x="79500" y="90653"/>
                  </a:lnTo>
                  <a:lnTo>
                    <a:pt x="77599" y="35280"/>
                  </a:lnTo>
                  <a:lnTo>
                    <a:pt x="75230" y="23519"/>
                  </a:lnTo>
                  <a:lnTo>
                    <a:pt x="72480" y="19189"/>
                  </a:lnTo>
                  <a:lnTo>
                    <a:pt x="69477" y="19811"/>
                  </a:lnTo>
                  <a:lnTo>
                    <a:pt x="66305" y="23736"/>
                  </a:lnTo>
                  <a:lnTo>
                    <a:pt x="65901" y="40575"/>
                  </a:lnTo>
                  <a:lnTo>
                    <a:pt x="79461" y="96893"/>
                  </a:lnTo>
                  <a:lnTo>
                    <a:pt x="100035" y="156616"/>
                  </a:lnTo>
                  <a:lnTo>
                    <a:pt x="109358" y="180742"/>
                  </a:lnTo>
                  <a:lnTo>
                    <a:pt x="115119" y="187176"/>
                  </a:lnTo>
                  <a:lnTo>
                    <a:pt x="133661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5738031" y="15082402"/>
              <a:ext cx="105286" cy="145837"/>
            </a:xfrm>
            <a:custGeom>
              <a:avLst/>
              <a:gdLst/>
              <a:ahLst/>
              <a:cxnLst/>
              <a:rect l="0" t="0" r="0" b="0"/>
              <a:pathLst>
                <a:path w="105286" h="145837">
                  <a:moveTo>
                    <a:pt x="0" y="52643"/>
                  </a:moveTo>
                  <a:lnTo>
                    <a:pt x="16789" y="114922"/>
                  </a:lnTo>
                  <a:lnTo>
                    <a:pt x="19792" y="145836"/>
                  </a:lnTo>
                  <a:lnTo>
                    <a:pt x="23286" y="87812"/>
                  </a:lnTo>
                  <a:lnTo>
                    <a:pt x="32186" y="59694"/>
                  </a:lnTo>
                  <a:lnTo>
                    <a:pt x="50180" y="3783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5868553" y="14929202"/>
              <a:ext cx="400775" cy="525467"/>
            </a:xfrm>
            <a:custGeom>
              <a:avLst/>
              <a:gdLst/>
              <a:ahLst/>
              <a:cxnLst/>
              <a:rect l="0" t="0" r="0" b="0"/>
              <a:pathLst>
                <a:path w="400775" h="525467">
                  <a:moveTo>
                    <a:pt x="69520" y="121614"/>
                  </a:moveTo>
                  <a:lnTo>
                    <a:pt x="52752" y="116025"/>
                  </a:lnTo>
                  <a:lnTo>
                    <a:pt x="45473" y="116718"/>
                  </a:lnTo>
                  <a:lnTo>
                    <a:pt x="31146" y="123727"/>
                  </a:lnTo>
                  <a:lnTo>
                    <a:pt x="9927" y="152006"/>
                  </a:lnTo>
                  <a:lnTo>
                    <a:pt x="0" y="195610"/>
                  </a:lnTo>
                  <a:lnTo>
                    <a:pt x="2648" y="234396"/>
                  </a:lnTo>
                  <a:lnTo>
                    <a:pt x="14063" y="254017"/>
                  </a:lnTo>
                  <a:lnTo>
                    <a:pt x="30834" y="269368"/>
                  </a:lnTo>
                  <a:lnTo>
                    <a:pt x="74910" y="298290"/>
                  </a:lnTo>
                  <a:lnTo>
                    <a:pt x="97113" y="324092"/>
                  </a:lnTo>
                  <a:lnTo>
                    <a:pt x="112921" y="359553"/>
                  </a:lnTo>
                  <a:lnTo>
                    <a:pt x="114935" y="382952"/>
                  </a:lnTo>
                  <a:lnTo>
                    <a:pt x="106697" y="443337"/>
                  </a:lnTo>
                  <a:lnTo>
                    <a:pt x="85399" y="503706"/>
                  </a:lnTo>
                  <a:lnTo>
                    <a:pt x="72288" y="523839"/>
                  </a:lnTo>
                  <a:lnTo>
                    <a:pt x="65516" y="525466"/>
                  </a:lnTo>
                  <a:lnTo>
                    <a:pt x="58662" y="521869"/>
                  </a:lnTo>
                  <a:lnTo>
                    <a:pt x="51752" y="514793"/>
                  </a:lnTo>
                  <a:lnTo>
                    <a:pt x="48316" y="504227"/>
                  </a:lnTo>
                  <a:lnTo>
                    <a:pt x="48088" y="448359"/>
                  </a:lnTo>
                  <a:lnTo>
                    <a:pt x="53978" y="397506"/>
                  </a:lnTo>
                  <a:lnTo>
                    <a:pt x="72903" y="342996"/>
                  </a:lnTo>
                  <a:lnTo>
                    <a:pt x="108811" y="279566"/>
                  </a:lnTo>
                  <a:lnTo>
                    <a:pt x="124446" y="251082"/>
                  </a:lnTo>
                  <a:lnTo>
                    <a:pt x="161357" y="194664"/>
                  </a:lnTo>
                  <a:lnTo>
                    <a:pt x="177059" y="166655"/>
                  </a:lnTo>
                  <a:lnTo>
                    <a:pt x="203326" y="125051"/>
                  </a:lnTo>
                  <a:lnTo>
                    <a:pt x="207758" y="98964"/>
                  </a:lnTo>
                  <a:lnTo>
                    <a:pt x="207302" y="85458"/>
                  </a:lnTo>
                  <a:lnTo>
                    <a:pt x="203488" y="75284"/>
                  </a:lnTo>
                  <a:lnTo>
                    <a:pt x="189893" y="60858"/>
                  </a:lnTo>
                  <a:lnTo>
                    <a:pt x="181354" y="58883"/>
                  </a:lnTo>
                  <a:lnTo>
                    <a:pt x="162508" y="62928"/>
                  </a:lnTo>
                  <a:lnTo>
                    <a:pt x="154908" y="70792"/>
                  </a:lnTo>
                  <a:lnTo>
                    <a:pt x="130259" y="130535"/>
                  </a:lnTo>
                  <a:lnTo>
                    <a:pt x="130150" y="174431"/>
                  </a:lnTo>
                  <a:lnTo>
                    <a:pt x="137527" y="213303"/>
                  </a:lnTo>
                  <a:lnTo>
                    <a:pt x="142934" y="222515"/>
                  </a:lnTo>
                  <a:lnTo>
                    <a:pt x="158300" y="235868"/>
                  </a:lnTo>
                  <a:lnTo>
                    <a:pt x="183067" y="239464"/>
                  </a:lnTo>
                  <a:lnTo>
                    <a:pt x="197861" y="238785"/>
                  </a:lnTo>
                  <a:lnTo>
                    <a:pt x="223657" y="225552"/>
                  </a:lnTo>
                  <a:lnTo>
                    <a:pt x="245650" y="202904"/>
                  </a:lnTo>
                  <a:lnTo>
                    <a:pt x="278833" y="140705"/>
                  </a:lnTo>
                  <a:lnTo>
                    <a:pt x="302328" y="83271"/>
                  </a:lnTo>
                  <a:lnTo>
                    <a:pt x="319404" y="24829"/>
                  </a:lnTo>
                  <a:lnTo>
                    <a:pt x="331098" y="4119"/>
                  </a:lnTo>
                  <a:lnTo>
                    <a:pt x="339832" y="0"/>
                  </a:lnTo>
                  <a:lnTo>
                    <a:pt x="362014" y="1663"/>
                  </a:lnTo>
                  <a:lnTo>
                    <a:pt x="381231" y="13322"/>
                  </a:lnTo>
                  <a:lnTo>
                    <a:pt x="389632" y="21343"/>
                  </a:lnTo>
                  <a:lnTo>
                    <a:pt x="398965" y="48974"/>
                  </a:lnTo>
                  <a:lnTo>
                    <a:pt x="400774" y="81141"/>
                  </a:lnTo>
                  <a:lnTo>
                    <a:pt x="393778" y="107134"/>
                  </a:lnTo>
                  <a:lnTo>
                    <a:pt x="371097" y="147090"/>
                  </a:lnTo>
                  <a:lnTo>
                    <a:pt x="352123" y="165303"/>
                  </a:lnTo>
                  <a:lnTo>
                    <a:pt x="298588" y="197862"/>
                  </a:lnTo>
                  <a:lnTo>
                    <a:pt x="248562" y="215488"/>
                  </a:lnTo>
                  <a:lnTo>
                    <a:pt x="227447" y="2268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190757" y="11934381"/>
            <a:ext cx="3790260" cy="2474198"/>
            <a:chOff x="6190757" y="11934381"/>
            <a:chExt cx="3790260" cy="2474198"/>
          </a:xfrm>
        </p:grpSpPr>
        <p:sp>
          <p:nvSpPr>
            <p:cNvPr id="548" name="Freeform 547"/>
            <p:cNvSpPr/>
            <p:nvPr/>
          </p:nvSpPr>
          <p:spPr>
            <a:xfrm>
              <a:off x="6380270" y="11997552"/>
              <a:ext cx="200043" cy="212356"/>
            </a:xfrm>
            <a:custGeom>
              <a:avLst/>
              <a:gdLst/>
              <a:ahLst/>
              <a:cxnLst/>
              <a:rect l="0" t="0" r="0" b="0"/>
              <a:pathLst>
                <a:path w="200043" h="212356">
                  <a:moveTo>
                    <a:pt x="200042" y="0"/>
                  </a:moveTo>
                  <a:lnTo>
                    <a:pt x="154260" y="61899"/>
                  </a:lnTo>
                  <a:lnTo>
                    <a:pt x="112038" y="123618"/>
                  </a:lnTo>
                  <a:lnTo>
                    <a:pt x="53345" y="186953"/>
                  </a:lnTo>
                  <a:lnTo>
                    <a:pt x="37747" y="201243"/>
                  </a:lnTo>
                  <a:lnTo>
                    <a:pt x="19116" y="211494"/>
                  </a:lnTo>
                  <a:lnTo>
                    <a:pt x="12744" y="212355"/>
                  </a:lnTo>
                  <a:lnTo>
                    <a:pt x="8496" y="210590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6401327" y="12029137"/>
              <a:ext cx="189514" cy="200043"/>
            </a:xfrm>
            <a:custGeom>
              <a:avLst/>
              <a:gdLst/>
              <a:ahLst/>
              <a:cxnLst/>
              <a:rect l="0" t="0" r="0" b="0"/>
              <a:pathLst>
                <a:path w="189514" h="200043">
                  <a:moveTo>
                    <a:pt x="0" y="0"/>
                  </a:moveTo>
                  <a:lnTo>
                    <a:pt x="38373" y="29309"/>
                  </a:lnTo>
                  <a:lnTo>
                    <a:pt x="82002" y="83120"/>
                  </a:lnTo>
                  <a:lnTo>
                    <a:pt x="120200" y="137896"/>
                  </a:lnTo>
                  <a:lnTo>
                    <a:pt x="163444" y="192970"/>
                  </a:lnTo>
                  <a:lnTo>
                    <a:pt x="169794" y="197667"/>
                  </a:lnTo>
                  <a:lnTo>
                    <a:pt x="175197" y="199629"/>
                  </a:lnTo>
                  <a:lnTo>
                    <a:pt x="189513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6432912" y="12060723"/>
              <a:ext cx="126343" cy="73700"/>
            </a:xfrm>
            <a:custGeom>
              <a:avLst/>
              <a:gdLst/>
              <a:ahLst/>
              <a:cxnLst/>
              <a:rect l="0" t="0" r="0" b="0"/>
              <a:pathLst>
                <a:path w="126343" h="73700">
                  <a:moveTo>
                    <a:pt x="0" y="73699"/>
                  </a:moveTo>
                  <a:lnTo>
                    <a:pt x="11178" y="56932"/>
                  </a:lnTo>
                  <a:lnTo>
                    <a:pt x="40487" y="35326"/>
                  </a:lnTo>
                  <a:lnTo>
                    <a:pt x="99756" y="1148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6841176" y="12036647"/>
              <a:ext cx="160276" cy="213589"/>
            </a:xfrm>
            <a:custGeom>
              <a:avLst/>
              <a:gdLst/>
              <a:ahLst/>
              <a:cxnLst/>
              <a:rect l="0" t="0" r="0" b="0"/>
              <a:pathLst>
                <a:path w="160276" h="213589">
                  <a:moveTo>
                    <a:pt x="149747" y="13548"/>
                  </a:moveTo>
                  <a:lnTo>
                    <a:pt x="132979" y="2369"/>
                  </a:lnTo>
                  <a:lnTo>
                    <a:pt x="109149" y="0"/>
                  </a:lnTo>
                  <a:lnTo>
                    <a:pt x="81401" y="4017"/>
                  </a:lnTo>
                  <a:lnTo>
                    <a:pt x="46048" y="20602"/>
                  </a:lnTo>
                  <a:lnTo>
                    <a:pt x="15686" y="47223"/>
                  </a:lnTo>
                  <a:lnTo>
                    <a:pt x="3207" y="67119"/>
                  </a:lnTo>
                  <a:lnTo>
                    <a:pt x="0" y="90779"/>
                  </a:lnTo>
                  <a:lnTo>
                    <a:pt x="7473" y="144097"/>
                  </a:lnTo>
                  <a:lnTo>
                    <a:pt x="28043" y="180130"/>
                  </a:lnTo>
                  <a:lnTo>
                    <a:pt x="56364" y="207444"/>
                  </a:lnTo>
                  <a:lnTo>
                    <a:pt x="67605" y="211832"/>
                  </a:lnTo>
                  <a:lnTo>
                    <a:pt x="92572" y="213588"/>
                  </a:lnTo>
                  <a:lnTo>
                    <a:pt x="119267" y="204229"/>
                  </a:lnTo>
                  <a:lnTo>
                    <a:pt x="160275" y="182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7106736" y="11944910"/>
              <a:ext cx="42115" cy="240881"/>
            </a:xfrm>
            <a:custGeom>
              <a:avLst/>
              <a:gdLst/>
              <a:ahLst/>
              <a:cxnLst/>
              <a:rect l="0" t="0" r="0" b="0"/>
              <a:pathLst>
                <a:path w="42115" h="240881">
                  <a:moveTo>
                    <a:pt x="0" y="0"/>
                  </a:moveTo>
                  <a:lnTo>
                    <a:pt x="5590" y="62091"/>
                  </a:lnTo>
                  <a:lnTo>
                    <a:pt x="10723" y="119543"/>
                  </a:lnTo>
                  <a:lnTo>
                    <a:pt x="21789" y="173351"/>
                  </a:lnTo>
                  <a:lnTo>
                    <a:pt x="29651" y="234023"/>
                  </a:lnTo>
                  <a:lnTo>
                    <a:pt x="31466" y="240243"/>
                  </a:lnTo>
                  <a:lnTo>
                    <a:pt x="33845" y="240880"/>
                  </a:lnTo>
                  <a:lnTo>
                    <a:pt x="36602" y="237796"/>
                  </a:lnTo>
                  <a:lnTo>
                    <a:pt x="39663" y="228130"/>
                  </a:lnTo>
                  <a:lnTo>
                    <a:pt x="4211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7169907" y="12036647"/>
              <a:ext cx="136871" cy="150419"/>
            </a:xfrm>
            <a:custGeom>
              <a:avLst/>
              <a:gdLst/>
              <a:ahLst/>
              <a:cxnLst/>
              <a:rect l="0" t="0" r="0" b="0"/>
              <a:pathLst>
                <a:path w="136871" h="150419">
                  <a:moveTo>
                    <a:pt x="0" y="13548"/>
                  </a:moveTo>
                  <a:lnTo>
                    <a:pt x="22357" y="2369"/>
                  </a:lnTo>
                  <a:lnTo>
                    <a:pt x="48931" y="0"/>
                  </a:lnTo>
                  <a:lnTo>
                    <a:pt x="64206" y="1007"/>
                  </a:lnTo>
                  <a:lnTo>
                    <a:pt x="87417" y="11483"/>
                  </a:lnTo>
                  <a:lnTo>
                    <a:pt x="96883" y="19191"/>
                  </a:lnTo>
                  <a:lnTo>
                    <a:pt x="110520" y="40231"/>
                  </a:lnTo>
                  <a:lnTo>
                    <a:pt x="131494" y="98300"/>
                  </a:lnTo>
                  <a:lnTo>
                    <a:pt x="136870" y="150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7338363" y="12018609"/>
              <a:ext cx="142778" cy="168851"/>
            </a:xfrm>
            <a:custGeom>
              <a:avLst/>
              <a:gdLst/>
              <a:ahLst/>
              <a:cxnLst/>
              <a:rect l="0" t="0" r="0" b="0"/>
              <a:pathLst>
                <a:path w="142778" h="168851">
                  <a:moveTo>
                    <a:pt x="31586" y="21057"/>
                  </a:moveTo>
                  <a:lnTo>
                    <a:pt x="23252" y="58536"/>
                  </a:lnTo>
                  <a:lnTo>
                    <a:pt x="21491" y="109958"/>
                  </a:lnTo>
                  <a:lnTo>
                    <a:pt x="27489" y="134269"/>
                  </a:lnTo>
                  <a:lnTo>
                    <a:pt x="32364" y="145665"/>
                  </a:lnTo>
                  <a:lnTo>
                    <a:pt x="47139" y="161446"/>
                  </a:lnTo>
                  <a:lnTo>
                    <a:pt x="55993" y="167292"/>
                  </a:lnTo>
                  <a:lnTo>
                    <a:pt x="64235" y="168850"/>
                  </a:lnTo>
                  <a:lnTo>
                    <a:pt x="72068" y="167549"/>
                  </a:lnTo>
                  <a:lnTo>
                    <a:pt x="107042" y="148650"/>
                  </a:lnTo>
                  <a:lnTo>
                    <a:pt x="131802" y="118004"/>
                  </a:lnTo>
                  <a:lnTo>
                    <a:pt x="140467" y="92611"/>
                  </a:lnTo>
                  <a:lnTo>
                    <a:pt x="142777" y="79288"/>
                  </a:lnTo>
                  <a:lnTo>
                    <a:pt x="139106" y="55126"/>
                  </a:lnTo>
                  <a:lnTo>
                    <a:pt x="128505" y="33859"/>
                  </a:lnTo>
                  <a:lnTo>
                    <a:pt x="112095" y="16609"/>
                  </a:lnTo>
                  <a:lnTo>
                    <a:pt x="89984" y="7382"/>
                  </a:lnTo>
                  <a:lnTo>
                    <a:pt x="32072" y="145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7506819" y="12023934"/>
              <a:ext cx="153504" cy="165530"/>
            </a:xfrm>
            <a:custGeom>
              <a:avLst/>
              <a:gdLst/>
              <a:ahLst/>
              <a:cxnLst/>
              <a:rect l="0" t="0" r="0" b="0"/>
              <a:pathLst>
                <a:path w="153504" h="165530">
                  <a:moveTo>
                    <a:pt x="0" y="47318"/>
                  </a:moveTo>
                  <a:lnTo>
                    <a:pt x="5589" y="109410"/>
                  </a:lnTo>
                  <a:lnTo>
                    <a:pt x="20243" y="141754"/>
                  </a:lnTo>
                  <a:lnTo>
                    <a:pt x="35903" y="156750"/>
                  </a:lnTo>
                  <a:lnTo>
                    <a:pt x="44992" y="162387"/>
                  </a:lnTo>
                  <a:lnTo>
                    <a:pt x="67569" y="165529"/>
                  </a:lnTo>
                  <a:lnTo>
                    <a:pt x="80141" y="164730"/>
                  </a:lnTo>
                  <a:lnTo>
                    <a:pt x="103468" y="154482"/>
                  </a:lnTo>
                  <a:lnTo>
                    <a:pt x="133213" y="128983"/>
                  </a:lnTo>
                  <a:lnTo>
                    <a:pt x="141451" y="119309"/>
                  </a:lnTo>
                  <a:lnTo>
                    <a:pt x="150604" y="96081"/>
                  </a:lnTo>
                  <a:lnTo>
                    <a:pt x="153503" y="70160"/>
                  </a:lnTo>
                  <a:lnTo>
                    <a:pt x="150892" y="43042"/>
                  </a:lnTo>
                  <a:lnTo>
                    <a:pt x="142713" y="21632"/>
                  </a:lnTo>
                  <a:lnTo>
                    <a:pt x="137255" y="12646"/>
                  </a:lnTo>
                  <a:lnTo>
                    <a:pt x="128938" y="6656"/>
                  </a:lnTo>
                  <a:lnTo>
                    <a:pt x="107219" y="0"/>
                  </a:lnTo>
                  <a:lnTo>
                    <a:pt x="68683" y="1842"/>
                  </a:lnTo>
                  <a:lnTo>
                    <a:pt x="17494" y="13095"/>
                  </a:lnTo>
                  <a:lnTo>
                    <a:pt x="0" y="157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7753873" y="12008080"/>
              <a:ext cx="91660" cy="181506"/>
            </a:xfrm>
            <a:custGeom>
              <a:avLst/>
              <a:gdLst/>
              <a:ahLst/>
              <a:cxnLst/>
              <a:rect l="0" t="0" r="0" b="0"/>
              <a:pathLst>
                <a:path w="91660" h="181506">
                  <a:moveTo>
                    <a:pt x="58273" y="0"/>
                  </a:moveTo>
                  <a:lnTo>
                    <a:pt x="5245" y="14654"/>
                  </a:lnTo>
                  <a:lnTo>
                    <a:pt x="694" y="20298"/>
                  </a:lnTo>
                  <a:lnTo>
                    <a:pt x="0" y="27571"/>
                  </a:lnTo>
                  <a:lnTo>
                    <a:pt x="1877" y="35928"/>
                  </a:lnTo>
                  <a:lnTo>
                    <a:pt x="13320" y="51454"/>
                  </a:lnTo>
                  <a:lnTo>
                    <a:pt x="74189" y="101706"/>
                  </a:lnTo>
                  <a:lnTo>
                    <a:pt x="90805" y="128402"/>
                  </a:lnTo>
                  <a:lnTo>
                    <a:pt x="91659" y="138244"/>
                  </a:lnTo>
                  <a:lnTo>
                    <a:pt x="86369" y="158538"/>
                  </a:lnTo>
                  <a:lnTo>
                    <a:pt x="73100" y="173017"/>
                  </a:lnTo>
                  <a:lnTo>
                    <a:pt x="64647" y="178516"/>
                  </a:lnTo>
                  <a:lnTo>
                    <a:pt x="42778" y="181505"/>
                  </a:lnTo>
                  <a:lnTo>
                    <a:pt x="5630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7896373" y="12036451"/>
              <a:ext cx="221100" cy="184180"/>
            </a:xfrm>
            <a:custGeom>
              <a:avLst/>
              <a:gdLst/>
              <a:ahLst/>
              <a:cxnLst/>
              <a:rect l="0" t="0" r="0" b="0"/>
              <a:pathLst>
                <a:path w="221100" h="184180">
                  <a:moveTo>
                    <a:pt x="0" y="66385"/>
                  </a:moveTo>
                  <a:lnTo>
                    <a:pt x="16768" y="77565"/>
                  </a:lnTo>
                  <a:lnTo>
                    <a:pt x="49553" y="84517"/>
                  </a:lnTo>
                  <a:lnTo>
                    <a:pt x="108618" y="78459"/>
                  </a:lnTo>
                  <a:lnTo>
                    <a:pt x="133673" y="72532"/>
                  </a:lnTo>
                  <a:lnTo>
                    <a:pt x="142928" y="66974"/>
                  </a:lnTo>
                  <a:lnTo>
                    <a:pt x="156330" y="51440"/>
                  </a:lnTo>
                  <a:lnTo>
                    <a:pt x="159947" y="29718"/>
                  </a:lnTo>
                  <a:lnTo>
                    <a:pt x="159274" y="17374"/>
                  </a:lnTo>
                  <a:lnTo>
                    <a:pt x="152976" y="9144"/>
                  </a:lnTo>
                  <a:lnTo>
                    <a:pt x="130380" y="0"/>
                  </a:lnTo>
                  <a:lnTo>
                    <a:pt x="107080" y="2176"/>
                  </a:lnTo>
                  <a:lnTo>
                    <a:pt x="63526" y="22638"/>
                  </a:lnTo>
                  <a:lnTo>
                    <a:pt x="56389" y="31371"/>
                  </a:lnTo>
                  <a:lnTo>
                    <a:pt x="48458" y="53554"/>
                  </a:lnTo>
                  <a:lnTo>
                    <a:pt x="49583" y="97939"/>
                  </a:lnTo>
                  <a:lnTo>
                    <a:pt x="62915" y="136956"/>
                  </a:lnTo>
                  <a:lnTo>
                    <a:pt x="87271" y="165155"/>
                  </a:lnTo>
                  <a:lnTo>
                    <a:pt x="122305" y="182739"/>
                  </a:lnTo>
                  <a:lnTo>
                    <a:pt x="167910" y="184179"/>
                  </a:lnTo>
                  <a:lnTo>
                    <a:pt x="221099" y="171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8338570" y="11934381"/>
              <a:ext cx="157929" cy="261579"/>
            </a:xfrm>
            <a:custGeom>
              <a:avLst/>
              <a:gdLst/>
              <a:ahLst/>
              <a:cxnLst/>
              <a:rect l="0" t="0" r="0" b="0"/>
              <a:pathLst>
                <a:path w="157929" h="261579">
                  <a:moveTo>
                    <a:pt x="0" y="52642"/>
                  </a:moveTo>
                  <a:lnTo>
                    <a:pt x="14654" y="107785"/>
                  </a:lnTo>
                  <a:lnTo>
                    <a:pt x="24749" y="156199"/>
                  </a:lnTo>
                  <a:lnTo>
                    <a:pt x="35150" y="207589"/>
                  </a:lnTo>
                  <a:lnTo>
                    <a:pt x="45640" y="254270"/>
                  </a:lnTo>
                  <a:lnTo>
                    <a:pt x="50314" y="260760"/>
                  </a:lnTo>
                  <a:lnTo>
                    <a:pt x="55770" y="261578"/>
                  </a:lnTo>
                  <a:lnTo>
                    <a:pt x="61746" y="258614"/>
                  </a:lnTo>
                  <a:lnTo>
                    <a:pt x="71506" y="245961"/>
                  </a:lnTo>
                  <a:lnTo>
                    <a:pt x="83579" y="212867"/>
                  </a:lnTo>
                  <a:lnTo>
                    <a:pt x="94564" y="162898"/>
                  </a:lnTo>
                  <a:lnTo>
                    <a:pt x="108757" y="99898"/>
                  </a:lnTo>
                  <a:lnTo>
                    <a:pt x="130061" y="46422"/>
                  </a:lnTo>
                  <a:lnTo>
                    <a:pt x="142912" y="15314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8622840" y="11938684"/>
              <a:ext cx="219051" cy="290496"/>
            </a:xfrm>
            <a:custGeom>
              <a:avLst/>
              <a:gdLst/>
              <a:ahLst/>
              <a:cxnLst/>
              <a:rect l="0" t="0" r="0" b="0"/>
              <a:pathLst>
                <a:path w="219051" h="290496">
                  <a:moveTo>
                    <a:pt x="0" y="290495"/>
                  </a:moveTo>
                  <a:lnTo>
                    <a:pt x="7236" y="261770"/>
                  </a:lnTo>
                  <a:lnTo>
                    <a:pt x="9878" y="198383"/>
                  </a:lnTo>
                  <a:lnTo>
                    <a:pt x="7216" y="151289"/>
                  </a:lnTo>
                  <a:lnTo>
                    <a:pt x="5257" y="103409"/>
                  </a:lnTo>
                  <a:lnTo>
                    <a:pt x="10525" y="75154"/>
                  </a:lnTo>
                  <a:lnTo>
                    <a:pt x="26645" y="40686"/>
                  </a:lnTo>
                  <a:lnTo>
                    <a:pt x="39528" y="23101"/>
                  </a:lnTo>
                  <a:lnTo>
                    <a:pt x="62412" y="10606"/>
                  </a:lnTo>
                  <a:lnTo>
                    <a:pt x="108179" y="115"/>
                  </a:lnTo>
                  <a:lnTo>
                    <a:pt x="140496" y="0"/>
                  </a:lnTo>
                  <a:lnTo>
                    <a:pt x="183828" y="13090"/>
                  </a:lnTo>
                  <a:lnTo>
                    <a:pt x="208043" y="25264"/>
                  </a:lnTo>
                  <a:lnTo>
                    <a:pt x="214735" y="32956"/>
                  </a:lnTo>
                  <a:lnTo>
                    <a:pt x="218025" y="41592"/>
                  </a:lnTo>
                  <a:lnTo>
                    <a:pt x="219050" y="50861"/>
                  </a:lnTo>
                  <a:lnTo>
                    <a:pt x="215053" y="59379"/>
                  </a:lnTo>
                  <a:lnTo>
                    <a:pt x="198134" y="75082"/>
                  </a:lnTo>
                  <a:lnTo>
                    <a:pt x="156712" y="97077"/>
                  </a:lnTo>
                  <a:lnTo>
                    <a:pt x="99889" y="109829"/>
                  </a:lnTo>
                  <a:lnTo>
                    <a:pt x="52642" y="1220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6359213" y="12366049"/>
              <a:ext cx="1" cy="200042"/>
            </a:xfrm>
            <a:custGeom>
              <a:avLst/>
              <a:gdLst/>
              <a:ahLst/>
              <a:cxnLst/>
              <a:rect l="0" t="0" r="0" b="0"/>
              <a:pathLst>
                <a:path w="1" h="200042">
                  <a:moveTo>
                    <a:pt x="0" y="0"/>
                  </a:moveTo>
                  <a:lnTo>
                    <a:pt x="0" y="54145"/>
                  </a:lnTo>
                  <a:lnTo>
                    <a:pt x="0" y="114681"/>
                  </a:lnTo>
                  <a:lnTo>
                    <a:pt x="0" y="17104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6559254" y="12292350"/>
              <a:ext cx="31587" cy="42115"/>
            </a:xfrm>
            <a:custGeom>
              <a:avLst/>
              <a:gdLst/>
              <a:ahLst/>
              <a:cxnLst/>
              <a:rect l="0" t="0" r="0" b="0"/>
              <a:pathLst>
                <a:path w="31587" h="42115">
                  <a:moveTo>
                    <a:pt x="31586" y="42114"/>
                  </a:moveTo>
                  <a:lnTo>
                    <a:pt x="25997" y="25347"/>
                  </a:lnTo>
                  <a:lnTo>
                    <a:pt x="17014" y="1399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487303" y="12334464"/>
              <a:ext cx="40367" cy="263213"/>
            </a:xfrm>
            <a:custGeom>
              <a:avLst/>
              <a:gdLst/>
              <a:ahLst/>
              <a:cxnLst/>
              <a:rect l="0" t="0" r="0" b="0"/>
              <a:pathLst>
                <a:path w="40367" h="263213">
                  <a:moveTo>
                    <a:pt x="19308" y="0"/>
                  </a:moveTo>
                  <a:lnTo>
                    <a:pt x="8130" y="11178"/>
                  </a:lnTo>
                  <a:lnTo>
                    <a:pt x="2642" y="29144"/>
                  </a:lnTo>
                  <a:lnTo>
                    <a:pt x="0" y="91143"/>
                  </a:lnTo>
                  <a:lnTo>
                    <a:pt x="12982" y="152512"/>
                  </a:lnTo>
                  <a:lnTo>
                    <a:pt x="26465" y="207377"/>
                  </a:lnTo>
                  <a:lnTo>
                    <a:pt x="40366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464498" y="12492391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10529"/>
                  </a:moveTo>
                  <a:lnTo>
                    <a:pt x="37478" y="2194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6811938" y="12429117"/>
              <a:ext cx="123525" cy="168560"/>
            </a:xfrm>
            <a:custGeom>
              <a:avLst/>
              <a:gdLst/>
              <a:ahLst/>
              <a:cxnLst/>
              <a:rect l="0" t="0" r="0" b="0"/>
              <a:pathLst>
                <a:path w="123525" h="168560">
                  <a:moveTo>
                    <a:pt x="0" y="10632"/>
                  </a:moveTo>
                  <a:lnTo>
                    <a:pt x="3120" y="53324"/>
                  </a:lnTo>
                  <a:lnTo>
                    <a:pt x="9553" y="104511"/>
                  </a:lnTo>
                  <a:lnTo>
                    <a:pt x="20019" y="54268"/>
                  </a:lnTo>
                  <a:lnTo>
                    <a:pt x="43296" y="14052"/>
                  </a:lnTo>
                  <a:lnTo>
                    <a:pt x="49921" y="5893"/>
                  </a:lnTo>
                  <a:lnTo>
                    <a:pt x="57847" y="1623"/>
                  </a:lnTo>
                  <a:lnTo>
                    <a:pt x="76013" y="0"/>
                  </a:lnTo>
                  <a:lnTo>
                    <a:pt x="84600" y="3544"/>
                  </a:lnTo>
                  <a:lnTo>
                    <a:pt x="100381" y="16840"/>
                  </a:lnTo>
                  <a:lnTo>
                    <a:pt x="116831" y="49646"/>
                  </a:lnTo>
                  <a:lnTo>
                    <a:pt x="123524" y="94591"/>
                  </a:lnTo>
                  <a:lnTo>
                    <a:pt x="117637" y="155584"/>
                  </a:lnTo>
                  <a:lnTo>
                    <a:pt x="115814" y="168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6969865" y="12429220"/>
              <a:ext cx="111829" cy="156421"/>
            </a:xfrm>
            <a:custGeom>
              <a:avLst/>
              <a:gdLst/>
              <a:ahLst/>
              <a:cxnLst/>
              <a:rect l="0" t="0" r="0" b="0"/>
              <a:pathLst>
                <a:path w="111829" h="156421">
                  <a:moveTo>
                    <a:pt x="42115" y="21057"/>
                  </a:moveTo>
                  <a:lnTo>
                    <a:pt x="27461" y="76199"/>
                  </a:lnTo>
                  <a:lnTo>
                    <a:pt x="28543" y="113435"/>
                  </a:lnTo>
                  <a:lnTo>
                    <a:pt x="36274" y="146695"/>
                  </a:lnTo>
                  <a:lnTo>
                    <a:pt x="41730" y="152779"/>
                  </a:lnTo>
                  <a:lnTo>
                    <a:pt x="48878" y="155665"/>
                  </a:lnTo>
                  <a:lnTo>
                    <a:pt x="57152" y="156420"/>
                  </a:lnTo>
                  <a:lnTo>
                    <a:pt x="72585" y="151019"/>
                  </a:lnTo>
                  <a:lnTo>
                    <a:pt x="87242" y="139649"/>
                  </a:lnTo>
                  <a:lnTo>
                    <a:pt x="101556" y="122898"/>
                  </a:lnTo>
                  <a:lnTo>
                    <a:pt x="109477" y="100635"/>
                  </a:lnTo>
                  <a:lnTo>
                    <a:pt x="111828" y="75142"/>
                  </a:lnTo>
                  <a:lnTo>
                    <a:pt x="108973" y="48215"/>
                  </a:lnTo>
                  <a:lnTo>
                    <a:pt x="97566" y="26888"/>
                  </a:lnTo>
                  <a:lnTo>
                    <a:pt x="89610" y="17926"/>
                  </a:lnTo>
                  <a:lnTo>
                    <a:pt x="65174" y="7967"/>
                  </a:lnTo>
                  <a:lnTo>
                    <a:pt x="27890" y="236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7296249" y="12397449"/>
              <a:ext cx="147400" cy="175573"/>
            </a:xfrm>
            <a:custGeom>
              <a:avLst/>
              <a:gdLst/>
              <a:ahLst/>
              <a:cxnLst/>
              <a:rect l="0" t="0" r="0" b="0"/>
              <a:pathLst>
                <a:path w="147400" h="175573">
                  <a:moveTo>
                    <a:pt x="0" y="116000"/>
                  </a:moveTo>
                  <a:lnTo>
                    <a:pt x="59941" y="89635"/>
                  </a:lnTo>
                  <a:lnTo>
                    <a:pt x="100888" y="56102"/>
                  </a:lnTo>
                  <a:lnTo>
                    <a:pt x="109180" y="35956"/>
                  </a:lnTo>
                  <a:lnTo>
                    <a:pt x="111391" y="24032"/>
                  </a:lnTo>
                  <a:lnTo>
                    <a:pt x="109356" y="14914"/>
                  </a:lnTo>
                  <a:lnTo>
                    <a:pt x="104488" y="7664"/>
                  </a:lnTo>
                  <a:lnTo>
                    <a:pt x="97735" y="1662"/>
                  </a:lnTo>
                  <a:lnTo>
                    <a:pt x="89723" y="0"/>
                  </a:lnTo>
                  <a:lnTo>
                    <a:pt x="71463" y="4392"/>
                  </a:lnTo>
                  <a:lnTo>
                    <a:pt x="41451" y="25610"/>
                  </a:lnTo>
                  <a:lnTo>
                    <a:pt x="15922" y="59712"/>
                  </a:lnTo>
                  <a:lnTo>
                    <a:pt x="4718" y="105041"/>
                  </a:lnTo>
                  <a:lnTo>
                    <a:pt x="8336" y="132185"/>
                  </a:lnTo>
                  <a:lnTo>
                    <a:pt x="12576" y="144337"/>
                  </a:lnTo>
                  <a:lnTo>
                    <a:pt x="26647" y="160959"/>
                  </a:lnTo>
                  <a:lnTo>
                    <a:pt x="35312" y="167029"/>
                  </a:lnTo>
                  <a:lnTo>
                    <a:pt x="75454" y="175572"/>
                  </a:lnTo>
                  <a:lnTo>
                    <a:pt x="101386" y="171331"/>
                  </a:lnTo>
                  <a:lnTo>
                    <a:pt x="147399" y="158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552710" y="12292350"/>
              <a:ext cx="17281" cy="263213"/>
            </a:xfrm>
            <a:custGeom>
              <a:avLst/>
              <a:gdLst/>
              <a:ahLst/>
              <a:cxnLst/>
              <a:rect l="0" t="0" r="0" b="0"/>
              <a:pathLst>
                <a:path w="17281" h="263213">
                  <a:moveTo>
                    <a:pt x="6751" y="0"/>
                  </a:moveTo>
                  <a:lnTo>
                    <a:pt x="686" y="34792"/>
                  </a:lnTo>
                  <a:lnTo>
                    <a:pt x="2088" y="90536"/>
                  </a:lnTo>
                  <a:lnTo>
                    <a:pt x="0" y="116277"/>
                  </a:lnTo>
                  <a:lnTo>
                    <a:pt x="5071" y="177342"/>
                  </a:lnTo>
                  <a:lnTo>
                    <a:pt x="13765" y="238213"/>
                  </a:lnTo>
                  <a:lnTo>
                    <a:pt x="17280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7633161" y="12372032"/>
              <a:ext cx="189514" cy="162474"/>
            </a:xfrm>
            <a:custGeom>
              <a:avLst/>
              <a:gdLst/>
              <a:ahLst/>
              <a:cxnLst/>
              <a:rect l="0" t="0" r="0" b="0"/>
              <a:pathLst>
                <a:path w="189514" h="162474">
                  <a:moveTo>
                    <a:pt x="0" y="67717"/>
                  </a:moveTo>
                  <a:lnTo>
                    <a:pt x="55045" y="84505"/>
                  </a:lnTo>
                  <a:lnTo>
                    <a:pt x="91829" y="86339"/>
                  </a:lnTo>
                  <a:lnTo>
                    <a:pt x="114513" y="82622"/>
                  </a:lnTo>
                  <a:lnTo>
                    <a:pt x="133172" y="73952"/>
                  </a:lnTo>
                  <a:lnTo>
                    <a:pt x="141424" y="68364"/>
                  </a:lnTo>
                  <a:lnTo>
                    <a:pt x="153712" y="52797"/>
                  </a:lnTo>
                  <a:lnTo>
                    <a:pt x="158627" y="43733"/>
                  </a:lnTo>
                  <a:lnTo>
                    <a:pt x="159563" y="34180"/>
                  </a:lnTo>
                  <a:lnTo>
                    <a:pt x="154365" y="14207"/>
                  </a:lnTo>
                  <a:lnTo>
                    <a:pt x="146194" y="7477"/>
                  </a:lnTo>
                  <a:lnTo>
                    <a:pt x="121517" y="0"/>
                  </a:lnTo>
                  <a:lnTo>
                    <a:pt x="110257" y="345"/>
                  </a:lnTo>
                  <a:lnTo>
                    <a:pt x="91508" y="6967"/>
                  </a:lnTo>
                  <a:lnTo>
                    <a:pt x="67798" y="29440"/>
                  </a:lnTo>
                  <a:lnTo>
                    <a:pt x="59378" y="54604"/>
                  </a:lnTo>
                  <a:lnTo>
                    <a:pt x="57976" y="82947"/>
                  </a:lnTo>
                  <a:lnTo>
                    <a:pt x="65151" y="107240"/>
                  </a:lnTo>
                  <a:lnTo>
                    <a:pt x="79259" y="126617"/>
                  </a:lnTo>
                  <a:lnTo>
                    <a:pt x="97228" y="141858"/>
                  </a:lnTo>
                  <a:lnTo>
                    <a:pt x="116912" y="152531"/>
                  </a:lnTo>
                  <a:lnTo>
                    <a:pt x="175908" y="161165"/>
                  </a:lnTo>
                  <a:lnTo>
                    <a:pt x="189513" y="162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7882139" y="12360459"/>
              <a:ext cx="151106" cy="168504"/>
            </a:xfrm>
            <a:custGeom>
              <a:avLst/>
              <a:gdLst/>
              <a:ahLst/>
              <a:cxnLst/>
              <a:rect l="0" t="0" r="0" b="0"/>
              <a:pathLst>
                <a:path w="151106" h="168504">
                  <a:moveTo>
                    <a:pt x="119519" y="5590"/>
                  </a:moveTo>
                  <a:lnTo>
                    <a:pt x="102752" y="0"/>
                  </a:lnTo>
                  <a:lnTo>
                    <a:pt x="82042" y="3496"/>
                  </a:lnTo>
                  <a:lnTo>
                    <a:pt x="58409" y="14017"/>
                  </a:lnTo>
                  <a:lnTo>
                    <a:pt x="36207" y="30392"/>
                  </a:lnTo>
                  <a:lnTo>
                    <a:pt x="20880" y="52489"/>
                  </a:lnTo>
                  <a:lnTo>
                    <a:pt x="1509" y="99212"/>
                  </a:lnTo>
                  <a:lnTo>
                    <a:pt x="0" y="120900"/>
                  </a:lnTo>
                  <a:lnTo>
                    <a:pt x="1235" y="131596"/>
                  </a:lnTo>
                  <a:lnTo>
                    <a:pt x="11967" y="149720"/>
                  </a:lnTo>
                  <a:lnTo>
                    <a:pt x="19741" y="157829"/>
                  </a:lnTo>
                  <a:lnTo>
                    <a:pt x="43979" y="166838"/>
                  </a:lnTo>
                  <a:lnTo>
                    <a:pt x="73078" y="168503"/>
                  </a:lnTo>
                  <a:lnTo>
                    <a:pt x="123648" y="153627"/>
                  </a:lnTo>
                  <a:lnTo>
                    <a:pt x="151105" y="1424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8117472" y="12271293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31586" y="0"/>
                  </a:moveTo>
                  <a:lnTo>
                    <a:pt x="23252" y="48931"/>
                  </a:lnTo>
                  <a:lnTo>
                    <a:pt x="18587" y="99896"/>
                  </a:lnTo>
                  <a:lnTo>
                    <a:pt x="12916" y="156331"/>
                  </a:lnTo>
                  <a:lnTo>
                    <a:pt x="8117" y="206978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8054301" y="12372713"/>
              <a:ext cx="295079" cy="165547"/>
            </a:xfrm>
            <a:custGeom>
              <a:avLst/>
              <a:gdLst/>
              <a:ahLst/>
              <a:cxnLst/>
              <a:rect l="0" t="0" r="0" b="0"/>
              <a:pathLst>
                <a:path w="295079" h="165547">
                  <a:moveTo>
                    <a:pt x="0" y="3865"/>
                  </a:moveTo>
                  <a:lnTo>
                    <a:pt x="57264" y="3864"/>
                  </a:lnTo>
                  <a:lnTo>
                    <a:pt x="118156" y="3864"/>
                  </a:lnTo>
                  <a:lnTo>
                    <a:pt x="155502" y="15043"/>
                  </a:lnTo>
                  <a:lnTo>
                    <a:pt x="171667" y="29890"/>
                  </a:lnTo>
                  <a:lnTo>
                    <a:pt x="187345" y="61099"/>
                  </a:lnTo>
                  <a:lnTo>
                    <a:pt x="193229" y="86625"/>
                  </a:lnTo>
                  <a:lnTo>
                    <a:pt x="187474" y="138019"/>
                  </a:lnTo>
                  <a:lnTo>
                    <a:pt x="184644" y="149453"/>
                  </a:lnTo>
                  <a:lnTo>
                    <a:pt x="187437" y="157076"/>
                  </a:lnTo>
                  <a:lnTo>
                    <a:pt x="193978" y="162158"/>
                  </a:lnTo>
                  <a:lnTo>
                    <a:pt x="203018" y="165546"/>
                  </a:lnTo>
                  <a:lnTo>
                    <a:pt x="212554" y="165464"/>
                  </a:lnTo>
                  <a:lnTo>
                    <a:pt x="232509" y="159134"/>
                  </a:lnTo>
                  <a:lnTo>
                    <a:pt x="263473" y="136827"/>
                  </a:lnTo>
                  <a:lnTo>
                    <a:pt x="289286" y="102402"/>
                  </a:lnTo>
                  <a:lnTo>
                    <a:pt x="295078" y="76126"/>
                  </a:lnTo>
                  <a:lnTo>
                    <a:pt x="294984" y="62567"/>
                  </a:lnTo>
                  <a:lnTo>
                    <a:pt x="291413" y="51188"/>
                  </a:lnTo>
                  <a:lnTo>
                    <a:pt x="278086" y="32306"/>
                  </a:lnTo>
                  <a:lnTo>
                    <a:pt x="250851" y="14112"/>
                  </a:lnTo>
                  <a:lnTo>
                    <a:pt x="220556" y="1311"/>
                  </a:lnTo>
                  <a:lnTo>
                    <a:pt x="202920" y="0"/>
                  </a:lnTo>
                  <a:lnTo>
                    <a:pt x="178984" y="3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8406681" y="12366049"/>
              <a:ext cx="89818" cy="168457"/>
            </a:xfrm>
            <a:custGeom>
              <a:avLst/>
              <a:gdLst/>
              <a:ahLst/>
              <a:cxnLst/>
              <a:rect l="0" t="0" r="0" b="0"/>
              <a:pathLst>
                <a:path w="89818" h="168457">
                  <a:moveTo>
                    <a:pt x="5588" y="168456"/>
                  </a:moveTo>
                  <a:lnTo>
                    <a:pt x="0" y="151689"/>
                  </a:lnTo>
                  <a:lnTo>
                    <a:pt x="4441" y="98941"/>
                  </a:lnTo>
                  <a:lnTo>
                    <a:pt x="10148" y="70490"/>
                  </a:lnTo>
                  <a:lnTo>
                    <a:pt x="22823" y="48486"/>
                  </a:lnTo>
                  <a:lnTo>
                    <a:pt x="59556" y="15296"/>
                  </a:lnTo>
                  <a:lnTo>
                    <a:pt x="898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8562650" y="12370277"/>
              <a:ext cx="218118" cy="132644"/>
            </a:xfrm>
            <a:custGeom>
              <a:avLst/>
              <a:gdLst/>
              <a:ahLst/>
              <a:cxnLst/>
              <a:rect l="0" t="0" r="0" b="0"/>
              <a:pathLst>
                <a:path w="218118" h="132644">
                  <a:moveTo>
                    <a:pt x="123361" y="48415"/>
                  </a:moveTo>
                  <a:lnTo>
                    <a:pt x="105381" y="24368"/>
                  </a:lnTo>
                  <a:lnTo>
                    <a:pt x="88464" y="10041"/>
                  </a:lnTo>
                  <a:lnTo>
                    <a:pt x="66127" y="2114"/>
                  </a:lnTo>
                  <a:lnTo>
                    <a:pt x="53619" y="0"/>
                  </a:lnTo>
                  <a:lnTo>
                    <a:pt x="33483" y="3890"/>
                  </a:lnTo>
                  <a:lnTo>
                    <a:pt x="24837" y="8203"/>
                  </a:lnTo>
                  <a:lnTo>
                    <a:pt x="12112" y="25473"/>
                  </a:lnTo>
                  <a:lnTo>
                    <a:pt x="3727" y="49917"/>
                  </a:lnTo>
                  <a:lnTo>
                    <a:pt x="0" y="80279"/>
                  </a:lnTo>
                  <a:lnTo>
                    <a:pt x="2516" y="93054"/>
                  </a:lnTo>
                  <a:lnTo>
                    <a:pt x="14669" y="113488"/>
                  </a:lnTo>
                  <a:lnTo>
                    <a:pt x="22824" y="118703"/>
                  </a:lnTo>
                  <a:lnTo>
                    <a:pt x="41243" y="121378"/>
                  </a:lnTo>
                  <a:lnTo>
                    <a:pt x="58008" y="115548"/>
                  </a:lnTo>
                  <a:lnTo>
                    <a:pt x="65754" y="110719"/>
                  </a:lnTo>
                  <a:lnTo>
                    <a:pt x="87834" y="81563"/>
                  </a:lnTo>
                  <a:lnTo>
                    <a:pt x="103606" y="48878"/>
                  </a:lnTo>
                  <a:lnTo>
                    <a:pt x="107851" y="45215"/>
                  </a:lnTo>
                  <a:lnTo>
                    <a:pt x="111851" y="46281"/>
                  </a:lnTo>
                  <a:lnTo>
                    <a:pt x="119415" y="56826"/>
                  </a:lnTo>
                  <a:lnTo>
                    <a:pt x="136922" y="89071"/>
                  </a:lnTo>
                  <a:lnTo>
                    <a:pt x="162565" y="118317"/>
                  </a:lnTo>
                  <a:lnTo>
                    <a:pt x="182508" y="126277"/>
                  </a:lnTo>
                  <a:lnTo>
                    <a:pt x="218117" y="13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8875523" y="12260765"/>
              <a:ext cx="21059" cy="231627"/>
            </a:xfrm>
            <a:custGeom>
              <a:avLst/>
              <a:gdLst/>
              <a:ahLst/>
              <a:cxnLst/>
              <a:rect l="0" t="0" r="0" b="0"/>
              <a:pathLst>
                <a:path w="21059" h="231627">
                  <a:moveTo>
                    <a:pt x="21058" y="0"/>
                  </a:moveTo>
                  <a:lnTo>
                    <a:pt x="21058" y="57264"/>
                  </a:lnTo>
                  <a:lnTo>
                    <a:pt x="17938" y="106654"/>
                  </a:lnTo>
                  <a:lnTo>
                    <a:pt x="12724" y="155213"/>
                  </a:lnTo>
                  <a:lnTo>
                    <a:pt x="3582" y="215844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6226011" y="12692433"/>
              <a:ext cx="143731" cy="231682"/>
            </a:xfrm>
            <a:custGeom>
              <a:avLst/>
              <a:gdLst/>
              <a:ahLst/>
              <a:cxnLst/>
              <a:rect l="0" t="0" r="0" b="0"/>
              <a:pathLst>
                <a:path w="143731" h="231682">
                  <a:moveTo>
                    <a:pt x="143730" y="0"/>
                  </a:moveTo>
                  <a:lnTo>
                    <a:pt x="83790" y="26364"/>
                  </a:lnTo>
                  <a:lnTo>
                    <a:pt x="57990" y="47325"/>
                  </a:lnTo>
                  <a:lnTo>
                    <a:pt x="36697" y="75243"/>
                  </a:lnTo>
                  <a:lnTo>
                    <a:pt x="4766" y="138175"/>
                  </a:lnTo>
                  <a:lnTo>
                    <a:pt x="0" y="175731"/>
                  </a:lnTo>
                  <a:lnTo>
                    <a:pt x="3031" y="198596"/>
                  </a:lnTo>
                  <a:lnTo>
                    <a:pt x="8987" y="208436"/>
                  </a:lnTo>
                  <a:lnTo>
                    <a:pt x="28082" y="225610"/>
                  </a:lnTo>
                  <a:lnTo>
                    <a:pt x="52167" y="231681"/>
                  </a:lnTo>
                  <a:lnTo>
                    <a:pt x="105756" y="226048"/>
                  </a:lnTo>
                  <a:lnTo>
                    <a:pt x="14373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6435242" y="12745357"/>
              <a:ext cx="106088" cy="146334"/>
            </a:xfrm>
            <a:custGeom>
              <a:avLst/>
              <a:gdLst/>
              <a:ahLst/>
              <a:cxnLst/>
              <a:rect l="0" t="0" r="0" b="0"/>
              <a:pathLst>
                <a:path w="106088" h="146334">
                  <a:moveTo>
                    <a:pt x="29256" y="10247"/>
                  </a:moveTo>
                  <a:lnTo>
                    <a:pt x="13614" y="36633"/>
                  </a:lnTo>
                  <a:lnTo>
                    <a:pt x="2914" y="73698"/>
                  </a:lnTo>
                  <a:lnTo>
                    <a:pt x="0" y="104737"/>
                  </a:lnTo>
                  <a:lnTo>
                    <a:pt x="4945" y="128671"/>
                  </a:lnTo>
                  <a:lnTo>
                    <a:pt x="9539" y="138329"/>
                  </a:lnTo>
                  <a:lnTo>
                    <a:pt x="16112" y="143599"/>
                  </a:lnTo>
                  <a:lnTo>
                    <a:pt x="24002" y="145941"/>
                  </a:lnTo>
                  <a:lnTo>
                    <a:pt x="32773" y="146333"/>
                  </a:lnTo>
                  <a:lnTo>
                    <a:pt x="51876" y="140529"/>
                  </a:lnTo>
                  <a:lnTo>
                    <a:pt x="61883" y="135706"/>
                  </a:lnTo>
                  <a:lnTo>
                    <a:pt x="79242" y="117869"/>
                  </a:lnTo>
                  <a:lnTo>
                    <a:pt x="103860" y="73880"/>
                  </a:lnTo>
                  <a:lnTo>
                    <a:pt x="106087" y="49447"/>
                  </a:lnTo>
                  <a:lnTo>
                    <a:pt x="105043" y="36380"/>
                  </a:lnTo>
                  <a:lnTo>
                    <a:pt x="94525" y="15622"/>
                  </a:lnTo>
                  <a:lnTo>
                    <a:pt x="86806" y="6812"/>
                  </a:lnTo>
                  <a:lnTo>
                    <a:pt x="76981" y="2108"/>
                  </a:lnTo>
                  <a:lnTo>
                    <a:pt x="53586" y="0"/>
                  </a:lnTo>
                  <a:lnTo>
                    <a:pt x="8199" y="10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6627864" y="12671375"/>
              <a:ext cx="15619" cy="178986"/>
            </a:xfrm>
            <a:custGeom>
              <a:avLst/>
              <a:gdLst/>
              <a:ahLst/>
              <a:cxnLst/>
              <a:rect l="0" t="0" r="0" b="0"/>
              <a:pathLst>
                <a:path w="15619" h="178986">
                  <a:moveTo>
                    <a:pt x="15618" y="0"/>
                  </a:moveTo>
                  <a:lnTo>
                    <a:pt x="12498" y="57265"/>
                  </a:lnTo>
                  <a:lnTo>
                    <a:pt x="4165" y="106655"/>
                  </a:lnTo>
                  <a:lnTo>
                    <a:pt x="0" y="137480"/>
                  </a:lnTo>
                  <a:lnTo>
                    <a:pt x="5089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6749743" y="12618734"/>
              <a:ext cx="9554" cy="231627"/>
            </a:xfrm>
            <a:custGeom>
              <a:avLst/>
              <a:gdLst/>
              <a:ahLst/>
              <a:cxnLst/>
              <a:rect l="0" t="0" r="0" b="0"/>
              <a:pathLst>
                <a:path w="9554" h="231627">
                  <a:moveTo>
                    <a:pt x="9553" y="0"/>
                  </a:moveTo>
                  <a:lnTo>
                    <a:pt x="9553" y="48930"/>
                  </a:lnTo>
                  <a:lnTo>
                    <a:pt x="3963" y="102471"/>
                  </a:lnTo>
                  <a:lnTo>
                    <a:pt x="0" y="163654"/>
                  </a:lnTo>
                  <a:lnTo>
                    <a:pt x="483" y="208887"/>
                  </a:lnTo>
                  <a:lnTo>
                    <a:pt x="9553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6801410" y="12673599"/>
              <a:ext cx="536954" cy="329732"/>
            </a:xfrm>
            <a:custGeom>
              <a:avLst/>
              <a:gdLst/>
              <a:ahLst/>
              <a:cxnLst/>
              <a:rect l="0" t="0" r="0" b="0"/>
              <a:pathLst>
                <a:path w="536954" h="329732">
                  <a:moveTo>
                    <a:pt x="0" y="92533"/>
                  </a:moveTo>
                  <a:lnTo>
                    <a:pt x="43962" y="116253"/>
                  </a:lnTo>
                  <a:lnTo>
                    <a:pt x="79836" y="121788"/>
                  </a:lnTo>
                  <a:lnTo>
                    <a:pt x="103332" y="116844"/>
                  </a:lnTo>
                  <a:lnTo>
                    <a:pt x="125474" y="105678"/>
                  </a:lnTo>
                  <a:lnTo>
                    <a:pt x="147012" y="89016"/>
                  </a:lnTo>
                  <a:lnTo>
                    <a:pt x="152990" y="78490"/>
                  </a:lnTo>
                  <a:lnTo>
                    <a:pt x="156513" y="54316"/>
                  </a:lnTo>
                  <a:lnTo>
                    <a:pt x="152305" y="47168"/>
                  </a:lnTo>
                  <a:lnTo>
                    <a:pt x="144820" y="43573"/>
                  </a:lnTo>
                  <a:lnTo>
                    <a:pt x="135151" y="42345"/>
                  </a:lnTo>
                  <a:lnTo>
                    <a:pt x="118168" y="47221"/>
                  </a:lnTo>
                  <a:lnTo>
                    <a:pt x="110364" y="51796"/>
                  </a:lnTo>
                  <a:lnTo>
                    <a:pt x="88203" y="80593"/>
                  </a:lnTo>
                  <a:lnTo>
                    <a:pt x="83264" y="102434"/>
                  </a:lnTo>
                  <a:lnTo>
                    <a:pt x="86139" y="123840"/>
                  </a:lnTo>
                  <a:lnTo>
                    <a:pt x="100912" y="154452"/>
                  </a:lnTo>
                  <a:lnTo>
                    <a:pt x="113480" y="171136"/>
                  </a:lnTo>
                  <a:lnTo>
                    <a:pt x="122446" y="175350"/>
                  </a:lnTo>
                  <a:lnTo>
                    <a:pt x="144888" y="176914"/>
                  </a:lnTo>
                  <a:lnTo>
                    <a:pt x="183829" y="165629"/>
                  </a:lnTo>
                  <a:lnTo>
                    <a:pt x="237739" y="132448"/>
                  </a:lnTo>
                  <a:lnTo>
                    <a:pt x="270092" y="102410"/>
                  </a:lnTo>
                  <a:lnTo>
                    <a:pt x="283037" y="81715"/>
                  </a:lnTo>
                  <a:lnTo>
                    <a:pt x="291313" y="44745"/>
                  </a:lnTo>
                  <a:lnTo>
                    <a:pt x="287795" y="37278"/>
                  </a:lnTo>
                  <a:lnTo>
                    <a:pt x="280771" y="33469"/>
                  </a:lnTo>
                  <a:lnTo>
                    <a:pt x="271408" y="32100"/>
                  </a:lnTo>
                  <a:lnTo>
                    <a:pt x="265166" y="35867"/>
                  </a:lnTo>
                  <a:lnTo>
                    <a:pt x="261005" y="43057"/>
                  </a:lnTo>
                  <a:lnTo>
                    <a:pt x="258231" y="52530"/>
                  </a:lnTo>
                  <a:lnTo>
                    <a:pt x="261388" y="75534"/>
                  </a:lnTo>
                  <a:lnTo>
                    <a:pt x="279439" y="114793"/>
                  </a:lnTo>
                  <a:lnTo>
                    <a:pt x="316980" y="169980"/>
                  </a:lnTo>
                  <a:lnTo>
                    <a:pt x="336595" y="211927"/>
                  </a:lnTo>
                  <a:lnTo>
                    <a:pt x="344226" y="253991"/>
                  </a:lnTo>
                  <a:lnTo>
                    <a:pt x="340898" y="290501"/>
                  </a:lnTo>
                  <a:lnTo>
                    <a:pt x="332444" y="309591"/>
                  </a:lnTo>
                  <a:lnTo>
                    <a:pt x="326915" y="317957"/>
                  </a:lnTo>
                  <a:lnTo>
                    <a:pt x="318548" y="323534"/>
                  </a:lnTo>
                  <a:lnTo>
                    <a:pt x="296775" y="329731"/>
                  </a:lnTo>
                  <a:lnTo>
                    <a:pt x="286757" y="327874"/>
                  </a:lnTo>
                  <a:lnTo>
                    <a:pt x="269387" y="316452"/>
                  </a:lnTo>
                  <a:lnTo>
                    <a:pt x="256988" y="296558"/>
                  </a:lnTo>
                  <a:lnTo>
                    <a:pt x="252044" y="284702"/>
                  </a:lnTo>
                  <a:lnTo>
                    <a:pt x="252789" y="255931"/>
                  </a:lnTo>
                  <a:lnTo>
                    <a:pt x="260919" y="227155"/>
                  </a:lnTo>
                  <a:lnTo>
                    <a:pt x="272332" y="206568"/>
                  </a:lnTo>
                  <a:lnTo>
                    <a:pt x="329040" y="152501"/>
                  </a:lnTo>
                  <a:lnTo>
                    <a:pt x="351867" y="132398"/>
                  </a:lnTo>
                  <a:lnTo>
                    <a:pt x="404934" y="97415"/>
                  </a:lnTo>
                  <a:lnTo>
                    <a:pt x="462275" y="55265"/>
                  </a:lnTo>
                  <a:lnTo>
                    <a:pt x="477636" y="37365"/>
                  </a:lnTo>
                  <a:lnTo>
                    <a:pt x="483371" y="27678"/>
                  </a:lnTo>
                  <a:lnTo>
                    <a:pt x="484854" y="18881"/>
                  </a:lnTo>
                  <a:lnTo>
                    <a:pt x="483503" y="10676"/>
                  </a:lnTo>
                  <a:lnTo>
                    <a:pt x="480263" y="2867"/>
                  </a:lnTo>
                  <a:lnTo>
                    <a:pt x="473423" y="0"/>
                  </a:lnTo>
                  <a:lnTo>
                    <a:pt x="453346" y="3054"/>
                  </a:lnTo>
                  <a:lnTo>
                    <a:pt x="435063" y="15330"/>
                  </a:lnTo>
                  <a:lnTo>
                    <a:pt x="411616" y="45091"/>
                  </a:lnTo>
                  <a:lnTo>
                    <a:pt x="404263" y="57396"/>
                  </a:lnTo>
                  <a:lnTo>
                    <a:pt x="399211" y="83546"/>
                  </a:lnTo>
                  <a:lnTo>
                    <a:pt x="399502" y="97070"/>
                  </a:lnTo>
                  <a:lnTo>
                    <a:pt x="403205" y="108426"/>
                  </a:lnTo>
                  <a:lnTo>
                    <a:pt x="416678" y="127283"/>
                  </a:lnTo>
                  <a:lnTo>
                    <a:pt x="453923" y="157283"/>
                  </a:lnTo>
                  <a:lnTo>
                    <a:pt x="485835" y="170471"/>
                  </a:lnTo>
                  <a:lnTo>
                    <a:pt x="536953" y="1767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7559461" y="12673171"/>
              <a:ext cx="336913" cy="156134"/>
            </a:xfrm>
            <a:custGeom>
              <a:avLst/>
              <a:gdLst/>
              <a:ahLst/>
              <a:cxnLst/>
              <a:rect l="0" t="0" r="0" b="0"/>
              <a:pathLst>
                <a:path w="336913" h="156134">
                  <a:moveTo>
                    <a:pt x="0" y="19262"/>
                  </a:moveTo>
                  <a:lnTo>
                    <a:pt x="0" y="73407"/>
                  </a:lnTo>
                  <a:lnTo>
                    <a:pt x="5590" y="122764"/>
                  </a:lnTo>
                  <a:lnTo>
                    <a:pt x="7236" y="124528"/>
                  </a:lnTo>
                  <a:lnTo>
                    <a:pt x="21273" y="75917"/>
                  </a:lnTo>
                  <a:lnTo>
                    <a:pt x="53133" y="31243"/>
                  </a:lnTo>
                  <a:lnTo>
                    <a:pt x="68069" y="17568"/>
                  </a:lnTo>
                  <a:lnTo>
                    <a:pt x="86405" y="7590"/>
                  </a:lnTo>
                  <a:lnTo>
                    <a:pt x="95038" y="6801"/>
                  </a:lnTo>
                  <a:lnTo>
                    <a:pt x="110870" y="12164"/>
                  </a:lnTo>
                  <a:lnTo>
                    <a:pt x="132937" y="33927"/>
                  </a:lnTo>
                  <a:lnTo>
                    <a:pt x="154293" y="68190"/>
                  </a:lnTo>
                  <a:lnTo>
                    <a:pt x="166829" y="113501"/>
                  </a:lnTo>
                  <a:lnTo>
                    <a:pt x="169711" y="113673"/>
                  </a:lnTo>
                  <a:lnTo>
                    <a:pt x="172803" y="110278"/>
                  </a:lnTo>
                  <a:lnTo>
                    <a:pt x="198686" y="54534"/>
                  </a:lnTo>
                  <a:lnTo>
                    <a:pt x="238836" y="2654"/>
                  </a:lnTo>
                  <a:lnTo>
                    <a:pt x="246961" y="0"/>
                  </a:lnTo>
                  <a:lnTo>
                    <a:pt x="265348" y="3292"/>
                  </a:lnTo>
                  <a:lnTo>
                    <a:pt x="272825" y="8615"/>
                  </a:lnTo>
                  <a:lnTo>
                    <a:pt x="284253" y="23889"/>
                  </a:lnTo>
                  <a:lnTo>
                    <a:pt x="301120" y="76761"/>
                  </a:lnTo>
                  <a:lnTo>
                    <a:pt x="324862" y="134329"/>
                  </a:lnTo>
                  <a:lnTo>
                    <a:pt x="336912" y="156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7977439" y="12665786"/>
              <a:ext cx="182148" cy="163519"/>
            </a:xfrm>
            <a:custGeom>
              <a:avLst/>
              <a:gdLst/>
              <a:ahLst/>
              <a:cxnLst/>
              <a:rect l="0" t="0" r="0" b="0"/>
              <a:pathLst>
                <a:path w="182148" h="163519">
                  <a:moveTo>
                    <a:pt x="87390" y="5589"/>
                  </a:moveTo>
                  <a:lnTo>
                    <a:pt x="70622" y="0"/>
                  </a:lnTo>
                  <a:lnTo>
                    <a:pt x="62174" y="1863"/>
                  </a:lnTo>
                  <a:lnTo>
                    <a:pt x="43427" y="13292"/>
                  </a:lnTo>
                  <a:lnTo>
                    <a:pt x="18732" y="39458"/>
                  </a:lnTo>
                  <a:lnTo>
                    <a:pt x="2186" y="75026"/>
                  </a:lnTo>
                  <a:lnTo>
                    <a:pt x="0" y="98451"/>
                  </a:lnTo>
                  <a:lnTo>
                    <a:pt x="1054" y="109612"/>
                  </a:lnTo>
                  <a:lnTo>
                    <a:pt x="6436" y="115882"/>
                  </a:lnTo>
                  <a:lnTo>
                    <a:pt x="14703" y="118892"/>
                  </a:lnTo>
                  <a:lnTo>
                    <a:pt x="24895" y="119729"/>
                  </a:lnTo>
                  <a:lnTo>
                    <a:pt x="45577" y="114420"/>
                  </a:lnTo>
                  <a:lnTo>
                    <a:pt x="56005" y="109729"/>
                  </a:lnTo>
                  <a:lnTo>
                    <a:pt x="73831" y="92038"/>
                  </a:lnTo>
                  <a:lnTo>
                    <a:pt x="98749" y="48143"/>
                  </a:lnTo>
                  <a:lnTo>
                    <a:pt x="112597" y="13865"/>
                  </a:lnTo>
                  <a:lnTo>
                    <a:pt x="114814" y="61127"/>
                  </a:lnTo>
                  <a:lnTo>
                    <a:pt x="127729" y="116603"/>
                  </a:lnTo>
                  <a:lnTo>
                    <a:pt x="138854" y="140328"/>
                  </a:lnTo>
                  <a:lnTo>
                    <a:pt x="146266" y="148057"/>
                  </a:lnTo>
                  <a:lnTo>
                    <a:pt x="182147" y="163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8267016" y="12660847"/>
              <a:ext cx="8385" cy="284271"/>
            </a:xfrm>
            <a:custGeom>
              <a:avLst/>
              <a:gdLst/>
              <a:ahLst/>
              <a:cxnLst/>
              <a:rect l="0" t="0" r="0" b="0"/>
              <a:pathLst>
                <a:path w="8385" h="284271">
                  <a:moveTo>
                    <a:pt x="8384" y="0"/>
                  </a:moveTo>
                  <a:lnTo>
                    <a:pt x="8384" y="57264"/>
                  </a:lnTo>
                  <a:lnTo>
                    <a:pt x="8384" y="106655"/>
                  </a:lnTo>
                  <a:lnTo>
                    <a:pt x="2794" y="164567"/>
                  </a:lnTo>
                  <a:lnTo>
                    <a:pt x="0" y="224273"/>
                  </a:lnTo>
                  <a:lnTo>
                    <a:pt x="8384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8422798" y="12671375"/>
              <a:ext cx="121130" cy="151048"/>
            </a:xfrm>
            <a:custGeom>
              <a:avLst/>
              <a:gdLst/>
              <a:ahLst/>
              <a:cxnLst/>
              <a:rect l="0" t="0" r="0" b="0"/>
              <a:pathLst>
                <a:path w="121130" h="151048">
                  <a:moveTo>
                    <a:pt x="21057" y="0"/>
                  </a:moveTo>
                  <a:lnTo>
                    <a:pt x="13822" y="27557"/>
                  </a:lnTo>
                  <a:lnTo>
                    <a:pt x="11179" y="83780"/>
                  </a:lnTo>
                  <a:lnTo>
                    <a:pt x="16247" y="134704"/>
                  </a:lnTo>
                  <a:lnTo>
                    <a:pt x="22529" y="142445"/>
                  </a:lnTo>
                  <a:lnTo>
                    <a:pt x="41988" y="151047"/>
                  </a:lnTo>
                  <a:lnTo>
                    <a:pt x="53729" y="149832"/>
                  </a:lnTo>
                  <a:lnTo>
                    <a:pt x="79251" y="139122"/>
                  </a:lnTo>
                  <a:lnTo>
                    <a:pt x="108750" y="113362"/>
                  </a:lnTo>
                  <a:lnTo>
                    <a:pt x="118523" y="87428"/>
                  </a:lnTo>
                  <a:lnTo>
                    <a:pt x="121129" y="72323"/>
                  </a:lnTo>
                  <a:lnTo>
                    <a:pt x="119357" y="58744"/>
                  </a:lnTo>
                  <a:lnTo>
                    <a:pt x="108030" y="34297"/>
                  </a:lnTo>
                  <a:lnTo>
                    <a:pt x="91297" y="17973"/>
                  </a:lnTo>
                  <a:lnTo>
                    <a:pt x="81922" y="11982"/>
                  </a:lnTo>
                  <a:lnTo>
                    <a:pt x="40782" y="3551"/>
                  </a:lnTo>
                  <a:lnTo>
                    <a:pt x="20855" y="4698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8612312" y="12654980"/>
              <a:ext cx="147399" cy="142739"/>
            </a:xfrm>
            <a:custGeom>
              <a:avLst/>
              <a:gdLst/>
              <a:ahLst/>
              <a:cxnLst/>
              <a:rect l="0" t="0" r="0" b="0"/>
              <a:pathLst>
                <a:path w="147399" h="142739">
                  <a:moveTo>
                    <a:pt x="0" y="142738"/>
                  </a:moveTo>
                  <a:lnTo>
                    <a:pt x="5588" y="80645"/>
                  </a:lnTo>
                  <a:lnTo>
                    <a:pt x="20242" y="42712"/>
                  </a:lnTo>
                  <a:lnTo>
                    <a:pt x="44991" y="13015"/>
                  </a:lnTo>
                  <a:lnTo>
                    <a:pt x="70689" y="3195"/>
                  </a:lnTo>
                  <a:lnTo>
                    <a:pt x="99267" y="0"/>
                  </a:lnTo>
                  <a:lnTo>
                    <a:pt x="147398" y="58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8829284" y="12660847"/>
              <a:ext cx="25184" cy="147400"/>
            </a:xfrm>
            <a:custGeom>
              <a:avLst/>
              <a:gdLst/>
              <a:ahLst/>
              <a:cxnLst/>
              <a:rect l="0" t="0" r="0" b="0"/>
              <a:pathLst>
                <a:path w="25184" h="147400">
                  <a:moveTo>
                    <a:pt x="14654" y="0"/>
                  </a:moveTo>
                  <a:lnTo>
                    <a:pt x="0" y="49552"/>
                  </a:lnTo>
                  <a:lnTo>
                    <a:pt x="1083" y="83312"/>
                  </a:lnTo>
                  <a:lnTo>
                    <a:pt x="11930" y="129888"/>
                  </a:lnTo>
                  <a:lnTo>
                    <a:pt x="25183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9001865" y="12513449"/>
              <a:ext cx="21059" cy="273741"/>
            </a:xfrm>
            <a:custGeom>
              <a:avLst/>
              <a:gdLst/>
              <a:ahLst/>
              <a:cxnLst/>
              <a:rect l="0" t="0" r="0" b="0"/>
              <a:pathLst>
                <a:path w="21059" h="273741">
                  <a:moveTo>
                    <a:pt x="0" y="0"/>
                  </a:moveTo>
                  <a:lnTo>
                    <a:pt x="8334" y="48931"/>
                  </a:lnTo>
                  <a:lnTo>
                    <a:pt x="15685" y="102471"/>
                  </a:lnTo>
                  <a:lnTo>
                    <a:pt x="13877" y="152803"/>
                  </a:lnTo>
                  <a:lnTo>
                    <a:pt x="11520" y="206582"/>
                  </a:lnTo>
                  <a:lnTo>
                    <a:pt x="18993" y="262470"/>
                  </a:lnTo>
                  <a:lnTo>
                    <a:pt x="21058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8917638" y="12608205"/>
              <a:ext cx="168456" cy="73700"/>
            </a:xfrm>
            <a:custGeom>
              <a:avLst/>
              <a:gdLst/>
              <a:ahLst/>
              <a:cxnLst/>
              <a:rect l="0" t="0" r="0" b="0"/>
              <a:pathLst>
                <a:path w="168456" h="73700">
                  <a:moveTo>
                    <a:pt x="168455" y="0"/>
                  </a:moveTo>
                  <a:lnTo>
                    <a:pt x="106362" y="5589"/>
                  </a:lnTo>
                  <a:lnTo>
                    <a:pt x="64553" y="26363"/>
                  </a:lnTo>
                  <a:lnTo>
                    <a:pt x="8721" y="67565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9149265" y="12618734"/>
              <a:ext cx="84228" cy="136871"/>
            </a:xfrm>
            <a:custGeom>
              <a:avLst/>
              <a:gdLst/>
              <a:ahLst/>
              <a:cxnLst/>
              <a:rect l="0" t="0" r="0" b="0"/>
              <a:pathLst>
                <a:path w="84228" h="136871">
                  <a:moveTo>
                    <a:pt x="0" y="0"/>
                  </a:moveTo>
                  <a:lnTo>
                    <a:pt x="35916" y="53874"/>
                  </a:lnTo>
                  <a:lnTo>
                    <a:pt x="68875" y="113580"/>
                  </a:lnTo>
                  <a:lnTo>
                    <a:pt x="84227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9233492" y="12618734"/>
              <a:ext cx="105286" cy="147399"/>
            </a:xfrm>
            <a:custGeom>
              <a:avLst/>
              <a:gdLst/>
              <a:ahLst/>
              <a:cxnLst/>
              <a:rect l="0" t="0" r="0" b="0"/>
              <a:pathLst>
                <a:path w="105286" h="147399">
                  <a:moveTo>
                    <a:pt x="105285" y="0"/>
                  </a:moveTo>
                  <a:lnTo>
                    <a:pt x="88475" y="19150"/>
                  </a:lnTo>
                  <a:lnTo>
                    <a:pt x="48890" y="75500"/>
                  </a:lnTo>
                  <a:lnTo>
                    <a:pt x="6225" y="136669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6211814" y="13134629"/>
              <a:ext cx="200042" cy="240985"/>
            </a:xfrm>
            <a:custGeom>
              <a:avLst/>
              <a:gdLst/>
              <a:ahLst/>
              <a:cxnLst/>
              <a:rect l="0" t="0" r="0" b="0"/>
              <a:pathLst>
                <a:path w="200042" h="240985">
                  <a:moveTo>
                    <a:pt x="200041" y="0"/>
                  </a:moveTo>
                  <a:lnTo>
                    <a:pt x="161668" y="29309"/>
                  </a:lnTo>
                  <a:lnTo>
                    <a:pt x="146037" y="55087"/>
                  </a:lnTo>
                  <a:lnTo>
                    <a:pt x="117431" y="116029"/>
                  </a:lnTo>
                  <a:lnTo>
                    <a:pt x="86108" y="173415"/>
                  </a:lnTo>
                  <a:lnTo>
                    <a:pt x="48956" y="232062"/>
                  </a:lnTo>
                  <a:lnTo>
                    <a:pt x="39656" y="237766"/>
                  </a:lnTo>
                  <a:lnTo>
                    <a:pt x="19965" y="240984"/>
                  </a:lnTo>
                  <a:lnTo>
                    <a:pt x="13310" y="239035"/>
                  </a:lnTo>
                  <a:lnTo>
                    <a:pt x="8873" y="235397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6232871" y="13187273"/>
              <a:ext cx="94757" cy="189513"/>
            </a:xfrm>
            <a:custGeom>
              <a:avLst/>
              <a:gdLst/>
              <a:ahLst/>
              <a:cxnLst/>
              <a:rect l="0" t="0" r="0" b="0"/>
              <a:pathLst>
                <a:path w="94757" h="189513">
                  <a:moveTo>
                    <a:pt x="0" y="0"/>
                  </a:moveTo>
                  <a:lnTo>
                    <a:pt x="2339" y="39687"/>
                  </a:lnTo>
                  <a:lnTo>
                    <a:pt x="29308" y="94436"/>
                  </a:lnTo>
                  <a:lnTo>
                    <a:pt x="70298" y="152310"/>
                  </a:lnTo>
                  <a:lnTo>
                    <a:pt x="94756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6190757" y="13218858"/>
              <a:ext cx="231628" cy="10529"/>
            </a:xfrm>
            <a:custGeom>
              <a:avLst/>
              <a:gdLst/>
              <a:ahLst/>
              <a:cxnLst/>
              <a:rect l="0" t="0" r="0" b="0"/>
              <a:pathLst>
                <a:path w="231628" h="10529">
                  <a:moveTo>
                    <a:pt x="0" y="0"/>
                  </a:moveTo>
                  <a:lnTo>
                    <a:pt x="58617" y="9065"/>
                  </a:lnTo>
                  <a:lnTo>
                    <a:pt x="120026" y="10238"/>
                  </a:lnTo>
                  <a:lnTo>
                    <a:pt x="178430" y="10471"/>
                  </a:lnTo>
                  <a:lnTo>
                    <a:pt x="231627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6539450" y="13117801"/>
              <a:ext cx="219847" cy="202082"/>
            </a:xfrm>
            <a:custGeom>
              <a:avLst/>
              <a:gdLst/>
              <a:ahLst/>
              <a:cxnLst/>
              <a:rect l="0" t="0" r="0" b="0"/>
              <a:pathLst>
                <a:path w="219847" h="202082">
                  <a:moveTo>
                    <a:pt x="135618" y="48414"/>
                  </a:moveTo>
                  <a:lnTo>
                    <a:pt x="126042" y="24367"/>
                  </a:lnTo>
                  <a:lnTo>
                    <a:pt x="115374" y="10041"/>
                  </a:lnTo>
                  <a:lnTo>
                    <a:pt x="96595" y="2113"/>
                  </a:lnTo>
                  <a:lnTo>
                    <a:pt x="85036" y="0"/>
                  </a:lnTo>
                  <a:lnTo>
                    <a:pt x="74990" y="930"/>
                  </a:lnTo>
                  <a:lnTo>
                    <a:pt x="57590" y="8202"/>
                  </a:lnTo>
                  <a:lnTo>
                    <a:pt x="34639" y="31040"/>
                  </a:lnTo>
                  <a:lnTo>
                    <a:pt x="13021" y="71213"/>
                  </a:lnTo>
                  <a:lnTo>
                    <a:pt x="2976" y="120160"/>
                  </a:lnTo>
                  <a:lnTo>
                    <a:pt x="0" y="166118"/>
                  </a:lnTo>
                  <a:lnTo>
                    <a:pt x="5543" y="188855"/>
                  </a:lnTo>
                  <a:lnTo>
                    <a:pt x="10297" y="198194"/>
                  </a:lnTo>
                  <a:lnTo>
                    <a:pt x="18145" y="202081"/>
                  </a:lnTo>
                  <a:lnTo>
                    <a:pt x="39344" y="200158"/>
                  </a:lnTo>
                  <a:lnTo>
                    <a:pt x="71997" y="180333"/>
                  </a:lnTo>
                  <a:lnTo>
                    <a:pt x="103899" y="146644"/>
                  </a:lnTo>
                  <a:lnTo>
                    <a:pt x="136544" y="86102"/>
                  </a:lnTo>
                  <a:lnTo>
                    <a:pt x="147850" y="50352"/>
                  </a:lnTo>
                  <a:lnTo>
                    <a:pt x="146112" y="49705"/>
                  </a:lnTo>
                  <a:lnTo>
                    <a:pt x="142614" y="52784"/>
                  </a:lnTo>
                  <a:lnTo>
                    <a:pt x="132101" y="73885"/>
                  </a:lnTo>
                  <a:lnTo>
                    <a:pt x="127166" y="113543"/>
                  </a:lnTo>
                  <a:lnTo>
                    <a:pt x="131294" y="151160"/>
                  </a:lnTo>
                  <a:lnTo>
                    <a:pt x="139935" y="170509"/>
                  </a:lnTo>
                  <a:lnTo>
                    <a:pt x="145515" y="178944"/>
                  </a:lnTo>
                  <a:lnTo>
                    <a:pt x="155084" y="183396"/>
                  </a:lnTo>
                  <a:lnTo>
                    <a:pt x="181314" y="185226"/>
                  </a:lnTo>
                  <a:lnTo>
                    <a:pt x="191818" y="182905"/>
                  </a:lnTo>
                  <a:lnTo>
                    <a:pt x="219846" y="164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6832995" y="13088265"/>
              <a:ext cx="150387" cy="248257"/>
            </a:xfrm>
            <a:custGeom>
              <a:avLst/>
              <a:gdLst/>
              <a:ahLst/>
              <a:cxnLst/>
              <a:rect l="0" t="0" r="0" b="0"/>
              <a:pathLst>
                <a:path w="150387" h="248257">
                  <a:moveTo>
                    <a:pt x="0" y="46364"/>
                  </a:moveTo>
                  <a:lnTo>
                    <a:pt x="0" y="100508"/>
                  </a:lnTo>
                  <a:lnTo>
                    <a:pt x="0" y="161046"/>
                  </a:lnTo>
                  <a:lnTo>
                    <a:pt x="1170" y="219752"/>
                  </a:lnTo>
                  <a:lnTo>
                    <a:pt x="6066" y="248256"/>
                  </a:lnTo>
                  <a:lnTo>
                    <a:pt x="5214" y="247639"/>
                  </a:lnTo>
                  <a:lnTo>
                    <a:pt x="3476" y="243718"/>
                  </a:lnTo>
                  <a:lnTo>
                    <a:pt x="9092" y="194230"/>
                  </a:lnTo>
                  <a:lnTo>
                    <a:pt x="18162" y="141648"/>
                  </a:lnTo>
                  <a:lnTo>
                    <a:pt x="35176" y="79406"/>
                  </a:lnTo>
                  <a:lnTo>
                    <a:pt x="64106" y="25499"/>
                  </a:lnTo>
                  <a:lnTo>
                    <a:pt x="70813" y="14907"/>
                  </a:lnTo>
                  <a:lnTo>
                    <a:pt x="79964" y="7846"/>
                  </a:lnTo>
                  <a:lnTo>
                    <a:pt x="102610" y="0"/>
                  </a:lnTo>
                  <a:lnTo>
                    <a:pt x="112861" y="246"/>
                  </a:lnTo>
                  <a:lnTo>
                    <a:pt x="130489" y="6761"/>
                  </a:lnTo>
                  <a:lnTo>
                    <a:pt x="143003" y="23693"/>
                  </a:lnTo>
                  <a:lnTo>
                    <a:pt x="147978" y="34759"/>
                  </a:lnTo>
                  <a:lnTo>
                    <a:pt x="150386" y="56415"/>
                  </a:lnTo>
                  <a:lnTo>
                    <a:pt x="146387" y="77738"/>
                  </a:lnTo>
                  <a:lnTo>
                    <a:pt x="136811" y="98911"/>
                  </a:lnTo>
                  <a:lnTo>
                    <a:pt x="121636" y="113783"/>
                  </a:lnTo>
                  <a:lnTo>
                    <a:pt x="112676" y="119386"/>
                  </a:lnTo>
                  <a:lnTo>
                    <a:pt x="93363" y="122493"/>
                  </a:lnTo>
                  <a:lnTo>
                    <a:pt x="65878" y="117664"/>
                  </a:lnTo>
                  <a:lnTo>
                    <a:pt x="42114" y="109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7034933" y="13080588"/>
              <a:ext cx="168840" cy="285369"/>
            </a:xfrm>
            <a:custGeom>
              <a:avLst/>
              <a:gdLst/>
              <a:ahLst/>
              <a:cxnLst/>
              <a:rect l="0" t="0" r="0" b="0"/>
              <a:pathLst>
                <a:path w="168840" h="285369">
                  <a:moveTo>
                    <a:pt x="19160" y="43513"/>
                  </a:moveTo>
                  <a:lnTo>
                    <a:pt x="19160" y="102130"/>
                  </a:lnTo>
                  <a:lnTo>
                    <a:pt x="19160" y="157474"/>
                  </a:lnTo>
                  <a:lnTo>
                    <a:pt x="19160" y="206482"/>
                  </a:lnTo>
                  <a:lnTo>
                    <a:pt x="16041" y="269202"/>
                  </a:lnTo>
                  <a:lnTo>
                    <a:pt x="13572" y="281710"/>
                  </a:lnTo>
                  <a:lnTo>
                    <a:pt x="10756" y="285368"/>
                  </a:lnTo>
                  <a:lnTo>
                    <a:pt x="7708" y="283130"/>
                  </a:lnTo>
                  <a:lnTo>
                    <a:pt x="4506" y="276956"/>
                  </a:lnTo>
                  <a:lnTo>
                    <a:pt x="0" y="245913"/>
                  </a:lnTo>
                  <a:lnTo>
                    <a:pt x="6884" y="198397"/>
                  </a:lnTo>
                  <a:lnTo>
                    <a:pt x="16173" y="148285"/>
                  </a:lnTo>
                  <a:lnTo>
                    <a:pt x="33267" y="86946"/>
                  </a:lnTo>
                  <a:lnTo>
                    <a:pt x="49336" y="48843"/>
                  </a:lnTo>
                  <a:lnTo>
                    <a:pt x="74505" y="19096"/>
                  </a:lnTo>
                  <a:lnTo>
                    <a:pt x="109779" y="1055"/>
                  </a:lnTo>
                  <a:lnTo>
                    <a:pt x="121687" y="0"/>
                  </a:lnTo>
                  <a:lnTo>
                    <a:pt x="144276" y="5066"/>
                  </a:lnTo>
                  <a:lnTo>
                    <a:pt x="152874" y="12033"/>
                  </a:lnTo>
                  <a:lnTo>
                    <a:pt x="165546" y="32250"/>
                  </a:lnTo>
                  <a:lnTo>
                    <a:pt x="168839" y="53716"/>
                  </a:lnTo>
                  <a:lnTo>
                    <a:pt x="168079" y="64352"/>
                  </a:lnTo>
                  <a:lnTo>
                    <a:pt x="150242" y="101679"/>
                  </a:lnTo>
                  <a:lnTo>
                    <a:pt x="122731" y="131198"/>
                  </a:lnTo>
                  <a:lnTo>
                    <a:pt x="92352" y="149172"/>
                  </a:lnTo>
                  <a:lnTo>
                    <a:pt x="71577" y="151693"/>
                  </a:lnTo>
                  <a:lnTo>
                    <a:pt x="40217" y="148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7275192" y="13082352"/>
              <a:ext cx="226941" cy="174675"/>
            </a:xfrm>
            <a:custGeom>
              <a:avLst/>
              <a:gdLst/>
              <a:ahLst/>
              <a:cxnLst/>
              <a:rect l="0" t="0" r="0" b="0"/>
              <a:pathLst>
                <a:path w="226941" h="174675">
                  <a:moveTo>
                    <a:pt x="0" y="20692"/>
                  </a:moveTo>
                  <a:lnTo>
                    <a:pt x="9065" y="79308"/>
                  </a:lnTo>
                  <a:lnTo>
                    <a:pt x="10094" y="119689"/>
                  </a:lnTo>
                  <a:lnTo>
                    <a:pt x="11409" y="122954"/>
                  </a:lnTo>
                  <a:lnTo>
                    <a:pt x="36867" y="64047"/>
                  </a:lnTo>
                  <a:lnTo>
                    <a:pt x="57846" y="25870"/>
                  </a:lnTo>
                  <a:lnTo>
                    <a:pt x="76013" y="7006"/>
                  </a:lnTo>
                  <a:lnTo>
                    <a:pt x="85770" y="2209"/>
                  </a:lnTo>
                  <a:lnTo>
                    <a:pt x="105971" y="0"/>
                  </a:lnTo>
                  <a:lnTo>
                    <a:pt x="113931" y="3387"/>
                  </a:lnTo>
                  <a:lnTo>
                    <a:pt x="125895" y="16510"/>
                  </a:lnTo>
                  <a:lnTo>
                    <a:pt x="131993" y="37162"/>
                  </a:lnTo>
                  <a:lnTo>
                    <a:pt x="132305" y="78215"/>
                  </a:lnTo>
                  <a:lnTo>
                    <a:pt x="127520" y="138900"/>
                  </a:lnTo>
                  <a:lnTo>
                    <a:pt x="133105" y="161356"/>
                  </a:lnTo>
                  <a:lnTo>
                    <a:pt x="137869" y="170620"/>
                  </a:lnTo>
                  <a:lnTo>
                    <a:pt x="144556" y="174456"/>
                  </a:lnTo>
                  <a:lnTo>
                    <a:pt x="152523" y="174674"/>
                  </a:lnTo>
                  <a:lnTo>
                    <a:pt x="161343" y="172481"/>
                  </a:lnTo>
                  <a:lnTo>
                    <a:pt x="190525" y="152625"/>
                  </a:lnTo>
                  <a:lnTo>
                    <a:pt x="215809" y="124515"/>
                  </a:lnTo>
                  <a:lnTo>
                    <a:pt x="224597" y="101150"/>
                  </a:lnTo>
                  <a:lnTo>
                    <a:pt x="226940" y="88368"/>
                  </a:lnTo>
                  <a:lnTo>
                    <a:pt x="223305" y="64808"/>
                  </a:lnTo>
                  <a:lnTo>
                    <a:pt x="219060" y="53614"/>
                  </a:lnTo>
                  <a:lnTo>
                    <a:pt x="204985" y="38053"/>
                  </a:lnTo>
                  <a:lnTo>
                    <a:pt x="196318" y="32266"/>
                  </a:lnTo>
                  <a:lnTo>
                    <a:pt x="161763" y="24121"/>
                  </a:lnTo>
                  <a:lnTo>
                    <a:pt x="115813" y="206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7517347" y="13039637"/>
              <a:ext cx="431670" cy="216349"/>
            </a:xfrm>
            <a:custGeom>
              <a:avLst/>
              <a:gdLst/>
              <a:ahLst/>
              <a:cxnLst/>
              <a:rect l="0" t="0" r="0" b="0"/>
              <a:pathLst>
                <a:path w="431670" h="216349">
                  <a:moveTo>
                    <a:pt x="0" y="63407"/>
                  </a:moveTo>
                  <a:lnTo>
                    <a:pt x="29309" y="116434"/>
                  </a:lnTo>
                  <a:lnTo>
                    <a:pt x="55000" y="173956"/>
                  </a:lnTo>
                  <a:lnTo>
                    <a:pt x="81185" y="206257"/>
                  </a:lnTo>
                  <a:lnTo>
                    <a:pt x="86879" y="206603"/>
                  </a:lnTo>
                  <a:lnTo>
                    <a:pt x="91844" y="202155"/>
                  </a:lnTo>
                  <a:lnTo>
                    <a:pt x="104423" y="173539"/>
                  </a:lnTo>
                  <a:lnTo>
                    <a:pt x="130331" y="116357"/>
                  </a:lnTo>
                  <a:lnTo>
                    <a:pt x="159670" y="58312"/>
                  </a:lnTo>
                  <a:lnTo>
                    <a:pt x="169620" y="34236"/>
                  </a:lnTo>
                  <a:lnTo>
                    <a:pt x="177421" y="27582"/>
                  </a:lnTo>
                  <a:lnTo>
                    <a:pt x="187301" y="24316"/>
                  </a:lnTo>
                  <a:lnTo>
                    <a:pt x="198567" y="23308"/>
                  </a:lnTo>
                  <a:lnTo>
                    <a:pt x="207247" y="26147"/>
                  </a:lnTo>
                  <a:lnTo>
                    <a:pt x="214204" y="31547"/>
                  </a:lnTo>
                  <a:lnTo>
                    <a:pt x="229585" y="55917"/>
                  </a:lnTo>
                  <a:lnTo>
                    <a:pt x="244670" y="82244"/>
                  </a:lnTo>
                  <a:lnTo>
                    <a:pt x="258481" y="96346"/>
                  </a:lnTo>
                  <a:lnTo>
                    <a:pt x="276318" y="106513"/>
                  </a:lnTo>
                  <a:lnTo>
                    <a:pt x="295944" y="108691"/>
                  </a:lnTo>
                  <a:lnTo>
                    <a:pt x="337138" y="100558"/>
                  </a:lnTo>
                  <a:lnTo>
                    <a:pt x="362975" y="85464"/>
                  </a:lnTo>
                  <a:lnTo>
                    <a:pt x="375012" y="69701"/>
                  </a:lnTo>
                  <a:lnTo>
                    <a:pt x="379859" y="60585"/>
                  </a:lnTo>
                  <a:lnTo>
                    <a:pt x="382126" y="41096"/>
                  </a:lnTo>
                  <a:lnTo>
                    <a:pt x="378064" y="21905"/>
                  </a:lnTo>
                  <a:lnTo>
                    <a:pt x="368460" y="5578"/>
                  </a:lnTo>
                  <a:lnTo>
                    <a:pt x="361453" y="1457"/>
                  </a:lnTo>
                  <a:lnTo>
                    <a:pt x="344310" y="0"/>
                  </a:lnTo>
                  <a:lnTo>
                    <a:pt x="324993" y="9491"/>
                  </a:lnTo>
                  <a:lnTo>
                    <a:pt x="283995" y="49767"/>
                  </a:lnTo>
                  <a:lnTo>
                    <a:pt x="258192" y="94721"/>
                  </a:lnTo>
                  <a:lnTo>
                    <a:pt x="246908" y="139495"/>
                  </a:lnTo>
                  <a:lnTo>
                    <a:pt x="250507" y="165073"/>
                  </a:lnTo>
                  <a:lnTo>
                    <a:pt x="265687" y="196087"/>
                  </a:lnTo>
                  <a:lnTo>
                    <a:pt x="271881" y="204502"/>
                  </a:lnTo>
                  <a:lnTo>
                    <a:pt x="280690" y="210114"/>
                  </a:lnTo>
                  <a:lnTo>
                    <a:pt x="302956" y="216348"/>
                  </a:lnTo>
                  <a:lnTo>
                    <a:pt x="347388" y="214269"/>
                  </a:lnTo>
                  <a:lnTo>
                    <a:pt x="392009" y="195065"/>
                  </a:lnTo>
                  <a:lnTo>
                    <a:pt x="431669" y="1686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8149058" y="12976702"/>
              <a:ext cx="16305" cy="262486"/>
            </a:xfrm>
            <a:custGeom>
              <a:avLst/>
              <a:gdLst/>
              <a:ahLst/>
              <a:cxnLst/>
              <a:rect l="0" t="0" r="0" b="0"/>
              <a:pathLst>
                <a:path w="16305" h="262486">
                  <a:moveTo>
                    <a:pt x="0" y="0"/>
                  </a:moveTo>
                  <a:lnTo>
                    <a:pt x="0" y="52052"/>
                  </a:lnTo>
                  <a:lnTo>
                    <a:pt x="0" y="108230"/>
                  </a:lnTo>
                  <a:lnTo>
                    <a:pt x="3119" y="159969"/>
                  </a:lnTo>
                  <a:lnTo>
                    <a:pt x="9064" y="214484"/>
                  </a:lnTo>
                  <a:lnTo>
                    <a:pt x="16304" y="262122"/>
                  </a:lnTo>
                  <a:lnTo>
                    <a:pt x="15549" y="262485"/>
                  </a:lnTo>
                  <a:lnTo>
                    <a:pt x="10528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8117472" y="12900319"/>
              <a:ext cx="173937" cy="244839"/>
            </a:xfrm>
            <a:custGeom>
              <a:avLst/>
              <a:gdLst/>
              <a:ahLst/>
              <a:cxnLst/>
              <a:rect l="0" t="0" r="0" b="0"/>
              <a:pathLst>
                <a:path w="173937" h="244839">
                  <a:moveTo>
                    <a:pt x="0" y="65855"/>
                  </a:moveTo>
                  <a:lnTo>
                    <a:pt x="20243" y="21893"/>
                  </a:lnTo>
                  <a:lnTo>
                    <a:pt x="39022" y="8102"/>
                  </a:lnTo>
                  <a:lnTo>
                    <a:pt x="50581" y="2787"/>
                  </a:lnTo>
                  <a:lnTo>
                    <a:pt x="79023" y="0"/>
                  </a:lnTo>
                  <a:lnTo>
                    <a:pt x="108820" y="3831"/>
                  </a:lnTo>
                  <a:lnTo>
                    <a:pt x="133762" y="13332"/>
                  </a:lnTo>
                  <a:lnTo>
                    <a:pt x="153426" y="31592"/>
                  </a:lnTo>
                  <a:lnTo>
                    <a:pt x="167625" y="55306"/>
                  </a:lnTo>
                  <a:lnTo>
                    <a:pt x="173936" y="81444"/>
                  </a:lnTo>
                  <a:lnTo>
                    <a:pt x="171899" y="122466"/>
                  </a:lnTo>
                  <a:lnTo>
                    <a:pt x="152708" y="169846"/>
                  </a:lnTo>
                  <a:lnTo>
                    <a:pt x="119207" y="209751"/>
                  </a:lnTo>
                  <a:lnTo>
                    <a:pt x="79644" y="238212"/>
                  </a:lnTo>
                  <a:lnTo>
                    <a:pt x="58404" y="244623"/>
                  </a:lnTo>
                  <a:lnTo>
                    <a:pt x="31586" y="244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8306984" y="13030375"/>
              <a:ext cx="275370" cy="194073"/>
            </a:xfrm>
            <a:custGeom>
              <a:avLst/>
              <a:gdLst/>
              <a:ahLst/>
              <a:cxnLst/>
              <a:rect l="0" t="0" r="0" b="0"/>
              <a:pathLst>
                <a:path w="275370" h="194073">
                  <a:moveTo>
                    <a:pt x="0" y="125312"/>
                  </a:moveTo>
                  <a:lnTo>
                    <a:pt x="9553" y="186617"/>
                  </a:lnTo>
                  <a:lnTo>
                    <a:pt x="12580" y="163624"/>
                  </a:lnTo>
                  <a:lnTo>
                    <a:pt x="36497" y="113337"/>
                  </a:lnTo>
                  <a:lnTo>
                    <a:pt x="69081" y="69525"/>
                  </a:lnTo>
                  <a:lnTo>
                    <a:pt x="96508" y="51330"/>
                  </a:lnTo>
                  <a:lnTo>
                    <a:pt x="106453" y="50254"/>
                  </a:lnTo>
                  <a:lnTo>
                    <a:pt x="169730" y="69194"/>
                  </a:lnTo>
                  <a:lnTo>
                    <a:pt x="207309" y="77358"/>
                  </a:lnTo>
                  <a:lnTo>
                    <a:pt x="230178" y="75532"/>
                  </a:lnTo>
                  <a:lnTo>
                    <a:pt x="248921" y="67703"/>
                  </a:lnTo>
                  <a:lnTo>
                    <a:pt x="257195" y="62339"/>
                  </a:lnTo>
                  <a:lnTo>
                    <a:pt x="269506" y="47022"/>
                  </a:lnTo>
                  <a:lnTo>
                    <a:pt x="274428" y="38023"/>
                  </a:lnTo>
                  <a:lnTo>
                    <a:pt x="275369" y="28515"/>
                  </a:lnTo>
                  <a:lnTo>
                    <a:pt x="270175" y="8592"/>
                  </a:lnTo>
                  <a:lnTo>
                    <a:pt x="264346" y="3045"/>
                  </a:lnTo>
                  <a:lnTo>
                    <a:pt x="256949" y="516"/>
                  </a:lnTo>
                  <a:lnTo>
                    <a:pt x="248509" y="0"/>
                  </a:lnTo>
                  <a:lnTo>
                    <a:pt x="229772" y="8786"/>
                  </a:lnTo>
                  <a:lnTo>
                    <a:pt x="202612" y="33465"/>
                  </a:lnTo>
                  <a:lnTo>
                    <a:pt x="172474" y="78833"/>
                  </a:lnTo>
                  <a:lnTo>
                    <a:pt x="156649" y="119078"/>
                  </a:lnTo>
                  <a:lnTo>
                    <a:pt x="154630" y="143599"/>
                  </a:lnTo>
                  <a:lnTo>
                    <a:pt x="158802" y="165024"/>
                  </a:lnTo>
                  <a:lnTo>
                    <a:pt x="168455" y="182346"/>
                  </a:lnTo>
                  <a:lnTo>
                    <a:pt x="176645" y="187900"/>
                  </a:lnTo>
                  <a:lnTo>
                    <a:pt x="198222" y="194072"/>
                  </a:lnTo>
                  <a:lnTo>
                    <a:pt x="246206" y="190029"/>
                  </a:lnTo>
                  <a:lnTo>
                    <a:pt x="263213" y="188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8633368" y="13013227"/>
              <a:ext cx="125115" cy="179437"/>
            </a:xfrm>
            <a:custGeom>
              <a:avLst/>
              <a:gdLst/>
              <a:ahLst/>
              <a:cxnLst/>
              <a:rect l="0" t="0" r="0" b="0"/>
              <a:pathLst>
                <a:path w="125115" h="179437">
                  <a:moveTo>
                    <a:pt x="115813" y="5589"/>
                  </a:moveTo>
                  <a:lnTo>
                    <a:pt x="99046" y="0"/>
                  </a:lnTo>
                  <a:lnTo>
                    <a:pt x="78336" y="3495"/>
                  </a:lnTo>
                  <a:lnTo>
                    <a:pt x="46608" y="18616"/>
                  </a:lnTo>
                  <a:lnTo>
                    <a:pt x="31243" y="32437"/>
                  </a:lnTo>
                  <a:lnTo>
                    <a:pt x="20515" y="50276"/>
                  </a:lnTo>
                  <a:lnTo>
                    <a:pt x="20695" y="58778"/>
                  </a:lnTo>
                  <a:lnTo>
                    <a:pt x="24326" y="66785"/>
                  </a:lnTo>
                  <a:lnTo>
                    <a:pt x="37717" y="80751"/>
                  </a:lnTo>
                  <a:lnTo>
                    <a:pt x="95295" y="108047"/>
                  </a:lnTo>
                  <a:lnTo>
                    <a:pt x="116052" y="119756"/>
                  </a:lnTo>
                  <a:lnTo>
                    <a:pt x="121822" y="127323"/>
                  </a:lnTo>
                  <a:lnTo>
                    <a:pt x="124499" y="135879"/>
                  </a:lnTo>
                  <a:lnTo>
                    <a:pt x="125114" y="145091"/>
                  </a:lnTo>
                  <a:lnTo>
                    <a:pt x="120844" y="153572"/>
                  </a:lnTo>
                  <a:lnTo>
                    <a:pt x="103621" y="169235"/>
                  </a:lnTo>
                  <a:lnTo>
                    <a:pt x="77250" y="177757"/>
                  </a:lnTo>
                  <a:lnTo>
                    <a:pt x="35757" y="179436"/>
                  </a:lnTo>
                  <a:lnTo>
                    <a:pt x="0" y="17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833410" y="1319780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6267202" y="13487009"/>
              <a:ext cx="207825" cy="185399"/>
            </a:xfrm>
            <a:custGeom>
              <a:avLst/>
              <a:gdLst/>
              <a:ahLst/>
              <a:cxnLst/>
              <a:rect l="0" t="0" r="0" b="0"/>
              <a:pathLst>
                <a:path w="207825" h="185399">
                  <a:moveTo>
                    <a:pt x="144653" y="5589"/>
                  </a:moveTo>
                  <a:lnTo>
                    <a:pt x="127886" y="0"/>
                  </a:lnTo>
                  <a:lnTo>
                    <a:pt x="110295" y="375"/>
                  </a:lnTo>
                  <a:lnTo>
                    <a:pt x="90778" y="5612"/>
                  </a:lnTo>
                  <a:lnTo>
                    <a:pt x="70406" y="15739"/>
                  </a:lnTo>
                  <a:lnTo>
                    <a:pt x="44795" y="40182"/>
                  </a:lnTo>
                  <a:lnTo>
                    <a:pt x="16351" y="88288"/>
                  </a:lnTo>
                  <a:lnTo>
                    <a:pt x="3432" y="130178"/>
                  </a:lnTo>
                  <a:lnTo>
                    <a:pt x="0" y="162349"/>
                  </a:lnTo>
                  <a:lnTo>
                    <a:pt x="3764" y="173267"/>
                  </a:lnTo>
                  <a:lnTo>
                    <a:pt x="10953" y="180546"/>
                  </a:lnTo>
                  <a:lnTo>
                    <a:pt x="20424" y="185398"/>
                  </a:lnTo>
                  <a:lnTo>
                    <a:pt x="29078" y="185124"/>
                  </a:lnTo>
                  <a:lnTo>
                    <a:pt x="37188" y="181433"/>
                  </a:lnTo>
                  <a:lnTo>
                    <a:pt x="97439" y="126193"/>
                  </a:lnTo>
                  <a:lnTo>
                    <a:pt x="125582" y="70199"/>
                  </a:lnTo>
                  <a:lnTo>
                    <a:pt x="131939" y="59192"/>
                  </a:lnTo>
                  <a:lnTo>
                    <a:pt x="136177" y="57702"/>
                  </a:lnTo>
                  <a:lnTo>
                    <a:pt x="139003" y="62558"/>
                  </a:lnTo>
                  <a:lnTo>
                    <a:pt x="149126" y="101200"/>
                  </a:lnTo>
                  <a:lnTo>
                    <a:pt x="164566" y="126596"/>
                  </a:lnTo>
                  <a:lnTo>
                    <a:pt x="180409" y="138530"/>
                  </a:lnTo>
                  <a:lnTo>
                    <a:pt x="207824" y="152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6559254" y="13459616"/>
              <a:ext cx="147585" cy="228598"/>
            </a:xfrm>
            <a:custGeom>
              <a:avLst/>
              <a:gdLst/>
              <a:ahLst/>
              <a:cxnLst/>
              <a:rect l="0" t="0" r="0" b="0"/>
              <a:pathLst>
                <a:path w="147585" h="228598">
                  <a:moveTo>
                    <a:pt x="0" y="64568"/>
                  </a:moveTo>
                  <a:lnTo>
                    <a:pt x="0" y="118712"/>
                  </a:lnTo>
                  <a:lnTo>
                    <a:pt x="0" y="179249"/>
                  </a:lnTo>
                  <a:lnTo>
                    <a:pt x="0" y="228597"/>
                  </a:lnTo>
                  <a:lnTo>
                    <a:pt x="5589" y="178224"/>
                  </a:lnTo>
                  <a:lnTo>
                    <a:pt x="14655" y="123981"/>
                  </a:lnTo>
                  <a:lnTo>
                    <a:pt x="30339" y="74632"/>
                  </a:lnTo>
                  <a:lnTo>
                    <a:pt x="55393" y="30376"/>
                  </a:lnTo>
                  <a:lnTo>
                    <a:pt x="74922" y="11157"/>
                  </a:lnTo>
                  <a:lnTo>
                    <a:pt x="85043" y="4395"/>
                  </a:lnTo>
                  <a:lnTo>
                    <a:pt x="105647" y="0"/>
                  </a:lnTo>
                  <a:lnTo>
                    <a:pt x="116055" y="466"/>
                  </a:lnTo>
                  <a:lnTo>
                    <a:pt x="125333" y="4286"/>
                  </a:lnTo>
                  <a:lnTo>
                    <a:pt x="141881" y="17888"/>
                  </a:lnTo>
                  <a:lnTo>
                    <a:pt x="146061" y="26429"/>
                  </a:lnTo>
                  <a:lnTo>
                    <a:pt x="147584" y="45278"/>
                  </a:lnTo>
                  <a:lnTo>
                    <a:pt x="141865" y="75620"/>
                  </a:lnTo>
                  <a:lnTo>
                    <a:pt x="121582" y="106838"/>
                  </a:lnTo>
                  <a:lnTo>
                    <a:pt x="93346" y="127135"/>
                  </a:lnTo>
                  <a:lnTo>
                    <a:pt x="73073" y="130199"/>
                  </a:lnTo>
                  <a:lnTo>
                    <a:pt x="42114" y="127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6772713" y="13437761"/>
              <a:ext cx="155798" cy="256508"/>
            </a:xfrm>
            <a:custGeom>
              <a:avLst/>
              <a:gdLst/>
              <a:ahLst/>
              <a:cxnLst/>
              <a:rect l="0" t="0" r="0" b="0"/>
              <a:pathLst>
                <a:path w="155798" h="256508">
                  <a:moveTo>
                    <a:pt x="7640" y="118008"/>
                  </a:moveTo>
                  <a:lnTo>
                    <a:pt x="14875" y="167272"/>
                  </a:lnTo>
                  <a:lnTo>
                    <a:pt x="17192" y="216184"/>
                  </a:lnTo>
                  <a:lnTo>
                    <a:pt x="17734" y="246260"/>
                  </a:lnTo>
                  <a:lnTo>
                    <a:pt x="15539" y="253811"/>
                  </a:lnTo>
                  <a:lnTo>
                    <a:pt x="11736" y="256507"/>
                  </a:lnTo>
                  <a:lnTo>
                    <a:pt x="6861" y="255964"/>
                  </a:lnTo>
                  <a:lnTo>
                    <a:pt x="3611" y="249754"/>
                  </a:lnTo>
                  <a:lnTo>
                    <a:pt x="0" y="227255"/>
                  </a:lnTo>
                  <a:lnTo>
                    <a:pt x="6087" y="178453"/>
                  </a:lnTo>
                  <a:lnTo>
                    <a:pt x="15239" y="128119"/>
                  </a:lnTo>
                  <a:lnTo>
                    <a:pt x="27698" y="88249"/>
                  </a:lnTo>
                  <a:lnTo>
                    <a:pt x="72065" y="25110"/>
                  </a:lnTo>
                  <a:lnTo>
                    <a:pt x="102768" y="3397"/>
                  </a:lnTo>
                  <a:lnTo>
                    <a:pt x="123619" y="0"/>
                  </a:lnTo>
                  <a:lnTo>
                    <a:pt x="134092" y="732"/>
                  </a:lnTo>
                  <a:lnTo>
                    <a:pt x="142244" y="4730"/>
                  </a:lnTo>
                  <a:lnTo>
                    <a:pt x="154422" y="18529"/>
                  </a:lnTo>
                  <a:lnTo>
                    <a:pt x="155797" y="29462"/>
                  </a:lnTo>
                  <a:lnTo>
                    <a:pt x="146555" y="70456"/>
                  </a:lnTo>
                  <a:lnTo>
                    <a:pt x="127828" y="104699"/>
                  </a:lnTo>
                  <a:lnTo>
                    <a:pt x="110189" y="122231"/>
                  </a:lnTo>
                  <a:lnTo>
                    <a:pt x="87533" y="131584"/>
                  </a:lnTo>
                  <a:lnTo>
                    <a:pt x="39225" y="1390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6948808" y="13435023"/>
              <a:ext cx="150752" cy="164292"/>
            </a:xfrm>
            <a:custGeom>
              <a:avLst/>
              <a:gdLst/>
              <a:ahLst/>
              <a:cxnLst/>
              <a:rect l="0" t="0" r="0" b="0"/>
              <a:pathLst>
                <a:path w="150752" h="164292">
                  <a:moveTo>
                    <a:pt x="10529" y="25991"/>
                  </a:moveTo>
                  <a:lnTo>
                    <a:pt x="25183" y="79017"/>
                  </a:lnTo>
                  <a:lnTo>
                    <a:pt x="32661" y="126889"/>
                  </a:lnTo>
                  <a:lnTo>
                    <a:pt x="42202" y="145312"/>
                  </a:lnTo>
                  <a:lnTo>
                    <a:pt x="57361" y="158181"/>
                  </a:lnTo>
                  <a:lnTo>
                    <a:pt x="66317" y="163251"/>
                  </a:lnTo>
                  <a:lnTo>
                    <a:pt x="74627" y="164291"/>
                  </a:lnTo>
                  <a:lnTo>
                    <a:pt x="90100" y="159206"/>
                  </a:lnTo>
                  <a:lnTo>
                    <a:pt x="133260" y="114562"/>
                  </a:lnTo>
                  <a:lnTo>
                    <a:pt x="148799" y="87328"/>
                  </a:lnTo>
                  <a:lnTo>
                    <a:pt x="150751" y="61051"/>
                  </a:lnTo>
                  <a:lnTo>
                    <a:pt x="146549" y="33384"/>
                  </a:lnTo>
                  <a:lnTo>
                    <a:pt x="136884" y="13289"/>
                  </a:lnTo>
                  <a:lnTo>
                    <a:pt x="128690" y="6995"/>
                  </a:lnTo>
                  <a:lnTo>
                    <a:pt x="107109" y="0"/>
                  </a:lnTo>
                  <a:lnTo>
                    <a:pt x="81919" y="3132"/>
                  </a:lnTo>
                  <a:lnTo>
                    <a:pt x="56296" y="13491"/>
                  </a:lnTo>
                  <a:lnTo>
                    <a:pt x="24480" y="37885"/>
                  </a:lnTo>
                  <a:lnTo>
                    <a:pt x="0" y="681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7185375" y="13439956"/>
              <a:ext cx="16118" cy="136872"/>
            </a:xfrm>
            <a:custGeom>
              <a:avLst/>
              <a:gdLst/>
              <a:ahLst/>
              <a:cxnLst/>
              <a:rect l="0" t="0" r="0" b="0"/>
              <a:pathLst>
                <a:path w="16118" h="136872">
                  <a:moveTo>
                    <a:pt x="5589" y="0"/>
                  </a:moveTo>
                  <a:lnTo>
                    <a:pt x="5589" y="57264"/>
                  </a:lnTo>
                  <a:lnTo>
                    <a:pt x="0" y="118156"/>
                  </a:lnTo>
                  <a:lnTo>
                    <a:pt x="693" y="126734"/>
                  </a:lnTo>
                  <a:lnTo>
                    <a:pt x="3495" y="131282"/>
                  </a:lnTo>
                  <a:lnTo>
                    <a:pt x="16117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7311716" y="13392660"/>
              <a:ext cx="174047" cy="163110"/>
            </a:xfrm>
            <a:custGeom>
              <a:avLst/>
              <a:gdLst/>
              <a:ahLst/>
              <a:cxnLst/>
              <a:rect l="0" t="0" r="0" b="0"/>
              <a:pathLst>
                <a:path w="174047" h="163110">
                  <a:moveTo>
                    <a:pt x="5590" y="57824"/>
                  </a:moveTo>
                  <a:lnTo>
                    <a:pt x="5590" y="116441"/>
                  </a:lnTo>
                  <a:lnTo>
                    <a:pt x="0" y="151231"/>
                  </a:lnTo>
                  <a:lnTo>
                    <a:pt x="694" y="155191"/>
                  </a:lnTo>
                  <a:lnTo>
                    <a:pt x="3496" y="154321"/>
                  </a:lnTo>
                  <a:lnTo>
                    <a:pt x="7703" y="150231"/>
                  </a:lnTo>
                  <a:lnTo>
                    <a:pt x="29582" y="97318"/>
                  </a:lnTo>
                  <a:lnTo>
                    <a:pt x="60892" y="43269"/>
                  </a:lnTo>
                  <a:lnTo>
                    <a:pt x="85016" y="12697"/>
                  </a:lnTo>
                  <a:lnTo>
                    <a:pt x="106011" y="2673"/>
                  </a:lnTo>
                  <a:lnTo>
                    <a:pt x="118161" y="0"/>
                  </a:lnTo>
                  <a:lnTo>
                    <a:pt x="128600" y="2898"/>
                  </a:lnTo>
                  <a:lnTo>
                    <a:pt x="146439" y="18596"/>
                  </a:lnTo>
                  <a:lnTo>
                    <a:pt x="164046" y="48151"/>
                  </a:lnTo>
                  <a:lnTo>
                    <a:pt x="172071" y="97983"/>
                  </a:lnTo>
                  <a:lnTo>
                    <a:pt x="173656" y="143529"/>
                  </a:lnTo>
                  <a:lnTo>
                    <a:pt x="174046" y="1631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7601576" y="13313614"/>
              <a:ext cx="21057" cy="242156"/>
            </a:xfrm>
            <a:custGeom>
              <a:avLst/>
              <a:gdLst/>
              <a:ahLst/>
              <a:cxnLst/>
              <a:rect l="0" t="0" r="0" b="0"/>
              <a:pathLst>
                <a:path w="21057" h="242156">
                  <a:moveTo>
                    <a:pt x="21056" y="0"/>
                  </a:moveTo>
                  <a:lnTo>
                    <a:pt x="21056" y="58618"/>
                  </a:lnTo>
                  <a:lnTo>
                    <a:pt x="21056" y="110174"/>
                  </a:lnTo>
                  <a:lnTo>
                    <a:pt x="13820" y="166431"/>
                  </a:lnTo>
                  <a:lnTo>
                    <a:pt x="5373" y="229742"/>
                  </a:lnTo>
                  <a:lnTo>
                    <a:pt x="2388" y="239368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7559461" y="13396489"/>
              <a:ext cx="526426" cy="157153"/>
            </a:xfrm>
            <a:custGeom>
              <a:avLst/>
              <a:gdLst/>
              <a:ahLst/>
              <a:cxnLst/>
              <a:rect l="0" t="0" r="0" b="0"/>
              <a:pathLst>
                <a:path w="526426" h="157153">
                  <a:moveTo>
                    <a:pt x="0" y="43467"/>
                  </a:moveTo>
                  <a:lnTo>
                    <a:pt x="48931" y="32015"/>
                  </a:lnTo>
                  <a:lnTo>
                    <a:pt x="108062" y="24307"/>
                  </a:lnTo>
                  <a:lnTo>
                    <a:pt x="150692" y="28563"/>
                  </a:lnTo>
                  <a:lnTo>
                    <a:pt x="187369" y="42821"/>
                  </a:lnTo>
                  <a:lnTo>
                    <a:pt x="206498" y="61508"/>
                  </a:lnTo>
                  <a:lnTo>
                    <a:pt x="232253" y="106042"/>
                  </a:lnTo>
                  <a:lnTo>
                    <a:pt x="239222" y="149225"/>
                  </a:lnTo>
                  <a:lnTo>
                    <a:pt x="239030" y="156087"/>
                  </a:lnTo>
                  <a:lnTo>
                    <a:pt x="237733" y="157152"/>
                  </a:lnTo>
                  <a:lnTo>
                    <a:pt x="235697" y="154352"/>
                  </a:lnTo>
                  <a:lnTo>
                    <a:pt x="232833" y="128054"/>
                  </a:lnTo>
                  <a:lnTo>
                    <a:pt x="243163" y="85038"/>
                  </a:lnTo>
                  <a:lnTo>
                    <a:pt x="261041" y="52016"/>
                  </a:lnTo>
                  <a:lnTo>
                    <a:pt x="286746" y="27413"/>
                  </a:lnTo>
                  <a:lnTo>
                    <a:pt x="309547" y="18785"/>
                  </a:lnTo>
                  <a:lnTo>
                    <a:pt x="322178" y="16483"/>
                  </a:lnTo>
                  <a:lnTo>
                    <a:pt x="332939" y="18460"/>
                  </a:lnTo>
                  <a:lnTo>
                    <a:pt x="351134" y="30014"/>
                  </a:lnTo>
                  <a:lnTo>
                    <a:pt x="374531" y="61838"/>
                  </a:lnTo>
                  <a:lnTo>
                    <a:pt x="385103" y="100903"/>
                  </a:lnTo>
                  <a:lnTo>
                    <a:pt x="382646" y="136525"/>
                  </a:lnTo>
                  <a:lnTo>
                    <a:pt x="381440" y="138262"/>
                  </a:lnTo>
                  <a:lnTo>
                    <a:pt x="380099" y="124593"/>
                  </a:lnTo>
                  <a:lnTo>
                    <a:pt x="396050" y="76563"/>
                  </a:lnTo>
                  <a:lnTo>
                    <a:pt x="421729" y="28254"/>
                  </a:lnTo>
                  <a:lnTo>
                    <a:pt x="436610" y="12139"/>
                  </a:lnTo>
                  <a:lnTo>
                    <a:pt x="454922" y="1078"/>
                  </a:lnTo>
                  <a:lnTo>
                    <a:pt x="464718" y="0"/>
                  </a:lnTo>
                  <a:lnTo>
                    <a:pt x="484962" y="5042"/>
                  </a:lnTo>
                  <a:lnTo>
                    <a:pt x="499418" y="18201"/>
                  </a:lnTo>
                  <a:lnTo>
                    <a:pt x="514133" y="48459"/>
                  </a:lnTo>
                  <a:lnTo>
                    <a:pt x="522784" y="87060"/>
                  </a:lnTo>
                  <a:lnTo>
                    <a:pt x="526425" y="1487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8159586" y="13347760"/>
              <a:ext cx="252684" cy="172532"/>
            </a:xfrm>
            <a:custGeom>
              <a:avLst/>
              <a:gdLst/>
              <a:ahLst/>
              <a:cxnLst/>
              <a:rect l="0" t="0" r="0" b="0"/>
              <a:pathLst>
                <a:path w="252684" h="172532">
                  <a:moveTo>
                    <a:pt x="0" y="60611"/>
                  </a:moveTo>
                  <a:lnTo>
                    <a:pt x="29309" y="98984"/>
                  </a:lnTo>
                  <a:lnTo>
                    <a:pt x="55087" y="114615"/>
                  </a:lnTo>
                  <a:lnTo>
                    <a:pt x="77905" y="116589"/>
                  </a:lnTo>
                  <a:lnTo>
                    <a:pt x="125093" y="108323"/>
                  </a:lnTo>
                  <a:lnTo>
                    <a:pt x="167039" y="87020"/>
                  </a:lnTo>
                  <a:lnTo>
                    <a:pt x="199068" y="57161"/>
                  </a:lnTo>
                  <a:lnTo>
                    <a:pt x="206412" y="47782"/>
                  </a:lnTo>
                  <a:lnTo>
                    <a:pt x="211452" y="24884"/>
                  </a:lnTo>
                  <a:lnTo>
                    <a:pt x="211158" y="12226"/>
                  </a:lnTo>
                  <a:lnTo>
                    <a:pt x="206282" y="4958"/>
                  </a:lnTo>
                  <a:lnTo>
                    <a:pt x="198353" y="1283"/>
                  </a:lnTo>
                  <a:lnTo>
                    <a:pt x="188387" y="0"/>
                  </a:lnTo>
                  <a:lnTo>
                    <a:pt x="152004" y="9377"/>
                  </a:lnTo>
                  <a:lnTo>
                    <a:pt x="122767" y="26972"/>
                  </a:lnTo>
                  <a:lnTo>
                    <a:pt x="99287" y="58183"/>
                  </a:lnTo>
                  <a:lnTo>
                    <a:pt x="83100" y="97066"/>
                  </a:lnTo>
                  <a:lnTo>
                    <a:pt x="82074" y="138223"/>
                  </a:lnTo>
                  <a:lnTo>
                    <a:pt x="87471" y="148618"/>
                  </a:lnTo>
                  <a:lnTo>
                    <a:pt x="105947" y="163285"/>
                  </a:lnTo>
                  <a:lnTo>
                    <a:pt x="148244" y="172531"/>
                  </a:lnTo>
                  <a:lnTo>
                    <a:pt x="192233" y="164091"/>
                  </a:lnTo>
                  <a:lnTo>
                    <a:pt x="252683" y="144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8475569" y="13355301"/>
              <a:ext cx="193621" cy="158356"/>
            </a:xfrm>
            <a:custGeom>
              <a:avLst/>
              <a:gdLst/>
              <a:ahLst/>
              <a:cxnLst/>
              <a:rect l="0" t="0" r="0" b="0"/>
              <a:pathLst>
                <a:path w="193621" h="158356">
                  <a:moveTo>
                    <a:pt x="10401" y="426"/>
                  </a:moveTo>
                  <a:lnTo>
                    <a:pt x="2067" y="37905"/>
                  </a:lnTo>
                  <a:lnTo>
                    <a:pt x="305" y="89328"/>
                  </a:lnTo>
                  <a:lnTo>
                    <a:pt x="0" y="130623"/>
                  </a:lnTo>
                  <a:lnTo>
                    <a:pt x="2297" y="136358"/>
                  </a:lnTo>
                  <a:lnTo>
                    <a:pt x="6168" y="136671"/>
                  </a:lnTo>
                  <a:lnTo>
                    <a:pt x="11088" y="133370"/>
                  </a:lnTo>
                  <a:lnTo>
                    <a:pt x="34205" y="73493"/>
                  </a:lnTo>
                  <a:lnTo>
                    <a:pt x="53328" y="38064"/>
                  </a:lnTo>
                  <a:lnTo>
                    <a:pt x="76932" y="12748"/>
                  </a:lnTo>
                  <a:lnTo>
                    <a:pt x="86340" y="5132"/>
                  </a:lnTo>
                  <a:lnTo>
                    <a:pt x="96122" y="1223"/>
                  </a:lnTo>
                  <a:lnTo>
                    <a:pt x="116349" y="0"/>
                  </a:lnTo>
                  <a:lnTo>
                    <a:pt x="133918" y="6477"/>
                  </a:lnTo>
                  <a:lnTo>
                    <a:pt x="149525" y="18323"/>
                  </a:lnTo>
                  <a:lnTo>
                    <a:pt x="164260" y="35288"/>
                  </a:lnTo>
                  <a:lnTo>
                    <a:pt x="184378" y="83180"/>
                  </a:lnTo>
                  <a:lnTo>
                    <a:pt x="193620" y="121521"/>
                  </a:lnTo>
                  <a:lnTo>
                    <a:pt x="189385" y="158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8780767" y="13260972"/>
              <a:ext cx="31587" cy="273741"/>
            </a:xfrm>
            <a:custGeom>
              <a:avLst/>
              <a:gdLst/>
              <a:ahLst/>
              <a:cxnLst/>
              <a:rect l="0" t="0" r="0" b="0"/>
              <a:pathLst>
                <a:path w="31587" h="273741">
                  <a:moveTo>
                    <a:pt x="31586" y="0"/>
                  </a:moveTo>
                  <a:lnTo>
                    <a:pt x="22520" y="58617"/>
                  </a:lnTo>
                  <a:lnTo>
                    <a:pt x="21491" y="110175"/>
                  </a:lnTo>
                  <a:lnTo>
                    <a:pt x="15596" y="158725"/>
                  </a:lnTo>
                  <a:lnTo>
                    <a:pt x="12030" y="208336"/>
                  </a:lnTo>
                  <a:lnTo>
                    <a:pt x="9656" y="263247"/>
                  </a:lnTo>
                  <a:lnTo>
                    <a:pt x="7607" y="267915"/>
                  </a:lnTo>
                  <a:lnTo>
                    <a:pt x="0" y="273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8738653" y="13324142"/>
              <a:ext cx="189514" cy="16119"/>
            </a:xfrm>
            <a:custGeom>
              <a:avLst/>
              <a:gdLst/>
              <a:ahLst/>
              <a:cxnLst/>
              <a:rect l="0" t="0" r="0" b="0"/>
              <a:pathLst>
                <a:path w="189514" h="16119">
                  <a:moveTo>
                    <a:pt x="0" y="10529"/>
                  </a:moveTo>
                  <a:lnTo>
                    <a:pt x="16768" y="16118"/>
                  </a:lnTo>
                  <a:lnTo>
                    <a:pt x="71856" y="12847"/>
                  </a:lnTo>
                  <a:lnTo>
                    <a:pt x="125406" y="10047"/>
                  </a:lnTo>
                  <a:lnTo>
                    <a:pt x="170481" y="2331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8995142" y="13292558"/>
              <a:ext cx="154124" cy="178985"/>
            </a:xfrm>
            <a:custGeom>
              <a:avLst/>
              <a:gdLst/>
              <a:ahLst/>
              <a:cxnLst/>
              <a:rect l="0" t="0" r="0" b="0"/>
              <a:pathLst>
                <a:path w="154124" h="178985">
                  <a:moveTo>
                    <a:pt x="154123" y="0"/>
                  </a:moveTo>
                  <a:lnTo>
                    <a:pt x="95505" y="0"/>
                  </a:lnTo>
                  <a:lnTo>
                    <a:pt x="60715" y="11177"/>
                  </a:lnTo>
                  <a:lnTo>
                    <a:pt x="10021" y="42661"/>
                  </a:lnTo>
                  <a:lnTo>
                    <a:pt x="1903" y="49497"/>
                  </a:lnTo>
                  <a:lnTo>
                    <a:pt x="0" y="56395"/>
                  </a:lnTo>
                  <a:lnTo>
                    <a:pt x="2241" y="63332"/>
                  </a:lnTo>
                  <a:lnTo>
                    <a:pt x="7245" y="70296"/>
                  </a:lnTo>
                  <a:lnTo>
                    <a:pt x="25283" y="81156"/>
                  </a:lnTo>
                  <a:lnTo>
                    <a:pt x="86160" y="102541"/>
                  </a:lnTo>
                  <a:lnTo>
                    <a:pt x="104810" y="114204"/>
                  </a:lnTo>
                  <a:lnTo>
                    <a:pt x="109550" y="122929"/>
                  </a:lnTo>
                  <a:lnTo>
                    <a:pt x="111695" y="145101"/>
                  </a:lnTo>
                  <a:lnTo>
                    <a:pt x="108290" y="154055"/>
                  </a:lnTo>
                  <a:lnTo>
                    <a:pt x="80423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6706653" y="13803712"/>
              <a:ext cx="180948" cy="36328"/>
            </a:xfrm>
            <a:custGeom>
              <a:avLst/>
              <a:gdLst/>
              <a:ahLst/>
              <a:cxnLst/>
              <a:rect l="0" t="0" r="0" b="0"/>
              <a:pathLst>
                <a:path w="180948" h="36328">
                  <a:moveTo>
                    <a:pt x="0" y="25799"/>
                  </a:moveTo>
                  <a:lnTo>
                    <a:pt x="32452" y="31864"/>
                  </a:lnTo>
                  <a:lnTo>
                    <a:pt x="95521" y="21239"/>
                  </a:lnTo>
                  <a:lnTo>
                    <a:pt x="152706" y="8043"/>
                  </a:lnTo>
                  <a:lnTo>
                    <a:pt x="180947" y="0"/>
                  </a:lnTo>
                  <a:lnTo>
                    <a:pt x="176347" y="1855"/>
                  </a:lnTo>
                  <a:lnTo>
                    <a:pt x="123684" y="12696"/>
                  </a:lnTo>
                  <a:lnTo>
                    <a:pt x="64076" y="14762"/>
                  </a:lnTo>
                  <a:lnTo>
                    <a:pt x="12570" y="16341"/>
                  </a:lnTo>
                  <a:lnTo>
                    <a:pt x="11890" y="18323"/>
                  </a:lnTo>
                  <a:lnTo>
                    <a:pt x="20493" y="23646"/>
                  </a:lnTo>
                  <a:lnTo>
                    <a:pt x="52643" y="36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7001451" y="13686503"/>
              <a:ext cx="168457" cy="264938"/>
            </a:xfrm>
            <a:custGeom>
              <a:avLst/>
              <a:gdLst/>
              <a:ahLst/>
              <a:cxnLst/>
              <a:rect l="0" t="0" r="0" b="0"/>
              <a:pathLst>
                <a:path w="168457" h="264938">
                  <a:moveTo>
                    <a:pt x="168456" y="27193"/>
                  </a:moveTo>
                  <a:lnTo>
                    <a:pt x="157278" y="10427"/>
                  </a:lnTo>
                  <a:lnTo>
                    <a:pt x="149306" y="5488"/>
                  </a:lnTo>
                  <a:lnTo>
                    <a:pt x="127969" y="0"/>
                  </a:lnTo>
                  <a:lnTo>
                    <a:pt x="95239" y="2499"/>
                  </a:lnTo>
                  <a:lnTo>
                    <a:pt x="63314" y="16237"/>
                  </a:lnTo>
                  <a:lnTo>
                    <a:pt x="37217" y="35126"/>
                  </a:lnTo>
                  <a:lnTo>
                    <a:pt x="20256" y="61129"/>
                  </a:lnTo>
                  <a:lnTo>
                    <a:pt x="19353" y="69705"/>
                  </a:lnTo>
                  <a:lnTo>
                    <a:pt x="24589" y="85472"/>
                  </a:lnTo>
                  <a:lnTo>
                    <a:pt x="40690" y="107502"/>
                  </a:lnTo>
                  <a:lnTo>
                    <a:pt x="65869" y="123260"/>
                  </a:lnTo>
                  <a:lnTo>
                    <a:pt x="113050" y="145837"/>
                  </a:lnTo>
                  <a:lnTo>
                    <a:pt x="148933" y="171642"/>
                  </a:lnTo>
                  <a:lnTo>
                    <a:pt x="154271" y="180815"/>
                  </a:lnTo>
                  <a:lnTo>
                    <a:pt x="157082" y="203485"/>
                  </a:lnTo>
                  <a:lnTo>
                    <a:pt x="151312" y="222919"/>
                  </a:lnTo>
                  <a:lnTo>
                    <a:pt x="146499" y="231378"/>
                  </a:lnTo>
                  <a:lnTo>
                    <a:pt x="117366" y="254458"/>
                  </a:lnTo>
                  <a:lnTo>
                    <a:pt x="73509" y="264937"/>
                  </a:lnTo>
                  <a:lnTo>
                    <a:pt x="34649" y="262452"/>
                  </a:lnTo>
                  <a:lnTo>
                    <a:pt x="0" y="248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7233078" y="1390321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7321641" y="13689868"/>
              <a:ext cx="185179" cy="219777"/>
            </a:xfrm>
            <a:custGeom>
              <a:avLst/>
              <a:gdLst/>
              <a:ahLst/>
              <a:cxnLst/>
              <a:rect l="0" t="0" r="0" b="0"/>
              <a:pathLst>
                <a:path w="185179" h="219777">
                  <a:moveTo>
                    <a:pt x="153593" y="13300"/>
                  </a:moveTo>
                  <a:lnTo>
                    <a:pt x="142414" y="2123"/>
                  </a:lnTo>
                  <a:lnTo>
                    <a:pt x="135612" y="0"/>
                  </a:lnTo>
                  <a:lnTo>
                    <a:pt x="118696" y="760"/>
                  </a:lnTo>
                  <a:lnTo>
                    <a:pt x="79238" y="19185"/>
                  </a:lnTo>
                  <a:lnTo>
                    <a:pt x="32754" y="52219"/>
                  </a:lnTo>
                  <a:lnTo>
                    <a:pt x="10294" y="84234"/>
                  </a:lnTo>
                  <a:lnTo>
                    <a:pt x="0" y="123356"/>
                  </a:lnTo>
                  <a:lnTo>
                    <a:pt x="2538" y="158994"/>
                  </a:lnTo>
                  <a:lnTo>
                    <a:pt x="10808" y="177879"/>
                  </a:lnTo>
                  <a:lnTo>
                    <a:pt x="23453" y="194071"/>
                  </a:lnTo>
                  <a:lnTo>
                    <a:pt x="40769" y="209067"/>
                  </a:lnTo>
                  <a:lnTo>
                    <a:pt x="63284" y="217291"/>
                  </a:lnTo>
                  <a:lnTo>
                    <a:pt x="88889" y="219776"/>
                  </a:lnTo>
                  <a:lnTo>
                    <a:pt x="151773" y="208831"/>
                  </a:lnTo>
                  <a:lnTo>
                    <a:pt x="185178" y="192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7654218" y="13829511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7812146" y="13682112"/>
              <a:ext cx="152556" cy="278832"/>
            </a:xfrm>
            <a:custGeom>
              <a:avLst/>
              <a:gdLst/>
              <a:ahLst/>
              <a:cxnLst/>
              <a:rect l="0" t="0" r="0" b="0"/>
              <a:pathLst>
                <a:path w="152556" h="278832">
                  <a:moveTo>
                    <a:pt x="136870" y="0"/>
                  </a:moveTo>
                  <a:lnTo>
                    <a:pt x="145203" y="37478"/>
                  </a:lnTo>
                  <a:lnTo>
                    <a:pt x="152555" y="94489"/>
                  </a:lnTo>
                  <a:lnTo>
                    <a:pt x="150746" y="144850"/>
                  </a:lnTo>
                  <a:lnTo>
                    <a:pt x="139654" y="205864"/>
                  </a:lnTo>
                  <a:lnTo>
                    <a:pt x="128466" y="246480"/>
                  </a:lnTo>
                  <a:lnTo>
                    <a:pt x="117148" y="265914"/>
                  </a:lnTo>
                  <a:lnTo>
                    <a:pt x="107344" y="272032"/>
                  </a:lnTo>
                  <a:lnTo>
                    <a:pt x="80854" y="278831"/>
                  </a:lnTo>
                  <a:lnTo>
                    <a:pt x="67940" y="277134"/>
                  </a:lnTo>
                  <a:lnTo>
                    <a:pt x="44233" y="265891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8064829" y="13639998"/>
              <a:ext cx="150750" cy="221962"/>
            </a:xfrm>
            <a:custGeom>
              <a:avLst/>
              <a:gdLst/>
              <a:ahLst/>
              <a:cxnLst/>
              <a:rect l="0" t="0" r="0" b="0"/>
              <a:pathLst>
                <a:path w="150750" h="221962">
                  <a:moveTo>
                    <a:pt x="0" y="105284"/>
                  </a:moveTo>
                  <a:lnTo>
                    <a:pt x="17959" y="159158"/>
                  </a:lnTo>
                  <a:lnTo>
                    <a:pt x="29368" y="188707"/>
                  </a:lnTo>
                  <a:lnTo>
                    <a:pt x="40739" y="205143"/>
                  </a:lnTo>
                  <a:lnTo>
                    <a:pt x="56711" y="217127"/>
                  </a:lnTo>
                  <a:lnTo>
                    <a:pt x="65883" y="221961"/>
                  </a:lnTo>
                  <a:lnTo>
                    <a:pt x="74339" y="221672"/>
                  </a:lnTo>
                  <a:lnTo>
                    <a:pt x="82314" y="217972"/>
                  </a:lnTo>
                  <a:lnTo>
                    <a:pt x="97415" y="203331"/>
                  </a:lnTo>
                  <a:lnTo>
                    <a:pt x="126174" y="152684"/>
                  </a:lnTo>
                  <a:lnTo>
                    <a:pt x="148796" y="92291"/>
                  </a:lnTo>
                  <a:lnTo>
                    <a:pt x="150749" y="66755"/>
                  </a:lnTo>
                  <a:lnTo>
                    <a:pt x="146549" y="4370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8328042" y="13661055"/>
              <a:ext cx="106109" cy="158161"/>
            </a:xfrm>
            <a:custGeom>
              <a:avLst/>
              <a:gdLst/>
              <a:ahLst/>
              <a:cxnLst/>
              <a:rect l="0" t="0" r="0" b="0"/>
              <a:pathLst>
                <a:path w="106109" h="158161">
                  <a:moveTo>
                    <a:pt x="52643" y="0"/>
                  </a:moveTo>
                  <a:lnTo>
                    <a:pt x="8680" y="14654"/>
                  </a:lnTo>
                  <a:lnTo>
                    <a:pt x="4617" y="19129"/>
                  </a:lnTo>
                  <a:lnTo>
                    <a:pt x="4247" y="24451"/>
                  </a:lnTo>
                  <a:lnTo>
                    <a:pt x="6341" y="30337"/>
                  </a:lnTo>
                  <a:lnTo>
                    <a:pt x="18025" y="39999"/>
                  </a:lnTo>
                  <a:lnTo>
                    <a:pt x="74358" y="66104"/>
                  </a:lnTo>
                  <a:lnTo>
                    <a:pt x="92709" y="79681"/>
                  </a:lnTo>
                  <a:lnTo>
                    <a:pt x="104765" y="97415"/>
                  </a:lnTo>
                  <a:lnTo>
                    <a:pt x="106108" y="107057"/>
                  </a:lnTo>
                  <a:lnTo>
                    <a:pt x="101361" y="127128"/>
                  </a:lnTo>
                  <a:lnTo>
                    <a:pt x="88333" y="144629"/>
                  </a:lnTo>
                  <a:lnTo>
                    <a:pt x="79946" y="152572"/>
                  </a:lnTo>
                  <a:lnTo>
                    <a:pt x="68505" y="156697"/>
                  </a:lnTo>
                  <a:lnTo>
                    <a:pt x="40195" y="158160"/>
                  </a:lnTo>
                  <a:lnTo>
                    <a:pt x="20593" y="154913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8517555" y="13566298"/>
              <a:ext cx="20682" cy="252686"/>
            </a:xfrm>
            <a:custGeom>
              <a:avLst/>
              <a:gdLst/>
              <a:ahLst/>
              <a:cxnLst/>
              <a:rect l="0" t="0" r="0" b="0"/>
              <a:pathLst>
                <a:path w="20682" h="252686">
                  <a:moveTo>
                    <a:pt x="0" y="0"/>
                  </a:moveTo>
                  <a:lnTo>
                    <a:pt x="16788" y="63450"/>
                  </a:lnTo>
                  <a:lnTo>
                    <a:pt x="19791" y="110957"/>
                  </a:lnTo>
                  <a:lnTo>
                    <a:pt x="20681" y="162078"/>
                  </a:lnTo>
                  <a:lnTo>
                    <a:pt x="17863" y="222395"/>
                  </a:lnTo>
                  <a:lnTo>
                    <a:pt x="10528" y="252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8496498" y="13671583"/>
              <a:ext cx="200042" cy="168457"/>
            </a:xfrm>
            <a:custGeom>
              <a:avLst/>
              <a:gdLst/>
              <a:ahLst/>
              <a:cxnLst/>
              <a:rect l="0" t="0" r="0" b="0"/>
              <a:pathLst>
                <a:path w="200042" h="168457">
                  <a:moveTo>
                    <a:pt x="0" y="0"/>
                  </a:moveTo>
                  <a:lnTo>
                    <a:pt x="58616" y="0"/>
                  </a:lnTo>
                  <a:lnTo>
                    <a:pt x="113960" y="1170"/>
                  </a:lnTo>
                  <a:lnTo>
                    <a:pt x="159458" y="9576"/>
                  </a:lnTo>
                  <a:lnTo>
                    <a:pt x="180444" y="20243"/>
                  </a:lnTo>
                  <a:lnTo>
                    <a:pt x="186976" y="28703"/>
                  </a:lnTo>
                  <a:lnTo>
                    <a:pt x="194234" y="50581"/>
                  </a:lnTo>
                  <a:lnTo>
                    <a:pt x="190944" y="108134"/>
                  </a:lnTo>
                  <a:lnTo>
                    <a:pt x="193056" y="142005"/>
                  </a:lnTo>
                  <a:lnTo>
                    <a:pt x="200041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8804411" y="13661055"/>
              <a:ext cx="113228" cy="170658"/>
            </a:xfrm>
            <a:custGeom>
              <a:avLst/>
              <a:gdLst/>
              <a:ahLst/>
              <a:cxnLst/>
              <a:rect l="0" t="0" r="0" b="0"/>
              <a:pathLst>
                <a:path w="113228" h="170658">
                  <a:moveTo>
                    <a:pt x="50056" y="0"/>
                  </a:moveTo>
                  <a:lnTo>
                    <a:pt x="20747" y="34897"/>
                  </a:lnTo>
                  <a:lnTo>
                    <a:pt x="6147" y="69741"/>
                  </a:lnTo>
                  <a:lnTo>
                    <a:pt x="0" y="109701"/>
                  </a:lnTo>
                  <a:lnTo>
                    <a:pt x="4802" y="134153"/>
                  </a:lnTo>
                  <a:lnTo>
                    <a:pt x="9358" y="145588"/>
                  </a:lnTo>
                  <a:lnTo>
                    <a:pt x="17075" y="154379"/>
                  </a:lnTo>
                  <a:lnTo>
                    <a:pt x="38127" y="167268"/>
                  </a:lnTo>
                  <a:lnTo>
                    <a:pt x="59963" y="170657"/>
                  </a:lnTo>
                  <a:lnTo>
                    <a:pt x="88866" y="165989"/>
                  </a:lnTo>
                  <a:lnTo>
                    <a:pt x="113227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9043980" y="13625950"/>
              <a:ext cx="189513" cy="200441"/>
            </a:xfrm>
            <a:custGeom>
              <a:avLst/>
              <a:gdLst/>
              <a:ahLst/>
              <a:cxnLst/>
              <a:rect l="0" t="0" r="0" b="0"/>
              <a:pathLst>
                <a:path w="189513" h="200441">
                  <a:moveTo>
                    <a:pt x="0" y="66690"/>
                  </a:moveTo>
                  <a:lnTo>
                    <a:pt x="16768" y="77868"/>
                  </a:lnTo>
                  <a:lnTo>
                    <a:pt x="55141" y="84819"/>
                  </a:lnTo>
                  <a:lnTo>
                    <a:pt x="97967" y="81289"/>
                  </a:lnTo>
                  <a:lnTo>
                    <a:pt x="119969" y="72789"/>
                  </a:lnTo>
                  <a:lnTo>
                    <a:pt x="153159" y="48268"/>
                  </a:lnTo>
                  <a:lnTo>
                    <a:pt x="157088" y="39200"/>
                  </a:lnTo>
                  <a:lnTo>
                    <a:pt x="158334" y="16648"/>
                  </a:lnTo>
                  <a:lnTo>
                    <a:pt x="153519" y="8762"/>
                  </a:lnTo>
                  <a:lnTo>
                    <a:pt x="145630" y="3505"/>
                  </a:lnTo>
                  <a:lnTo>
                    <a:pt x="135691" y="0"/>
                  </a:lnTo>
                  <a:lnTo>
                    <a:pt x="124385" y="1173"/>
                  </a:lnTo>
                  <a:lnTo>
                    <a:pt x="86118" y="19592"/>
                  </a:lnTo>
                  <a:lnTo>
                    <a:pt x="47483" y="48446"/>
                  </a:lnTo>
                  <a:lnTo>
                    <a:pt x="28512" y="73009"/>
                  </a:lnTo>
                  <a:lnTo>
                    <a:pt x="18521" y="99524"/>
                  </a:lnTo>
                  <a:lnTo>
                    <a:pt x="15856" y="113146"/>
                  </a:lnTo>
                  <a:lnTo>
                    <a:pt x="19135" y="137641"/>
                  </a:lnTo>
                  <a:lnTo>
                    <a:pt x="34136" y="168042"/>
                  </a:lnTo>
                  <a:lnTo>
                    <a:pt x="40304" y="176372"/>
                  </a:lnTo>
                  <a:lnTo>
                    <a:pt x="59636" y="188748"/>
                  </a:lnTo>
                  <a:lnTo>
                    <a:pt x="84996" y="196977"/>
                  </a:lnTo>
                  <a:lnTo>
                    <a:pt x="130989" y="200440"/>
                  </a:lnTo>
                  <a:lnTo>
                    <a:pt x="189512" y="1930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9348801" y="13597334"/>
              <a:ext cx="126848" cy="179535"/>
            </a:xfrm>
            <a:custGeom>
              <a:avLst/>
              <a:gdLst/>
              <a:ahLst/>
              <a:cxnLst/>
              <a:rect l="0" t="0" r="0" b="0"/>
              <a:pathLst>
                <a:path w="126848" h="179535">
                  <a:moveTo>
                    <a:pt x="126847" y="21607"/>
                  </a:moveTo>
                  <a:lnTo>
                    <a:pt x="115669" y="4839"/>
                  </a:lnTo>
                  <a:lnTo>
                    <a:pt x="108867" y="1070"/>
                  </a:lnTo>
                  <a:lnTo>
                    <a:pt x="91949" y="0"/>
                  </a:lnTo>
                  <a:lnTo>
                    <a:pt x="45257" y="17252"/>
                  </a:lnTo>
                  <a:lnTo>
                    <a:pt x="22735" y="29809"/>
                  </a:lnTo>
                  <a:lnTo>
                    <a:pt x="7265" y="46309"/>
                  </a:lnTo>
                  <a:lnTo>
                    <a:pt x="1503" y="55623"/>
                  </a:lnTo>
                  <a:lnTo>
                    <a:pt x="0" y="64172"/>
                  </a:lnTo>
                  <a:lnTo>
                    <a:pt x="1338" y="72210"/>
                  </a:lnTo>
                  <a:lnTo>
                    <a:pt x="4570" y="79909"/>
                  </a:lnTo>
                  <a:lnTo>
                    <a:pt x="43251" y="128851"/>
                  </a:lnTo>
                  <a:lnTo>
                    <a:pt x="53148" y="179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8780767" y="13534712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6717181" y="14155894"/>
              <a:ext cx="168458" cy="10529"/>
            </a:xfrm>
            <a:custGeom>
              <a:avLst/>
              <a:gdLst/>
              <a:ahLst/>
              <a:cxnLst/>
              <a:rect l="0" t="0" r="0" b="0"/>
              <a:pathLst>
                <a:path w="168458" h="10529">
                  <a:moveTo>
                    <a:pt x="0" y="0"/>
                  </a:moveTo>
                  <a:lnTo>
                    <a:pt x="57265" y="0"/>
                  </a:lnTo>
                  <a:lnTo>
                    <a:pt x="118157" y="5590"/>
                  </a:lnTo>
                  <a:lnTo>
                    <a:pt x="168457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6973233" y="14118720"/>
              <a:ext cx="133504" cy="195102"/>
            </a:xfrm>
            <a:custGeom>
              <a:avLst/>
              <a:gdLst/>
              <a:ahLst/>
              <a:cxnLst/>
              <a:rect l="0" t="0" r="0" b="0"/>
              <a:pathLst>
                <a:path w="133504" h="195102">
                  <a:moveTo>
                    <a:pt x="133503" y="5588"/>
                  </a:moveTo>
                  <a:lnTo>
                    <a:pt x="116735" y="0"/>
                  </a:lnTo>
                  <a:lnTo>
                    <a:pt x="99145" y="375"/>
                  </a:lnTo>
                  <a:lnTo>
                    <a:pt x="79628" y="5612"/>
                  </a:lnTo>
                  <a:lnTo>
                    <a:pt x="28056" y="34593"/>
                  </a:lnTo>
                  <a:lnTo>
                    <a:pt x="13327" y="51235"/>
                  </a:lnTo>
                  <a:lnTo>
                    <a:pt x="4052" y="71499"/>
                  </a:lnTo>
                  <a:lnTo>
                    <a:pt x="0" y="109215"/>
                  </a:lnTo>
                  <a:lnTo>
                    <a:pt x="6859" y="147687"/>
                  </a:lnTo>
                  <a:lnTo>
                    <a:pt x="17165" y="166619"/>
                  </a:lnTo>
                  <a:lnTo>
                    <a:pt x="35784" y="179713"/>
                  </a:lnTo>
                  <a:lnTo>
                    <a:pt x="66335" y="190540"/>
                  </a:lnTo>
                  <a:lnTo>
                    <a:pt x="91389" y="1951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7177232" y="14092723"/>
              <a:ext cx="203246" cy="172207"/>
            </a:xfrm>
            <a:custGeom>
              <a:avLst/>
              <a:gdLst/>
              <a:ahLst/>
              <a:cxnLst/>
              <a:rect l="0" t="0" r="0" b="0"/>
              <a:pathLst>
                <a:path w="203246" h="172207">
                  <a:moveTo>
                    <a:pt x="108488" y="0"/>
                  </a:moveTo>
                  <a:lnTo>
                    <a:pt x="64526" y="20243"/>
                  </a:lnTo>
                  <a:lnTo>
                    <a:pt x="39831" y="44992"/>
                  </a:lnTo>
                  <a:lnTo>
                    <a:pt x="11695" y="93202"/>
                  </a:lnTo>
                  <a:lnTo>
                    <a:pt x="0" y="132770"/>
                  </a:lnTo>
                  <a:lnTo>
                    <a:pt x="1000" y="156105"/>
                  </a:lnTo>
                  <a:lnTo>
                    <a:pt x="6414" y="163732"/>
                  </a:lnTo>
                  <a:lnTo>
                    <a:pt x="14703" y="168816"/>
                  </a:lnTo>
                  <a:lnTo>
                    <a:pt x="24907" y="172206"/>
                  </a:lnTo>
                  <a:lnTo>
                    <a:pt x="34050" y="170955"/>
                  </a:lnTo>
                  <a:lnTo>
                    <a:pt x="50449" y="160209"/>
                  </a:lnTo>
                  <a:lnTo>
                    <a:pt x="80040" y="130779"/>
                  </a:lnTo>
                  <a:lnTo>
                    <a:pt x="100189" y="94251"/>
                  </a:lnTo>
                  <a:lnTo>
                    <a:pt x="118072" y="33218"/>
                  </a:lnTo>
                  <a:lnTo>
                    <a:pt x="123276" y="13594"/>
                  </a:lnTo>
                  <a:lnTo>
                    <a:pt x="121690" y="20470"/>
                  </a:lnTo>
                  <a:lnTo>
                    <a:pt x="128317" y="80161"/>
                  </a:lnTo>
                  <a:lnTo>
                    <a:pt x="140359" y="114608"/>
                  </a:lnTo>
                  <a:lnTo>
                    <a:pt x="158746" y="141453"/>
                  </a:lnTo>
                  <a:lnTo>
                    <a:pt x="166560" y="144605"/>
                  </a:lnTo>
                  <a:lnTo>
                    <a:pt x="175278" y="144366"/>
                  </a:lnTo>
                  <a:lnTo>
                    <a:pt x="203245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7443648" y="13987438"/>
              <a:ext cx="173807" cy="239245"/>
            </a:xfrm>
            <a:custGeom>
              <a:avLst/>
              <a:gdLst/>
              <a:ahLst/>
              <a:cxnLst/>
              <a:rect l="0" t="0" r="0" b="0"/>
              <a:pathLst>
                <a:path w="173807" h="239245">
                  <a:moveTo>
                    <a:pt x="0" y="0"/>
                  </a:moveTo>
                  <a:lnTo>
                    <a:pt x="0" y="57264"/>
                  </a:lnTo>
                  <a:lnTo>
                    <a:pt x="0" y="109774"/>
                  </a:lnTo>
                  <a:lnTo>
                    <a:pt x="3119" y="163546"/>
                  </a:lnTo>
                  <a:lnTo>
                    <a:pt x="14654" y="223639"/>
                  </a:lnTo>
                  <a:lnTo>
                    <a:pt x="17958" y="227471"/>
                  </a:lnTo>
                  <a:lnTo>
                    <a:pt x="21331" y="224177"/>
                  </a:lnTo>
                  <a:lnTo>
                    <a:pt x="42138" y="164683"/>
                  </a:lnTo>
                  <a:lnTo>
                    <a:pt x="45640" y="151902"/>
                  </a:lnTo>
                  <a:lnTo>
                    <a:pt x="58889" y="131463"/>
                  </a:lnTo>
                  <a:lnTo>
                    <a:pt x="76476" y="115749"/>
                  </a:lnTo>
                  <a:lnTo>
                    <a:pt x="95990" y="104866"/>
                  </a:lnTo>
                  <a:lnTo>
                    <a:pt x="132297" y="97752"/>
                  </a:lnTo>
                  <a:lnTo>
                    <a:pt x="143180" y="101432"/>
                  </a:lnTo>
                  <a:lnTo>
                    <a:pt x="161512" y="118000"/>
                  </a:lnTo>
                  <a:lnTo>
                    <a:pt x="171218" y="140962"/>
                  </a:lnTo>
                  <a:lnTo>
                    <a:pt x="173806" y="153637"/>
                  </a:lnTo>
                  <a:lnTo>
                    <a:pt x="170445" y="177077"/>
                  </a:lnTo>
                  <a:lnTo>
                    <a:pt x="159981" y="198023"/>
                  </a:lnTo>
                  <a:lnTo>
                    <a:pt x="143632" y="215132"/>
                  </a:lnTo>
                  <a:lnTo>
                    <a:pt x="114698" y="232330"/>
                  </a:lnTo>
                  <a:lnTo>
                    <a:pt x="72719" y="239244"/>
                  </a:lnTo>
                  <a:lnTo>
                    <a:pt x="10529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7696332" y="14082195"/>
              <a:ext cx="10530" cy="168456"/>
            </a:xfrm>
            <a:custGeom>
              <a:avLst/>
              <a:gdLst/>
              <a:ahLst/>
              <a:cxnLst/>
              <a:rect l="0" t="0" r="0" b="0"/>
              <a:pathLst>
                <a:path w="10530" h="168456">
                  <a:moveTo>
                    <a:pt x="0" y="0"/>
                  </a:moveTo>
                  <a:lnTo>
                    <a:pt x="8333" y="54144"/>
                  </a:lnTo>
                  <a:lnTo>
                    <a:pt x="10095" y="109091"/>
                  </a:lnTo>
                  <a:lnTo>
                    <a:pt x="10529" y="168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7824905" y="14066585"/>
              <a:ext cx="155697" cy="194595"/>
            </a:xfrm>
            <a:custGeom>
              <a:avLst/>
              <a:gdLst/>
              <a:ahLst/>
              <a:cxnLst/>
              <a:rect l="0" t="0" r="0" b="0"/>
              <a:pathLst>
                <a:path w="155697" h="194595">
                  <a:moveTo>
                    <a:pt x="18826" y="5080"/>
                  </a:moveTo>
                  <a:lnTo>
                    <a:pt x="15706" y="62345"/>
                  </a:lnTo>
                  <a:lnTo>
                    <a:pt x="9761" y="123237"/>
                  </a:lnTo>
                  <a:lnTo>
                    <a:pt x="3141" y="160584"/>
                  </a:lnTo>
                  <a:lnTo>
                    <a:pt x="1351" y="163731"/>
                  </a:lnTo>
                  <a:lnTo>
                    <a:pt x="157" y="161151"/>
                  </a:lnTo>
                  <a:lnTo>
                    <a:pt x="0" y="146975"/>
                  </a:lnTo>
                  <a:lnTo>
                    <a:pt x="12563" y="87936"/>
                  </a:lnTo>
                  <a:lnTo>
                    <a:pt x="34400" y="32409"/>
                  </a:lnTo>
                  <a:lnTo>
                    <a:pt x="47584" y="12937"/>
                  </a:lnTo>
                  <a:lnTo>
                    <a:pt x="56715" y="6809"/>
                  </a:lnTo>
                  <a:lnTo>
                    <a:pt x="79339" y="0"/>
                  </a:lnTo>
                  <a:lnTo>
                    <a:pt x="89584" y="1693"/>
                  </a:lnTo>
                  <a:lnTo>
                    <a:pt x="107205" y="12934"/>
                  </a:lnTo>
                  <a:lnTo>
                    <a:pt x="130281" y="44582"/>
                  </a:lnTo>
                  <a:lnTo>
                    <a:pt x="140758" y="83595"/>
                  </a:lnTo>
                  <a:lnTo>
                    <a:pt x="144297" y="138700"/>
                  </a:lnTo>
                  <a:lnTo>
                    <a:pt x="146080" y="175953"/>
                  </a:lnTo>
                  <a:lnTo>
                    <a:pt x="148115" y="182167"/>
                  </a:lnTo>
                  <a:lnTo>
                    <a:pt x="155696" y="1945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8075357" y="14005449"/>
              <a:ext cx="221100" cy="210140"/>
            </a:xfrm>
            <a:custGeom>
              <a:avLst/>
              <a:gdLst/>
              <a:ahLst/>
              <a:cxnLst/>
              <a:rect l="0" t="0" r="0" b="0"/>
              <a:pathLst>
                <a:path w="221100" h="210140">
                  <a:moveTo>
                    <a:pt x="0" y="66216"/>
                  </a:moveTo>
                  <a:lnTo>
                    <a:pt x="11179" y="82983"/>
                  </a:lnTo>
                  <a:lnTo>
                    <a:pt x="26026" y="94335"/>
                  </a:lnTo>
                  <a:lnTo>
                    <a:pt x="45493" y="102112"/>
                  </a:lnTo>
                  <a:lnTo>
                    <a:pt x="69742" y="105567"/>
                  </a:lnTo>
                  <a:lnTo>
                    <a:pt x="92998" y="100864"/>
                  </a:lnTo>
                  <a:lnTo>
                    <a:pt x="136524" y="78778"/>
                  </a:lnTo>
                  <a:lnTo>
                    <a:pt x="162765" y="53172"/>
                  </a:lnTo>
                  <a:lnTo>
                    <a:pt x="171777" y="30393"/>
                  </a:lnTo>
                  <a:lnTo>
                    <a:pt x="174180" y="17768"/>
                  </a:lnTo>
                  <a:lnTo>
                    <a:pt x="169933" y="9351"/>
                  </a:lnTo>
                  <a:lnTo>
                    <a:pt x="161252" y="3741"/>
                  </a:lnTo>
                  <a:lnTo>
                    <a:pt x="149615" y="0"/>
                  </a:lnTo>
                  <a:lnTo>
                    <a:pt x="138349" y="1015"/>
                  </a:lnTo>
                  <a:lnTo>
                    <a:pt x="116471" y="11503"/>
                  </a:lnTo>
                  <a:lnTo>
                    <a:pt x="75000" y="46830"/>
                  </a:lnTo>
                  <a:lnTo>
                    <a:pt x="51728" y="78411"/>
                  </a:lnTo>
                  <a:lnTo>
                    <a:pt x="38074" y="116883"/>
                  </a:lnTo>
                  <a:lnTo>
                    <a:pt x="34470" y="144107"/>
                  </a:lnTo>
                  <a:lnTo>
                    <a:pt x="39107" y="168686"/>
                  </a:lnTo>
                  <a:lnTo>
                    <a:pt x="43619" y="180153"/>
                  </a:lnTo>
                  <a:lnTo>
                    <a:pt x="57992" y="196014"/>
                  </a:lnTo>
                  <a:lnTo>
                    <a:pt x="66737" y="201882"/>
                  </a:lnTo>
                  <a:lnTo>
                    <a:pt x="101403" y="210139"/>
                  </a:lnTo>
                  <a:lnTo>
                    <a:pt x="141310" y="206997"/>
                  </a:lnTo>
                  <a:lnTo>
                    <a:pt x="193207" y="188218"/>
                  </a:lnTo>
                  <a:lnTo>
                    <a:pt x="221099" y="17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8412473" y="13934796"/>
              <a:ext cx="31383" cy="284270"/>
            </a:xfrm>
            <a:custGeom>
              <a:avLst/>
              <a:gdLst/>
              <a:ahLst/>
              <a:cxnLst/>
              <a:rect l="0" t="0" r="0" b="0"/>
              <a:pathLst>
                <a:path w="31383" h="284270">
                  <a:moveTo>
                    <a:pt x="31382" y="0"/>
                  </a:moveTo>
                  <a:lnTo>
                    <a:pt x="20204" y="11178"/>
                  </a:lnTo>
                  <a:lnTo>
                    <a:pt x="7663" y="46075"/>
                  </a:lnTo>
                  <a:lnTo>
                    <a:pt x="2127" y="93459"/>
                  </a:lnTo>
                  <a:lnTo>
                    <a:pt x="486" y="150133"/>
                  </a:lnTo>
                  <a:lnTo>
                    <a:pt x="0" y="205790"/>
                  </a:lnTo>
                  <a:lnTo>
                    <a:pt x="7073" y="263914"/>
                  </a:lnTo>
                  <a:lnTo>
                    <a:pt x="10325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8306984" y="13997967"/>
              <a:ext cx="221100" cy="94757"/>
            </a:xfrm>
            <a:custGeom>
              <a:avLst/>
              <a:gdLst/>
              <a:ahLst/>
              <a:cxnLst/>
              <a:rect l="0" t="0" r="0" b="0"/>
              <a:pathLst>
                <a:path w="221100" h="94757">
                  <a:moveTo>
                    <a:pt x="221099" y="0"/>
                  </a:moveTo>
                  <a:lnTo>
                    <a:pt x="166955" y="14573"/>
                  </a:lnTo>
                  <a:lnTo>
                    <a:pt x="106419" y="44993"/>
                  </a:lnTo>
                  <a:lnTo>
                    <a:pt x="55449" y="68962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7780560" y="13966382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31586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8718147" y="14016324"/>
              <a:ext cx="148668" cy="338658"/>
            </a:xfrm>
            <a:custGeom>
              <a:avLst/>
              <a:gdLst/>
              <a:ahLst/>
              <a:cxnLst/>
              <a:rect l="0" t="0" r="0" b="0"/>
              <a:pathLst>
                <a:path w="148668" h="338658">
                  <a:moveTo>
                    <a:pt x="20506" y="76399"/>
                  </a:moveTo>
                  <a:lnTo>
                    <a:pt x="14917" y="135015"/>
                  </a:lnTo>
                  <a:lnTo>
                    <a:pt x="11441" y="186573"/>
                  </a:lnTo>
                  <a:lnTo>
                    <a:pt x="10411" y="246303"/>
                  </a:lnTo>
                  <a:lnTo>
                    <a:pt x="10106" y="297277"/>
                  </a:lnTo>
                  <a:lnTo>
                    <a:pt x="15605" y="336426"/>
                  </a:lnTo>
                  <a:lnTo>
                    <a:pt x="17239" y="338657"/>
                  </a:lnTo>
                  <a:lnTo>
                    <a:pt x="19055" y="325540"/>
                  </a:lnTo>
                  <a:lnTo>
                    <a:pt x="11814" y="268289"/>
                  </a:lnTo>
                  <a:lnTo>
                    <a:pt x="3633" y="209685"/>
                  </a:lnTo>
                  <a:lnTo>
                    <a:pt x="1309" y="164493"/>
                  </a:lnTo>
                  <a:lnTo>
                    <a:pt x="0" y="104191"/>
                  </a:lnTo>
                  <a:lnTo>
                    <a:pt x="10791" y="54868"/>
                  </a:lnTo>
                  <a:lnTo>
                    <a:pt x="28806" y="21796"/>
                  </a:lnTo>
                  <a:lnTo>
                    <a:pt x="45252" y="8066"/>
                  </a:lnTo>
                  <a:lnTo>
                    <a:pt x="54551" y="2769"/>
                  </a:lnTo>
                  <a:lnTo>
                    <a:pt x="74242" y="0"/>
                  </a:lnTo>
                  <a:lnTo>
                    <a:pt x="84406" y="899"/>
                  </a:lnTo>
                  <a:lnTo>
                    <a:pt x="121068" y="18934"/>
                  </a:lnTo>
                  <a:lnTo>
                    <a:pt x="138510" y="36821"/>
                  </a:lnTo>
                  <a:lnTo>
                    <a:pt x="144799" y="46504"/>
                  </a:lnTo>
                  <a:lnTo>
                    <a:pt x="148667" y="69742"/>
                  </a:lnTo>
                  <a:lnTo>
                    <a:pt x="145317" y="93328"/>
                  </a:lnTo>
                  <a:lnTo>
                    <a:pt x="136030" y="111609"/>
                  </a:lnTo>
                  <a:lnTo>
                    <a:pt x="112057" y="140644"/>
                  </a:lnTo>
                  <a:lnTo>
                    <a:pt x="82727" y="160296"/>
                  </a:lnTo>
                  <a:lnTo>
                    <a:pt x="46221" y="167937"/>
                  </a:lnTo>
                  <a:lnTo>
                    <a:pt x="28815" y="166606"/>
                  </a:lnTo>
                  <a:lnTo>
                    <a:pt x="9978" y="160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8907109" y="14016817"/>
              <a:ext cx="107818" cy="158654"/>
            </a:xfrm>
            <a:custGeom>
              <a:avLst/>
              <a:gdLst/>
              <a:ahLst/>
              <a:cxnLst/>
              <a:rect l="0" t="0" r="0" b="0"/>
              <a:pathLst>
                <a:path w="107818" h="158654">
                  <a:moveTo>
                    <a:pt x="21057" y="23264"/>
                  </a:moveTo>
                  <a:lnTo>
                    <a:pt x="21057" y="81881"/>
                  </a:lnTo>
                  <a:lnTo>
                    <a:pt x="26646" y="127850"/>
                  </a:lnTo>
                  <a:lnTo>
                    <a:pt x="31802" y="139781"/>
                  </a:lnTo>
                  <a:lnTo>
                    <a:pt x="46890" y="156157"/>
                  </a:lnTo>
                  <a:lnTo>
                    <a:pt x="55826" y="158653"/>
                  </a:lnTo>
                  <a:lnTo>
                    <a:pt x="75114" y="155186"/>
                  </a:lnTo>
                  <a:lnTo>
                    <a:pt x="82831" y="149816"/>
                  </a:lnTo>
                  <a:lnTo>
                    <a:pt x="94525" y="134491"/>
                  </a:lnTo>
                  <a:lnTo>
                    <a:pt x="107686" y="100543"/>
                  </a:lnTo>
                  <a:lnTo>
                    <a:pt x="107817" y="60849"/>
                  </a:lnTo>
                  <a:lnTo>
                    <a:pt x="100446" y="25042"/>
                  </a:lnTo>
                  <a:lnTo>
                    <a:pt x="95039" y="16260"/>
                  </a:lnTo>
                  <a:lnTo>
                    <a:pt x="79675" y="3383"/>
                  </a:lnTo>
                  <a:lnTo>
                    <a:pt x="58027" y="0"/>
                  </a:lnTo>
                  <a:lnTo>
                    <a:pt x="35149" y="3566"/>
                  </a:lnTo>
                  <a:lnTo>
                    <a:pt x="0" y="23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9094825" y="13997967"/>
              <a:ext cx="87839" cy="221099"/>
            </a:xfrm>
            <a:custGeom>
              <a:avLst/>
              <a:gdLst/>
              <a:ahLst/>
              <a:cxnLst/>
              <a:rect l="0" t="0" r="0" b="0"/>
              <a:pathLst>
                <a:path w="87839" h="221099">
                  <a:moveTo>
                    <a:pt x="22854" y="0"/>
                  </a:moveTo>
                  <a:lnTo>
                    <a:pt x="13279" y="24047"/>
                  </a:lnTo>
                  <a:lnTo>
                    <a:pt x="2610" y="38373"/>
                  </a:lnTo>
                  <a:lnTo>
                    <a:pt x="0" y="46639"/>
                  </a:lnTo>
                  <a:lnTo>
                    <a:pt x="218" y="65182"/>
                  </a:lnTo>
                  <a:lnTo>
                    <a:pt x="4254" y="72700"/>
                  </a:lnTo>
                  <a:lnTo>
                    <a:pt x="18097" y="84173"/>
                  </a:lnTo>
                  <a:lnTo>
                    <a:pt x="70414" y="114071"/>
                  </a:lnTo>
                  <a:lnTo>
                    <a:pt x="86989" y="139474"/>
                  </a:lnTo>
                  <a:lnTo>
                    <a:pt x="87838" y="149134"/>
                  </a:lnTo>
                  <a:lnTo>
                    <a:pt x="82541" y="169227"/>
                  </a:lnTo>
                  <a:lnTo>
                    <a:pt x="66406" y="194680"/>
                  </a:lnTo>
                  <a:lnTo>
                    <a:pt x="33383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9270516" y="14040081"/>
              <a:ext cx="15620" cy="168457"/>
            </a:xfrm>
            <a:custGeom>
              <a:avLst/>
              <a:gdLst/>
              <a:ahLst/>
              <a:cxnLst/>
              <a:rect l="0" t="0" r="0" b="0"/>
              <a:pathLst>
                <a:path w="15620" h="168457">
                  <a:moveTo>
                    <a:pt x="15619" y="0"/>
                  </a:moveTo>
                  <a:lnTo>
                    <a:pt x="15619" y="48930"/>
                  </a:lnTo>
                  <a:lnTo>
                    <a:pt x="10030" y="108060"/>
                  </a:lnTo>
                  <a:lnTo>
                    <a:pt x="0" y="152887"/>
                  </a:lnTo>
                  <a:lnTo>
                    <a:pt x="527" y="158077"/>
                  </a:lnTo>
                  <a:lnTo>
                    <a:pt x="5091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9380892" y="13945324"/>
              <a:ext cx="63171" cy="284270"/>
            </a:xfrm>
            <a:custGeom>
              <a:avLst/>
              <a:gdLst/>
              <a:ahLst/>
              <a:cxnLst/>
              <a:rect l="0" t="0" r="0" b="0"/>
              <a:pathLst>
                <a:path w="63171" h="284270">
                  <a:moveTo>
                    <a:pt x="63170" y="0"/>
                  </a:moveTo>
                  <a:lnTo>
                    <a:pt x="51718" y="57263"/>
                  </a:lnTo>
                  <a:lnTo>
                    <a:pt x="41840" y="109775"/>
                  </a:lnTo>
                  <a:lnTo>
                    <a:pt x="31504" y="160427"/>
                  </a:lnTo>
                  <a:lnTo>
                    <a:pt x="14027" y="221211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9370363" y="14082195"/>
              <a:ext cx="160300" cy="200041"/>
            </a:xfrm>
            <a:custGeom>
              <a:avLst/>
              <a:gdLst/>
              <a:ahLst/>
              <a:cxnLst/>
              <a:rect l="0" t="0" r="0" b="0"/>
              <a:pathLst>
                <a:path w="160300" h="200041">
                  <a:moveTo>
                    <a:pt x="0" y="0"/>
                  </a:moveTo>
                  <a:lnTo>
                    <a:pt x="54144" y="8333"/>
                  </a:lnTo>
                  <a:lnTo>
                    <a:pt x="103501" y="15684"/>
                  </a:lnTo>
                  <a:lnTo>
                    <a:pt x="136342" y="30643"/>
                  </a:lnTo>
                  <a:lnTo>
                    <a:pt x="151453" y="46375"/>
                  </a:lnTo>
                  <a:lnTo>
                    <a:pt x="157121" y="55483"/>
                  </a:lnTo>
                  <a:lnTo>
                    <a:pt x="160299" y="74963"/>
                  </a:lnTo>
                  <a:lnTo>
                    <a:pt x="146683" y="136980"/>
                  </a:lnTo>
                  <a:lnTo>
                    <a:pt x="142401" y="157976"/>
                  </a:lnTo>
                  <a:lnTo>
                    <a:pt x="147399" y="200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9608606" y="14166422"/>
              <a:ext cx="73108" cy="133362"/>
            </a:xfrm>
            <a:custGeom>
              <a:avLst/>
              <a:gdLst/>
              <a:ahLst/>
              <a:cxnLst/>
              <a:rect l="0" t="0" r="0" b="0"/>
              <a:pathLst>
                <a:path w="73108" h="133362">
                  <a:moveTo>
                    <a:pt x="24970" y="10530"/>
                  </a:moveTo>
                  <a:lnTo>
                    <a:pt x="1250" y="63556"/>
                  </a:lnTo>
                  <a:lnTo>
                    <a:pt x="0" y="87519"/>
                  </a:lnTo>
                  <a:lnTo>
                    <a:pt x="4513" y="111427"/>
                  </a:lnTo>
                  <a:lnTo>
                    <a:pt x="14317" y="129851"/>
                  </a:lnTo>
                  <a:lnTo>
                    <a:pt x="21378" y="133361"/>
                  </a:lnTo>
                  <a:lnTo>
                    <a:pt x="29594" y="133361"/>
                  </a:lnTo>
                  <a:lnTo>
                    <a:pt x="38581" y="131022"/>
                  </a:lnTo>
                  <a:lnTo>
                    <a:pt x="54806" y="119063"/>
                  </a:lnTo>
                  <a:lnTo>
                    <a:pt x="62408" y="110961"/>
                  </a:lnTo>
                  <a:lnTo>
                    <a:pt x="70855" y="89481"/>
                  </a:lnTo>
                  <a:lnTo>
                    <a:pt x="73107" y="77202"/>
                  </a:lnTo>
                  <a:lnTo>
                    <a:pt x="69371" y="57319"/>
                  </a:lnTo>
                  <a:lnTo>
                    <a:pt x="54113" y="32972"/>
                  </a:lnTo>
                  <a:lnTo>
                    <a:pt x="40262" y="19334"/>
                  </a:lnTo>
                  <a:lnTo>
                    <a:pt x="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9770446" y="14238334"/>
              <a:ext cx="105286" cy="117603"/>
            </a:xfrm>
            <a:custGeom>
              <a:avLst/>
              <a:gdLst/>
              <a:ahLst/>
              <a:cxnLst/>
              <a:rect l="0" t="0" r="0" b="0"/>
              <a:pathLst>
                <a:path w="105286" h="117603">
                  <a:moveTo>
                    <a:pt x="0" y="64959"/>
                  </a:moveTo>
                  <a:lnTo>
                    <a:pt x="0" y="42602"/>
                  </a:lnTo>
                  <a:lnTo>
                    <a:pt x="6239" y="25386"/>
                  </a:lnTo>
                  <a:lnTo>
                    <a:pt x="11179" y="17520"/>
                  </a:lnTo>
                  <a:lnTo>
                    <a:pt x="26026" y="5660"/>
                  </a:lnTo>
                  <a:lnTo>
                    <a:pt x="34898" y="860"/>
                  </a:lnTo>
                  <a:lnTo>
                    <a:pt x="44322" y="0"/>
                  </a:lnTo>
                  <a:lnTo>
                    <a:pt x="64152" y="5282"/>
                  </a:lnTo>
                  <a:lnTo>
                    <a:pt x="78425" y="18549"/>
                  </a:lnTo>
                  <a:lnTo>
                    <a:pt x="83869" y="27000"/>
                  </a:lnTo>
                  <a:lnTo>
                    <a:pt x="96442" y="89582"/>
                  </a:lnTo>
                  <a:lnTo>
                    <a:pt x="105285" y="117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9943708" y="14208537"/>
              <a:ext cx="37309" cy="200042"/>
            </a:xfrm>
            <a:custGeom>
              <a:avLst/>
              <a:gdLst/>
              <a:ahLst/>
              <a:cxnLst/>
              <a:rect l="0" t="0" r="0" b="0"/>
              <a:pathLst>
                <a:path w="37309" h="200042">
                  <a:moveTo>
                    <a:pt x="37308" y="0"/>
                  </a:moveTo>
                  <a:lnTo>
                    <a:pt x="7999" y="29307"/>
                  </a:lnTo>
                  <a:lnTo>
                    <a:pt x="885" y="52019"/>
                  </a:lnTo>
                  <a:lnTo>
                    <a:pt x="0" y="94571"/>
                  </a:lnTo>
                  <a:lnTo>
                    <a:pt x="5519" y="121579"/>
                  </a:lnTo>
                  <a:lnTo>
                    <a:pt x="18270" y="156516"/>
                  </a:lnTo>
                  <a:lnTo>
                    <a:pt x="17928" y="178357"/>
                  </a:lnTo>
                  <a:lnTo>
                    <a:pt x="13876" y="190404"/>
                  </a:lnTo>
                  <a:lnTo>
                    <a:pt x="5723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9612519" y="13987438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9275607" y="139137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6717181" y="14376992"/>
            <a:ext cx="1001671" cy="242157"/>
            <a:chOff x="6717181" y="14376992"/>
            <a:chExt cx="1001671" cy="242157"/>
          </a:xfrm>
        </p:grpSpPr>
        <p:sp>
          <p:nvSpPr>
            <p:cNvPr id="652" name="Freeform 651"/>
            <p:cNvSpPr/>
            <p:nvPr/>
          </p:nvSpPr>
          <p:spPr>
            <a:xfrm>
              <a:off x="6717181" y="14503335"/>
              <a:ext cx="147400" cy="10529"/>
            </a:xfrm>
            <a:custGeom>
              <a:avLst/>
              <a:gdLst/>
              <a:ahLst/>
              <a:cxnLst/>
              <a:rect l="0" t="0" r="0" b="0"/>
              <a:pathLst>
                <a:path w="147400" h="10529">
                  <a:moveTo>
                    <a:pt x="0" y="10528"/>
                  </a:moveTo>
                  <a:lnTo>
                    <a:pt x="27557" y="3293"/>
                  </a:lnTo>
                  <a:lnTo>
                    <a:pt x="83779" y="651"/>
                  </a:lnTo>
                  <a:lnTo>
                    <a:pt x="119970" y="194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6971289" y="14463550"/>
              <a:ext cx="177562" cy="155599"/>
            </a:xfrm>
            <a:custGeom>
              <a:avLst/>
              <a:gdLst/>
              <a:ahLst/>
              <a:cxnLst/>
              <a:rect l="0" t="0" r="0" b="0"/>
              <a:pathLst>
                <a:path w="177562" h="155599">
                  <a:moveTo>
                    <a:pt x="177561" y="29255"/>
                  </a:moveTo>
                  <a:lnTo>
                    <a:pt x="159580" y="13614"/>
                  </a:lnTo>
                  <a:lnTo>
                    <a:pt x="142663" y="5536"/>
                  </a:lnTo>
                  <a:lnTo>
                    <a:pt x="107819" y="0"/>
                  </a:lnTo>
                  <a:lnTo>
                    <a:pt x="73448" y="3950"/>
                  </a:lnTo>
                  <a:lnTo>
                    <a:pt x="41038" y="18118"/>
                  </a:lnTo>
                  <a:lnTo>
                    <a:pt x="14797" y="42723"/>
                  </a:lnTo>
                  <a:lnTo>
                    <a:pt x="5785" y="65267"/>
                  </a:lnTo>
                  <a:lnTo>
                    <a:pt x="0" y="117867"/>
                  </a:lnTo>
                  <a:lnTo>
                    <a:pt x="3035" y="129274"/>
                  </a:lnTo>
                  <a:lnTo>
                    <a:pt x="15766" y="148188"/>
                  </a:lnTo>
                  <a:lnTo>
                    <a:pt x="24074" y="152998"/>
                  </a:lnTo>
                  <a:lnTo>
                    <a:pt x="42663" y="155223"/>
                  </a:lnTo>
                  <a:lnTo>
                    <a:pt x="59504" y="149192"/>
                  </a:lnTo>
                  <a:lnTo>
                    <a:pt x="89381" y="126257"/>
                  </a:lnTo>
                  <a:lnTo>
                    <a:pt x="105160" y="100501"/>
                  </a:lnTo>
                  <a:lnTo>
                    <a:pt x="117244" y="70643"/>
                  </a:lnTo>
                  <a:lnTo>
                    <a:pt x="120972" y="67375"/>
                  </a:lnTo>
                  <a:lnTo>
                    <a:pt x="124627" y="68707"/>
                  </a:lnTo>
                  <a:lnTo>
                    <a:pt x="128233" y="73104"/>
                  </a:lnTo>
                  <a:lnTo>
                    <a:pt x="140403" y="134154"/>
                  </a:lnTo>
                  <a:lnTo>
                    <a:pt x="145770" y="141303"/>
                  </a:lnTo>
                  <a:lnTo>
                    <a:pt x="177561" y="155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7222839" y="14470176"/>
              <a:ext cx="252396" cy="147066"/>
            </a:xfrm>
            <a:custGeom>
              <a:avLst/>
              <a:gdLst/>
              <a:ahLst/>
              <a:cxnLst/>
              <a:rect l="0" t="0" r="0" b="0"/>
              <a:pathLst>
                <a:path w="252396" h="147066">
                  <a:moveTo>
                    <a:pt x="10239" y="12101"/>
                  </a:moveTo>
                  <a:lnTo>
                    <a:pt x="7120" y="54793"/>
                  </a:lnTo>
                  <a:lnTo>
                    <a:pt x="686" y="115338"/>
                  </a:lnTo>
                  <a:lnTo>
                    <a:pt x="0" y="147065"/>
                  </a:lnTo>
                  <a:lnTo>
                    <a:pt x="967" y="130989"/>
                  </a:lnTo>
                  <a:lnTo>
                    <a:pt x="14376" y="70319"/>
                  </a:lnTo>
                  <a:lnTo>
                    <a:pt x="30052" y="29221"/>
                  </a:lnTo>
                  <a:lnTo>
                    <a:pt x="45951" y="10742"/>
                  </a:lnTo>
                  <a:lnTo>
                    <a:pt x="55104" y="4176"/>
                  </a:lnTo>
                  <a:lnTo>
                    <a:pt x="77753" y="0"/>
                  </a:lnTo>
                  <a:lnTo>
                    <a:pt x="90343" y="524"/>
                  </a:lnTo>
                  <a:lnTo>
                    <a:pt x="99906" y="5553"/>
                  </a:lnTo>
                  <a:lnTo>
                    <a:pt x="113652" y="23620"/>
                  </a:lnTo>
                  <a:lnTo>
                    <a:pt x="130838" y="73346"/>
                  </a:lnTo>
                  <a:lnTo>
                    <a:pt x="134879" y="103817"/>
                  </a:lnTo>
                  <a:lnTo>
                    <a:pt x="141946" y="57830"/>
                  </a:lnTo>
                  <a:lnTo>
                    <a:pt x="154174" y="37884"/>
                  </a:lnTo>
                  <a:lnTo>
                    <a:pt x="171306" y="22391"/>
                  </a:lnTo>
                  <a:lnTo>
                    <a:pt x="190619" y="11605"/>
                  </a:lnTo>
                  <a:lnTo>
                    <a:pt x="199513" y="10601"/>
                  </a:lnTo>
                  <a:lnTo>
                    <a:pt x="215633" y="15724"/>
                  </a:lnTo>
                  <a:lnTo>
                    <a:pt x="227478" y="28919"/>
                  </a:lnTo>
                  <a:lnTo>
                    <a:pt x="244613" y="71575"/>
                  </a:lnTo>
                  <a:lnTo>
                    <a:pt x="252395" y="127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7538404" y="14376992"/>
              <a:ext cx="180448" cy="231629"/>
            </a:xfrm>
            <a:custGeom>
              <a:avLst/>
              <a:gdLst/>
              <a:ahLst/>
              <a:cxnLst/>
              <a:rect l="0" t="0" r="0" b="0"/>
              <a:pathLst>
                <a:path w="180448" h="231629">
                  <a:moveTo>
                    <a:pt x="0" y="0"/>
                  </a:moveTo>
                  <a:lnTo>
                    <a:pt x="14654" y="49552"/>
                  </a:lnTo>
                  <a:lnTo>
                    <a:pt x="19160" y="100081"/>
                  </a:lnTo>
                  <a:lnTo>
                    <a:pt x="20495" y="153916"/>
                  </a:lnTo>
                  <a:lnTo>
                    <a:pt x="26480" y="195734"/>
                  </a:lnTo>
                  <a:lnTo>
                    <a:pt x="29352" y="198340"/>
                  </a:lnTo>
                  <a:lnTo>
                    <a:pt x="32436" y="194227"/>
                  </a:lnTo>
                  <a:lnTo>
                    <a:pt x="64170" y="136361"/>
                  </a:lnTo>
                  <a:lnTo>
                    <a:pt x="78823" y="117926"/>
                  </a:lnTo>
                  <a:lnTo>
                    <a:pt x="97034" y="105834"/>
                  </a:lnTo>
                  <a:lnTo>
                    <a:pt x="132606" y="98039"/>
                  </a:lnTo>
                  <a:lnTo>
                    <a:pt x="152913" y="102454"/>
                  </a:lnTo>
                  <a:lnTo>
                    <a:pt x="161604" y="106908"/>
                  </a:lnTo>
                  <a:lnTo>
                    <a:pt x="174379" y="124334"/>
                  </a:lnTo>
                  <a:lnTo>
                    <a:pt x="179424" y="135533"/>
                  </a:lnTo>
                  <a:lnTo>
                    <a:pt x="180447" y="146508"/>
                  </a:lnTo>
                  <a:lnTo>
                    <a:pt x="175346" y="168061"/>
                  </a:lnTo>
                  <a:lnTo>
                    <a:pt x="159320" y="199924"/>
                  </a:lnTo>
                  <a:lnTo>
                    <a:pt x="143339" y="214807"/>
                  </a:lnTo>
                  <a:lnTo>
                    <a:pt x="134164" y="220415"/>
                  </a:lnTo>
                  <a:lnTo>
                    <a:pt x="76564" y="230151"/>
                  </a:lnTo>
                  <a:lnTo>
                    <a:pt x="63172" y="231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Group 658"/>
          <p:cNvGrpSpPr/>
          <p:nvPr/>
        </p:nvGrpSpPr>
        <p:grpSpPr>
          <a:xfrm>
            <a:off x="1263420" y="13492998"/>
            <a:ext cx="6458200" cy="820824"/>
            <a:chOff x="1263420" y="13492998"/>
            <a:chExt cx="6458200" cy="820824"/>
          </a:xfrm>
        </p:grpSpPr>
        <p:sp>
          <p:nvSpPr>
            <p:cNvPr id="657" name="Freeform 656"/>
            <p:cNvSpPr/>
            <p:nvPr/>
          </p:nvSpPr>
          <p:spPr>
            <a:xfrm>
              <a:off x="6840677" y="13492998"/>
              <a:ext cx="880943" cy="619831"/>
            </a:xfrm>
            <a:custGeom>
              <a:avLst/>
              <a:gdLst/>
              <a:ahLst/>
              <a:cxnLst/>
              <a:rect l="0" t="0" r="0" b="0"/>
              <a:pathLst>
                <a:path w="880943" h="619831">
                  <a:moveTo>
                    <a:pt x="771427" y="31186"/>
                  </a:moveTo>
                  <a:lnTo>
                    <a:pt x="718400" y="16531"/>
                  </a:lnTo>
                  <a:lnTo>
                    <a:pt x="667019" y="4158"/>
                  </a:lnTo>
                  <a:lnTo>
                    <a:pt x="618699" y="950"/>
                  </a:lnTo>
                  <a:lnTo>
                    <a:pt x="564997" y="0"/>
                  </a:lnTo>
                  <a:lnTo>
                    <a:pt x="502942" y="888"/>
                  </a:lnTo>
                  <a:lnTo>
                    <a:pt x="448161" y="11077"/>
                  </a:lnTo>
                  <a:lnTo>
                    <a:pt x="397956" y="24355"/>
                  </a:lnTo>
                  <a:lnTo>
                    <a:pt x="344149" y="38241"/>
                  </a:lnTo>
                  <a:lnTo>
                    <a:pt x="282105" y="61347"/>
                  </a:lnTo>
                  <a:lnTo>
                    <a:pt x="228328" y="88919"/>
                  </a:lnTo>
                  <a:lnTo>
                    <a:pt x="171879" y="131553"/>
                  </a:lnTo>
                  <a:lnTo>
                    <a:pt x="113523" y="176203"/>
                  </a:lnTo>
                  <a:lnTo>
                    <a:pt x="58158" y="231943"/>
                  </a:lnTo>
                  <a:lnTo>
                    <a:pt x="16729" y="294463"/>
                  </a:lnTo>
                  <a:lnTo>
                    <a:pt x="0" y="336525"/>
                  </a:lnTo>
                  <a:lnTo>
                    <a:pt x="184" y="384870"/>
                  </a:lnTo>
                  <a:lnTo>
                    <a:pt x="2057" y="432468"/>
                  </a:lnTo>
                  <a:lnTo>
                    <a:pt x="19380" y="481797"/>
                  </a:lnTo>
                  <a:lnTo>
                    <a:pt x="55356" y="542297"/>
                  </a:lnTo>
                  <a:lnTo>
                    <a:pt x="89128" y="574213"/>
                  </a:lnTo>
                  <a:lnTo>
                    <a:pt x="150426" y="602535"/>
                  </a:lnTo>
                  <a:lnTo>
                    <a:pt x="200801" y="615964"/>
                  </a:lnTo>
                  <a:lnTo>
                    <a:pt x="258930" y="619830"/>
                  </a:lnTo>
                  <a:lnTo>
                    <a:pt x="320803" y="615004"/>
                  </a:lnTo>
                  <a:lnTo>
                    <a:pt x="375086" y="606072"/>
                  </a:lnTo>
                  <a:lnTo>
                    <a:pt x="430034" y="596016"/>
                  </a:lnTo>
                  <a:lnTo>
                    <a:pt x="483360" y="580039"/>
                  </a:lnTo>
                  <a:lnTo>
                    <a:pt x="541794" y="560487"/>
                  </a:lnTo>
                  <a:lnTo>
                    <a:pt x="597973" y="539876"/>
                  </a:lnTo>
                  <a:lnTo>
                    <a:pt x="646074" y="518951"/>
                  </a:lnTo>
                  <a:lnTo>
                    <a:pt x="695551" y="492344"/>
                  </a:lnTo>
                  <a:lnTo>
                    <a:pt x="747861" y="459147"/>
                  </a:lnTo>
                  <a:lnTo>
                    <a:pt x="802682" y="409724"/>
                  </a:lnTo>
                  <a:lnTo>
                    <a:pt x="844159" y="354385"/>
                  </a:lnTo>
                  <a:lnTo>
                    <a:pt x="871689" y="294195"/>
                  </a:lnTo>
                  <a:lnTo>
                    <a:pt x="880942" y="252354"/>
                  </a:lnTo>
                  <a:lnTo>
                    <a:pt x="876146" y="197712"/>
                  </a:lnTo>
                  <a:lnTo>
                    <a:pt x="861596" y="146298"/>
                  </a:lnTo>
                  <a:lnTo>
                    <a:pt x="853226" y="119782"/>
                  </a:lnTo>
                  <a:lnTo>
                    <a:pt x="836248" y="96298"/>
                  </a:lnTo>
                  <a:lnTo>
                    <a:pt x="792810" y="58215"/>
                  </a:lnTo>
                  <a:lnTo>
                    <a:pt x="760995" y="41015"/>
                  </a:lnTo>
                  <a:lnTo>
                    <a:pt x="706175" y="32480"/>
                  </a:lnTo>
                  <a:lnTo>
                    <a:pt x="687199" y="31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1263420" y="13566304"/>
              <a:ext cx="5906488" cy="747518"/>
            </a:xfrm>
            <a:custGeom>
              <a:avLst/>
              <a:gdLst/>
              <a:ahLst/>
              <a:cxnLst/>
              <a:rect l="0" t="0" r="0" b="0"/>
              <a:pathLst>
                <a:path w="5906488" h="747518">
                  <a:moveTo>
                    <a:pt x="5906487" y="115808"/>
                  </a:moveTo>
                  <a:lnTo>
                    <a:pt x="5857224" y="115808"/>
                  </a:lnTo>
                  <a:lnTo>
                    <a:pt x="5808313" y="115808"/>
                  </a:lnTo>
                  <a:lnTo>
                    <a:pt x="5752391" y="118927"/>
                  </a:lnTo>
                  <a:lnTo>
                    <a:pt x="5701613" y="124873"/>
                  </a:lnTo>
                  <a:lnTo>
                    <a:pt x="5643662" y="125902"/>
                  </a:lnTo>
                  <a:lnTo>
                    <a:pt x="5591397" y="126208"/>
                  </a:lnTo>
                  <a:lnTo>
                    <a:pt x="5528306" y="119076"/>
                  </a:lnTo>
                  <a:lnTo>
                    <a:pt x="5467400" y="116777"/>
                  </a:lnTo>
                  <a:lnTo>
                    <a:pt x="5418158" y="114926"/>
                  </a:lnTo>
                  <a:lnTo>
                    <a:pt x="5359597" y="107531"/>
                  </a:lnTo>
                  <a:lnTo>
                    <a:pt x="5302971" y="105723"/>
                  </a:lnTo>
                  <a:lnTo>
                    <a:pt x="5245555" y="105367"/>
                  </a:lnTo>
                  <a:lnTo>
                    <a:pt x="5196188" y="105305"/>
                  </a:lnTo>
                  <a:lnTo>
                    <a:pt x="5144517" y="105286"/>
                  </a:lnTo>
                  <a:lnTo>
                    <a:pt x="5092162" y="105282"/>
                  </a:lnTo>
                  <a:lnTo>
                    <a:pt x="5039605" y="105280"/>
                  </a:lnTo>
                  <a:lnTo>
                    <a:pt x="4986988" y="105279"/>
                  </a:lnTo>
                  <a:lnTo>
                    <a:pt x="4934353" y="105279"/>
                  </a:lnTo>
                  <a:lnTo>
                    <a:pt x="4881713" y="105279"/>
                  </a:lnTo>
                  <a:lnTo>
                    <a:pt x="4829071" y="105279"/>
                  </a:lnTo>
                  <a:lnTo>
                    <a:pt x="4775258" y="104110"/>
                  </a:lnTo>
                  <a:lnTo>
                    <a:pt x="4716550" y="98043"/>
                  </a:lnTo>
                  <a:lnTo>
                    <a:pt x="4660421" y="94557"/>
                  </a:lnTo>
                  <a:lnTo>
                    <a:pt x="4599856" y="87804"/>
                  </a:lnTo>
                  <a:lnTo>
                    <a:pt x="4537457" y="84114"/>
                  </a:lnTo>
                  <a:lnTo>
                    <a:pt x="4475685" y="77302"/>
                  </a:lnTo>
                  <a:lnTo>
                    <a:pt x="4417477" y="73594"/>
                  </a:lnTo>
                  <a:lnTo>
                    <a:pt x="4372789" y="68580"/>
                  </a:lnTo>
                  <a:lnTo>
                    <a:pt x="4328752" y="62452"/>
                  </a:lnTo>
                  <a:lnTo>
                    <a:pt x="4285782" y="56999"/>
                  </a:lnTo>
                  <a:lnTo>
                    <a:pt x="4243288" y="54576"/>
                  </a:lnTo>
                  <a:lnTo>
                    <a:pt x="4179904" y="47623"/>
                  </a:lnTo>
                  <a:lnTo>
                    <a:pt x="4116669" y="43741"/>
                  </a:lnTo>
                  <a:lnTo>
                    <a:pt x="4053479" y="37002"/>
                  </a:lnTo>
                  <a:lnTo>
                    <a:pt x="3990303" y="33185"/>
                  </a:lnTo>
                  <a:lnTo>
                    <a:pt x="3927130" y="26466"/>
                  </a:lnTo>
                  <a:lnTo>
                    <a:pt x="3863959" y="22656"/>
                  </a:lnTo>
                  <a:lnTo>
                    <a:pt x="3818725" y="21764"/>
                  </a:lnTo>
                  <a:lnTo>
                    <a:pt x="3772495" y="20198"/>
                  </a:lnTo>
                  <a:lnTo>
                    <a:pt x="3728551" y="15603"/>
                  </a:lnTo>
                  <a:lnTo>
                    <a:pt x="3685624" y="12780"/>
                  </a:lnTo>
                  <a:lnTo>
                    <a:pt x="3641979" y="11526"/>
                  </a:lnTo>
                  <a:lnTo>
                    <a:pt x="3595285" y="10970"/>
                  </a:lnTo>
                  <a:lnTo>
                    <a:pt x="3550356" y="7601"/>
                  </a:lnTo>
                  <a:lnTo>
                    <a:pt x="3506990" y="3375"/>
                  </a:lnTo>
                  <a:lnTo>
                    <a:pt x="3464320" y="1497"/>
                  </a:lnTo>
                  <a:lnTo>
                    <a:pt x="3418840" y="663"/>
                  </a:lnTo>
                  <a:lnTo>
                    <a:pt x="3371330" y="291"/>
                  </a:lnTo>
                  <a:lnTo>
                    <a:pt x="3322919" y="127"/>
                  </a:lnTo>
                  <a:lnTo>
                    <a:pt x="3277226" y="54"/>
                  </a:lnTo>
                  <a:lnTo>
                    <a:pt x="3232351" y="20"/>
                  </a:lnTo>
                  <a:lnTo>
                    <a:pt x="3185111" y="6"/>
                  </a:lnTo>
                  <a:lnTo>
                    <a:pt x="3136819" y="0"/>
                  </a:lnTo>
                  <a:lnTo>
                    <a:pt x="3089230" y="1167"/>
                  </a:lnTo>
                  <a:lnTo>
                    <a:pt x="3044682" y="5584"/>
                  </a:lnTo>
                  <a:lnTo>
                    <a:pt x="2998368" y="8328"/>
                  </a:lnTo>
                  <a:lnTo>
                    <a:pt x="2950487" y="10717"/>
                  </a:lnTo>
                  <a:lnTo>
                    <a:pt x="2901910" y="15678"/>
                  </a:lnTo>
                  <a:lnTo>
                    <a:pt x="2856144" y="18662"/>
                  </a:lnTo>
                  <a:lnTo>
                    <a:pt x="2811237" y="21160"/>
                  </a:lnTo>
                  <a:lnTo>
                    <a:pt x="2763983" y="26167"/>
                  </a:lnTo>
                  <a:lnTo>
                    <a:pt x="2715684" y="32294"/>
                  </a:lnTo>
                  <a:lnTo>
                    <a:pt x="2666922" y="38917"/>
                  </a:lnTo>
                  <a:lnTo>
                    <a:pt x="2617954" y="45758"/>
                  </a:lnTo>
                  <a:lnTo>
                    <a:pt x="2565775" y="49580"/>
                  </a:lnTo>
                  <a:lnTo>
                    <a:pt x="2513729" y="52448"/>
                  </a:lnTo>
                  <a:lnTo>
                    <a:pt x="2467200" y="57623"/>
                  </a:lnTo>
                  <a:lnTo>
                    <a:pt x="2420004" y="63821"/>
                  </a:lnTo>
                  <a:lnTo>
                    <a:pt x="2371733" y="70476"/>
                  </a:lnTo>
                  <a:lnTo>
                    <a:pt x="2322982" y="77333"/>
                  </a:lnTo>
                  <a:lnTo>
                    <a:pt x="2274019" y="84280"/>
                  </a:lnTo>
                  <a:lnTo>
                    <a:pt x="2226132" y="92437"/>
                  </a:lnTo>
                  <a:lnTo>
                    <a:pt x="2181452" y="103862"/>
                  </a:lnTo>
                  <a:lnTo>
                    <a:pt x="2135078" y="113618"/>
                  </a:lnTo>
                  <a:lnTo>
                    <a:pt x="2087171" y="121853"/>
                  </a:lnTo>
                  <a:lnTo>
                    <a:pt x="2038583" y="129412"/>
                  </a:lnTo>
                  <a:lnTo>
                    <a:pt x="1992811" y="136670"/>
                  </a:lnTo>
                  <a:lnTo>
                    <a:pt x="1947902" y="143797"/>
                  </a:lnTo>
                  <a:lnTo>
                    <a:pt x="1900647" y="150863"/>
                  </a:lnTo>
                  <a:lnTo>
                    <a:pt x="1852348" y="161024"/>
                  </a:lnTo>
                  <a:lnTo>
                    <a:pt x="1804756" y="172167"/>
                  </a:lnTo>
                  <a:lnTo>
                    <a:pt x="1760207" y="181021"/>
                  </a:lnTo>
                  <a:lnTo>
                    <a:pt x="1717011" y="188856"/>
                  </a:lnTo>
                  <a:lnTo>
                    <a:pt x="1673246" y="197406"/>
                  </a:lnTo>
                  <a:lnTo>
                    <a:pt x="1626499" y="209006"/>
                  </a:lnTo>
                  <a:lnTo>
                    <a:pt x="1581546" y="218841"/>
                  </a:lnTo>
                  <a:lnTo>
                    <a:pt x="1538170" y="228280"/>
                  </a:lnTo>
                  <a:lnTo>
                    <a:pt x="1495495" y="240277"/>
                  </a:lnTo>
                  <a:lnTo>
                    <a:pt x="1450012" y="250285"/>
                  </a:lnTo>
                  <a:lnTo>
                    <a:pt x="1403671" y="259804"/>
                  </a:lnTo>
                  <a:lnTo>
                    <a:pt x="1359679" y="271833"/>
                  </a:lnTo>
                  <a:lnTo>
                    <a:pt x="1316730" y="281858"/>
                  </a:lnTo>
                  <a:lnTo>
                    <a:pt x="1274245" y="291383"/>
                  </a:lnTo>
                  <a:lnTo>
                    <a:pt x="1210865" y="308730"/>
                  </a:lnTo>
                  <a:lnTo>
                    <a:pt x="1147632" y="322968"/>
                  </a:lnTo>
                  <a:lnTo>
                    <a:pt x="1084443" y="340315"/>
                  </a:lnTo>
                  <a:lnTo>
                    <a:pt x="1021266" y="354553"/>
                  </a:lnTo>
                  <a:lnTo>
                    <a:pt x="959264" y="373070"/>
                  </a:lnTo>
                  <a:lnTo>
                    <a:pt x="902158" y="392205"/>
                  </a:lnTo>
                  <a:lnTo>
                    <a:pt x="842474" y="406973"/>
                  </a:lnTo>
                  <a:lnTo>
                    <a:pt x="786055" y="425648"/>
                  </a:lnTo>
                  <a:lnTo>
                    <a:pt x="726575" y="445999"/>
                  </a:lnTo>
                  <a:lnTo>
                    <a:pt x="670216" y="466846"/>
                  </a:lnTo>
                  <a:lnTo>
                    <a:pt x="610754" y="487840"/>
                  </a:lnTo>
                  <a:lnTo>
                    <a:pt x="555571" y="508879"/>
                  </a:lnTo>
                  <a:lnTo>
                    <a:pt x="503345" y="529930"/>
                  </a:lnTo>
                  <a:lnTo>
                    <a:pt x="440064" y="561125"/>
                  </a:lnTo>
                  <a:lnTo>
                    <a:pt x="388922" y="587395"/>
                  </a:lnTo>
                  <a:lnTo>
                    <a:pt x="336724" y="609997"/>
                  </a:lnTo>
                  <a:lnTo>
                    <a:pt x="287333" y="631510"/>
                  </a:lnTo>
                  <a:lnTo>
                    <a:pt x="239944" y="652704"/>
                  </a:lnTo>
                  <a:lnTo>
                    <a:pt x="182707" y="675236"/>
                  </a:lnTo>
                  <a:lnTo>
                    <a:pt x="130370" y="698188"/>
                  </a:lnTo>
                  <a:lnTo>
                    <a:pt x="74230" y="718953"/>
                  </a:lnTo>
                  <a:lnTo>
                    <a:pt x="19032" y="736924"/>
                  </a:lnTo>
                  <a:lnTo>
                    <a:pt x="0" y="747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157927" y="13856314"/>
            <a:ext cx="1242364" cy="890888"/>
            <a:chOff x="157927" y="13856314"/>
            <a:chExt cx="1242364" cy="890888"/>
          </a:xfrm>
        </p:grpSpPr>
        <p:sp>
          <p:nvSpPr>
            <p:cNvPr id="660" name="Freeform 659"/>
            <p:cNvSpPr/>
            <p:nvPr/>
          </p:nvSpPr>
          <p:spPr>
            <a:xfrm>
              <a:off x="157927" y="14050609"/>
              <a:ext cx="221100" cy="368498"/>
            </a:xfrm>
            <a:custGeom>
              <a:avLst/>
              <a:gdLst/>
              <a:ahLst/>
              <a:cxnLst/>
              <a:rect l="0" t="0" r="0" b="0"/>
              <a:pathLst>
                <a:path w="221100" h="368498">
                  <a:moveTo>
                    <a:pt x="221099" y="0"/>
                  </a:moveTo>
                  <a:lnTo>
                    <a:pt x="162482" y="0"/>
                  </a:lnTo>
                  <a:lnTo>
                    <a:pt x="127692" y="5589"/>
                  </a:lnTo>
                  <a:lnTo>
                    <a:pt x="89568" y="25833"/>
                  </a:lnTo>
                  <a:lnTo>
                    <a:pt x="54225" y="65236"/>
                  </a:lnTo>
                  <a:lnTo>
                    <a:pt x="20417" y="121377"/>
                  </a:lnTo>
                  <a:lnTo>
                    <a:pt x="9854" y="145193"/>
                  </a:lnTo>
                  <a:lnTo>
                    <a:pt x="7499" y="167475"/>
                  </a:lnTo>
                  <a:lnTo>
                    <a:pt x="11522" y="187906"/>
                  </a:lnTo>
                  <a:lnTo>
                    <a:pt x="28111" y="213734"/>
                  </a:lnTo>
                  <a:lnTo>
                    <a:pt x="55903" y="241923"/>
                  </a:lnTo>
                  <a:lnTo>
                    <a:pt x="114626" y="280267"/>
                  </a:lnTo>
                  <a:lnTo>
                    <a:pt x="147047" y="296081"/>
                  </a:lnTo>
                  <a:lnTo>
                    <a:pt x="153014" y="302673"/>
                  </a:lnTo>
                  <a:lnTo>
                    <a:pt x="155822" y="310576"/>
                  </a:lnTo>
                  <a:lnTo>
                    <a:pt x="156524" y="319356"/>
                  </a:lnTo>
                  <a:lnTo>
                    <a:pt x="151065" y="335347"/>
                  </a:lnTo>
                  <a:lnTo>
                    <a:pt x="146333" y="342888"/>
                  </a:lnTo>
                  <a:lnTo>
                    <a:pt x="128598" y="354385"/>
                  </a:lnTo>
                  <a:lnTo>
                    <a:pt x="105118" y="362224"/>
                  </a:lnTo>
                  <a:lnTo>
                    <a:pt x="51917" y="367258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368497" y="14155894"/>
              <a:ext cx="122921" cy="203378"/>
            </a:xfrm>
            <a:custGeom>
              <a:avLst/>
              <a:gdLst/>
              <a:ahLst/>
              <a:cxnLst/>
              <a:rect l="0" t="0" r="0" b="0"/>
              <a:pathLst>
                <a:path w="122921" h="203378">
                  <a:moveTo>
                    <a:pt x="0" y="147399"/>
                  </a:moveTo>
                  <a:lnTo>
                    <a:pt x="9576" y="171445"/>
                  </a:lnTo>
                  <a:lnTo>
                    <a:pt x="20244" y="185772"/>
                  </a:lnTo>
                  <a:lnTo>
                    <a:pt x="44993" y="201403"/>
                  </a:lnTo>
                  <a:lnTo>
                    <a:pt x="67570" y="203377"/>
                  </a:lnTo>
                  <a:lnTo>
                    <a:pt x="90863" y="199185"/>
                  </a:lnTo>
                  <a:lnTo>
                    <a:pt x="109014" y="189522"/>
                  </a:lnTo>
                  <a:lnTo>
                    <a:pt x="114790" y="180160"/>
                  </a:lnTo>
                  <a:lnTo>
                    <a:pt x="122920" y="140209"/>
                  </a:lnTo>
                  <a:lnTo>
                    <a:pt x="122547" y="84193"/>
                  </a:lnTo>
                  <a:lnTo>
                    <a:pt x="108295" y="24778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555606" y="14103428"/>
              <a:ext cx="102690" cy="273565"/>
            </a:xfrm>
            <a:custGeom>
              <a:avLst/>
              <a:gdLst/>
              <a:ahLst/>
              <a:cxnLst/>
              <a:rect l="0" t="0" r="0" b="0"/>
              <a:pathLst>
                <a:path w="102690" h="273565">
                  <a:moveTo>
                    <a:pt x="55047" y="273564"/>
                  </a:moveTo>
                  <a:lnTo>
                    <a:pt x="35261" y="224634"/>
                  </a:lnTo>
                  <a:lnTo>
                    <a:pt x="14614" y="171093"/>
                  </a:lnTo>
                  <a:lnTo>
                    <a:pt x="433" y="126348"/>
                  </a:lnTo>
                  <a:lnTo>
                    <a:pt x="0" y="76048"/>
                  </a:lnTo>
                  <a:lnTo>
                    <a:pt x="12870" y="35276"/>
                  </a:lnTo>
                  <a:lnTo>
                    <a:pt x="31502" y="6559"/>
                  </a:lnTo>
                  <a:lnTo>
                    <a:pt x="40520" y="1973"/>
                  </a:lnTo>
                  <a:lnTo>
                    <a:pt x="63018" y="0"/>
                  </a:lnTo>
                  <a:lnTo>
                    <a:pt x="82376" y="6142"/>
                  </a:lnTo>
                  <a:lnTo>
                    <a:pt x="90814" y="11055"/>
                  </a:lnTo>
                  <a:lnTo>
                    <a:pt x="96439" y="19009"/>
                  </a:lnTo>
                  <a:lnTo>
                    <a:pt x="102689" y="40326"/>
                  </a:lnTo>
                  <a:lnTo>
                    <a:pt x="99228" y="65399"/>
                  </a:lnTo>
                  <a:lnTo>
                    <a:pt x="95029" y="78635"/>
                  </a:lnTo>
                  <a:lnTo>
                    <a:pt x="77886" y="102702"/>
                  </a:lnTo>
                  <a:lnTo>
                    <a:pt x="45046" y="129742"/>
                  </a:lnTo>
                  <a:lnTo>
                    <a:pt x="2404" y="147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673824" y="13956109"/>
              <a:ext cx="294799" cy="190987"/>
            </a:xfrm>
            <a:custGeom>
              <a:avLst/>
              <a:gdLst/>
              <a:ahLst/>
              <a:cxnLst/>
              <a:rect l="0" t="0" r="0" b="0"/>
              <a:pathLst>
                <a:path w="294799" h="190987">
                  <a:moveTo>
                    <a:pt x="0" y="105028"/>
                  </a:moveTo>
                  <a:lnTo>
                    <a:pt x="22357" y="121794"/>
                  </a:lnTo>
                  <a:lnTo>
                    <a:pt x="36452" y="142506"/>
                  </a:lnTo>
                  <a:lnTo>
                    <a:pt x="60623" y="188341"/>
                  </a:lnTo>
                  <a:lnTo>
                    <a:pt x="64982" y="190986"/>
                  </a:lnTo>
                  <a:lnTo>
                    <a:pt x="67888" y="188070"/>
                  </a:lnTo>
                  <a:lnTo>
                    <a:pt x="71977" y="161609"/>
                  </a:lnTo>
                  <a:lnTo>
                    <a:pt x="78948" y="116336"/>
                  </a:lnTo>
                  <a:lnTo>
                    <a:pt x="93842" y="89792"/>
                  </a:lnTo>
                  <a:lnTo>
                    <a:pt x="102336" y="85513"/>
                  </a:lnTo>
                  <a:lnTo>
                    <a:pt x="124251" y="83877"/>
                  </a:lnTo>
                  <a:lnTo>
                    <a:pt x="177618" y="90020"/>
                  </a:lnTo>
                  <a:lnTo>
                    <a:pt x="222773" y="83944"/>
                  </a:lnTo>
                  <a:lnTo>
                    <a:pt x="243680" y="73821"/>
                  </a:lnTo>
                  <a:lnTo>
                    <a:pt x="257651" y="58403"/>
                  </a:lnTo>
                  <a:lnTo>
                    <a:pt x="263014" y="49379"/>
                  </a:lnTo>
                  <a:lnTo>
                    <a:pt x="265854" y="29992"/>
                  </a:lnTo>
                  <a:lnTo>
                    <a:pt x="264973" y="19909"/>
                  </a:lnTo>
                  <a:lnTo>
                    <a:pt x="260877" y="12017"/>
                  </a:lnTo>
                  <a:lnTo>
                    <a:pt x="246967" y="129"/>
                  </a:lnTo>
                  <a:lnTo>
                    <a:pt x="238344" y="0"/>
                  </a:lnTo>
                  <a:lnTo>
                    <a:pt x="219404" y="9215"/>
                  </a:lnTo>
                  <a:lnTo>
                    <a:pt x="202408" y="31250"/>
                  </a:lnTo>
                  <a:lnTo>
                    <a:pt x="178022" y="81876"/>
                  </a:lnTo>
                  <a:lnTo>
                    <a:pt x="175827" y="107216"/>
                  </a:lnTo>
                  <a:lnTo>
                    <a:pt x="179921" y="134076"/>
                  </a:lnTo>
                  <a:lnTo>
                    <a:pt x="189539" y="161614"/>
                  </a:lnTo>
                  <a:lnTo>
                    <a:pt x="204732" y="180090"/>
                  </a:lnTo>
                  <a:lnTo>
                    <a:pt x="213697" y="186656"/>
                  </a:lnTo>
                  <a:lnTo>
                    <a:pt x="223183" y="189863"/>
                  </a:lnTo>
                  <a:lnTo>
                    <a:pt x="243082" y="190307"/>
                  </a:lnTo>
                  <a:lnTo>
                    <a:pt x="260505" y="183485"/>
                  </a:lnTo>
                  <a:lnTo>
                    <a:pt x="274877" y="172653"/>
                  </a:lnTo>
                  <a:lnTo>
                    <a:pt x="294798" y="147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1010736" y="13856314"/>
              <a:ext cx="389555" cy="251057"/>
            </a:xfrm>
            <a:custGeom>
              <a:avLst/>
              <a:gdLst/>
              <a:ahLst/>
              <a:cxnLst/>
              <a:rect l="0" t="0" r="0" b="0"/>
              <a:pathLst>
                <a:path w="389555" h="251057">
                  <a:moveTo>
                    <a:pt x="0" y="120596"/>
                  </a:moveTo>
                  <a:lnTo>
                    <a:pt x="3119" y="177860"/>
                  </a:lnTo>
                  <a:lnTo>
                    <a:pt x="8333" y="227250"/>
                  </a:lnTo>
                  <a:lnTo>
                    <a:pt x="10722" y="251056"/>
                  </a:lnTo>
                  <a:lnTo>
                    <a:pt x="12997" y="250853"/>
                  </a:lnTo>
                  <a:lnTo>
                    <a:pt x="15684" y="246038"/>
                  </a:lnTo>
                  <a:lnTo>
                    <a:pt x="21165" y="191388"/>
                  </a:lnTo>
                  <a:lnTo>
                    <a:pt x="32300" y="140038"/>
                  </a:lnTo>
                  <a:lnTo>
                    <a:pt x="35571" y="126538"/>
                  </a:lnTo>
                  <a:lnTo>
                    <a:pt x="41262" y="118707"/>
                  </a:lnTo>
                  <a:lnTo>
                    <a:pt x="48565" y="114658"/>
                  </a:lnTo>
                  <a:lnTo>
                    <a:pt x="56943" y="113128"/>
                  </a:lnTo>
                  <a:lnTo>
                    <a:pt x="64868" y="116787"/>
                  </a:lnTo>
                  <a:lnTo>
                    <a:pt x="79913" y="133331"/>
                  </a:lnTo>
                  <a:lnTo>
                    <a:pt x="95947" y="168952"/>
                  </a:lnTo>
                  <a:lnTo>
                    <a:pt x="103440" y="213553"/>
                  </a:lnTo>
                  <a:lnTo>
                    <a:pt x="104055" y="211812"/>
                  </a:lnTo>
                  <a:lnTo>
                    <a:pt x="107463" y="155744"/>
                  </a:lnTo>
                  <a:lnTo>
                    <a:pt x="116391" y="127637"/>
                  </a:lnTo>
                  <a:lnTo>
                    <a:pt x="123218" y="119441"/>
                  </a:lnTo>
                  <a:lnTo>
                    <a:pt x="131278" y="115146"/>
                  </a:lnTo>
                  <a:lnTo>
                    <a:pt x="140161" y="113453"/>
                  </a:lnTo>
                  <a:lnTo>
                    <a:pt x="148423" y="115835"/>
                  </a:lnTo>
                  <a:lnTo>
                    <a:pt x="163842" y="127839"/>
                  </a:lnTo>
                  <a:lnTo>
                    <a:pt x="199896" y="182525"/>
                  </a:lnTo>
                  <a:lnTo>
                    <a:pt x="206963" y="193467"/>
                  </a:lnTo>
                  <a:lnTo>
                    <a:pt x="215184" y="199592"/>
                  </a:lnTo>
                  <a:lnTo>
                    <a:pt x="224175" y="202505"/>
                  </a:lnTo>
                  <a:lnTo>
                    <a:pt x="233678" y="203279"/>
                  </a:lnTo>
                  <a:lnTo>
                    <a:pt x="253595" y="194779"/>
                  </a:lnTo>
                  <a:lnTo>
                    <a:pt x="263820" y="187598"/>
                  </a:lnTo>
                  <a:lnTo>
                    <a:pt x="289389" y="149547"/>
                  </a:lnTo>
                  <a:lnTo>
                    <a:pt x="314680" y="90050"/>
                  </a:lnTo>
                  <a:lnTo>
                    <a:pt x="329661" y="41512"/>
                  </a:lnTo>
                  <a:lnTo>
                    <a:pt x="330569" y="17597"/>
                  </a:lnTo>
                  <a:lnTo>
                    <a:pt x="329174" y="6307"/>
                  </a:lnTo>
                  <a:lnTo>
                    <a:pt x="324734" y="1119"/>
                  </a:lnTo>
                  <a:lnTo>
                    <a:pt x="318265" y="0"/>
                  </a:lnTo>
                  <a:lnTo>
                    <a:pt x="310442" y="1595"/>
                  </a:lnTo>
                  <a:lnTo>
                    <a:pt x="295512" y="15844"/>
                  </a:lnTo>
                  <a:lnTo>
                    <a:pt x="277072" y="50174"/>
                  </a:lnTo>
                  <a:lnTo>
                    <a:pt x="270542" y="76428"/>
                  </a:lnTo>
                  <a:lnTo>
                    <a:pt x="271539" y="103696"/>
                  </a:lnTo>
                  <a:lnTo>
                    <a:pt x="276952" y="115177"/>
                  </a:lnTo>
                  <a:lnTo>
                    <a:pt x="295445" y="134175"/>
                  </a:lnTo>
                  <a:lnTo>
                    <a:pt x="305758" y="139007"/>
                  </a:lnTo>
                  <a:lnTo>
                    <a:pt x="363615" y="141535"/>
                  </a:lnTo>
                  <a:lnTo>
                    <a:pt x="378026" y="138481"/>
                  </a:lnTo>
                  <a:lnTo>
                    <a:pt x="389554" y="131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392240" y="14419106"/>
              <a:ext cx="362756" cy="328096"/>
            </a:xfrm>
            <a:custGeom>
              <a:avLst/>
              <a:gdLst/>
              <a:ahLst/>
              <a:cxnLst/>
              <a:rect l="0" t="0" r="0" b="0"/>
              <a:pathLst>
                <a:path w="362756" h="328096">
                  <a:moveTo>
                    <a:pt x="123656" y="0"/>
                  </a:moveTo>
                  <a:lnTo>
                    <a:pt x="70951" y="19127"/>
                  </a:lnTo>
                  <a:lnTo>
                    <a:pt x="54998" y="30338"/>
                  </a:lnTo>
                  <a:lnTo>
                    <a:pt x="26863" y="79476"/>
                  </a:lnTo>
                  <a:lnTo>
                    <a:pt x="4989" y="141835"/>
                  </a:lnTo>
                  <a:lnTo>
                    <a:pt x="0" y="196819"/>
                  </a:lnTo>
                  <a:lnTo>
                    <a:pt x="9067" y="249622"/>
                  </a:lnTo>
                  <a:lnTo>
                    <a:pt x="17745" y="273549"/>
                  </a:lnTo>
                  <a:lnTo>
                    <a:pt x="33301" y="299783"/>
                  </a:lnTo>
                  <a:lnTo>
                    <a:pt x="55033" y="317681"/>
                  </a:lnTo>
                  <a:lnTo>
                    <a:pt x="67379" y="324092"/>
                  </a:lnTo>
                  <a:lnTo>
                    <a:pt x="93575" y="328095"/>
                  </a:lnTo>
                  <a:lnTo>
                    <a:pt x="118476" y="324805"/>
                  </a:lnTo>
                  <a:lnTo>
                    <a:pt x="145648" y="309798"/>
                  </a:lnTo>
                  <a:lnTo>
                    <a:pt x="175790" y="280646"/>
                  </a:lnTo>
                  <a:lnTo>
                    <a:pt x="223582" y="217661"/>
                  </a:lnTo>
                  <a:lnTo>
                    <a:pt x="241001" y="184204"/>
                  </a:lnTo>
                  <a:lnTo>
                    <a:pt x="257861" y="156355"/>
                  </a:lnTo>
                  <a:lnTo>
                    <a:pt x="265191" y="135001"/>
                  </a:lnTo>
                  <a:lnTo>
                    <a:pt x="268449" y="109914"/>
                  </a:lnTo>
                  <a:lnTo>
                    <a:pt x="268148" y="106032"/>
                  </a:lnTo>
                  <a:lnTo>
                    <a:pt x="266777" y="108124"/>
                  </a:lnTo>
                  <a:lnTo>
                    <a:pt x="256172" y="150688"/>
                  </a:lnTo>
                  <a:lnTo>
                    <a:pt x="257417" y="192957"/>
                  </a:lnTo>
                  <a:lnTo>
                    <a:pt x="265384" y="214830"/>
                  </a:lnTo>
                  <a:lnTo>
                    <a:pt x="270784" y="223938"/>
                  </a:lnTo>
                  <a:lnTo>
                    <a:pt x="280233" y="228842"/>
                  </a:lnTo>
                  <a:lnTo>
                    <a:pt x="306330" y="231169"/>
                  </a:lnTo>
                  <a:lnTo>
                    <a:pt x="317968" y="227812"/>
                  </a:lnTo>
                  <a:lnTo>
                    <a:pt x="337139" y="214723"/>
                  </a:lnTo>
                  <a:lnTo>
                    <a:pt x="350339" y="194089"/>
                  </a:lnTo>
                  <a:lnTo>
                    <a:pt x="358935" y="168151"/>
                  </a:lnTo>
                  <a:lnTo>
                    <a:pt x="362755" y="137125"/>
                  </a:lnTo>
                  <a:lnTo>
                    <a:pt x="355095" y="110077"/>
                  </a:lnTo>
                  <a:lnTo>
                    <a:pt x="339992" y="88697"/>
                  </a:lnTo>
                  <a:lnTo>
                    <a:pt x="321581" y="75296"/>
                  </a:lnTo>
                  <a:lnTo>
                    <a:pt x="298580" y="71679"/>
                  </a:lnTo>
                  <a:lnTo>
                    <a:pt x="239470" y="736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789637" y="14376992"/>
              <a:ext cx="134091" cy="210526"/>
            </a:xfrm>
            <a:custGeom>
              <a:avLst/>
              <a:gdLst/>
              <a:ahLst/>
              <a:cxnLst/>
              <a:rect l="0" t="0" r="0" b="0"/>
              <a:pathLst>
                <a:path w="134091" h="210526">
                  <a:moveTo>
                    <a:pt x="0" y="115813"/>
                  </a:moveTo>
                  <a:lnTo>
                    <a:pt x="29309" y="150712"/>
                  </a:lnTo>
                  <a:lnTo>
                    <a:pt x="50330" y="195063"/>
                  </a:lnTo>
                  <a:lnTo>
                    <a:pt x="66823" y="208747"/>
                  </a:lnTo>
                  <a:lnTo>
                    <a:pt x="76134" y="210525"/>
                  </a:lnTo>
                  <a:lnTo>
                    <a:pt x="95839" y="206260"/>
                  </a:lnTo>
                  <a:lnTo>
                    <a:pt x="103667" y="200678"/>
                  </a:lnTo>
                  <a:lnTo>
                    <a:pt x="115484" y="185116"/>
                  </a:lnTo>
                  <a:lnTo>
                    <a:pt x="128714" y="151038"/>
                  </a:lnTo>
                  <a:lnTo>
                    <a:pt x="134090" y="90362"/>
                  </a:lnTo>
                  <a:lnTo>
                    <a:pt x="125100" y="35223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1010736" y="14196647"/>
              <a:ext cx="231628" cy="327745"/>
            </a:xfrm>
            <a:custGeom>
              <a:avLst/>
              <a:gdLst/>
              <a:ahLst/>
              <a:cxnLst/>
              <a:rect l="0" t="0" r="0" b="0"/>
              <a:pathLst>
                <a:path w="231628" h="327745">
                  <a:moveTo>
                    <a:pt x="0" y="327744"/>
                  </a:moveTo>
                  <a:lnTo>
                    <a:pt x="11178" y="316566"/>
                  </a:lnTo>
                  <a:lnTo>
                    <a:pt x="13301" y="309764"/>
                  </a:lnTo>
                  <a:lnTo>
                    <a:pt x="11124" y="246823"/>
                  </a:lnTo>
                  <a:lnTo>
                    <a:pt x="10705" y="188734"/>
                  </a:lnTo>
                  <a:lnTo>
                    <a:pt x="16170" y="127069"/>
                  </a:lnTo>
                  <a:lnTo>
                    <a:pt x="30787" y="75522"/>
                  </a:lnTo>
                  <a:lnTo>
                    <a:pt x="55525" y="30613"/>
                  </a:lnTo>
                  <a:lnTo>
                    <a:pt x="74981" y="11242"/>
                  </a:lnTo>
                  <a:lnTo>
                    <a:pt x="85082" y="4440"/>
                  </a:lnTo>
                  <a:lnTo>
                    <a:pt x="105664" y="0"/>
                  </a:lnTo>
                  <a:lnTo>
                    <a:pt x="126510" y="3096"/>
                  </a:lnTo>
                  <a:lnTo>
                    <a:pt x="147474" y="12270"/>
                  </a:lnTo>
                  <a:lnTo>
                    <a:pt x="173417" y="36179"/>
                  </a:lnTo>
                  <a:lnTo>
                    <a:pt x="190333" y="71077"/>
                  </a:lnTo>
                  <a:lnTo>
                    <a:pt x="206529" y="123623"/>
                  </a:lnTo>
                  <a:lnTo>
                    <a:pt x="226901" y="187007"/>
                  </a:lnTo>
                  <a:lnTo>
                    <a:pt x="231627" y="201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1116021" y="14229593"/>
              <a:ext cx="168457" cy="84229"/>
            </a:xfrm>
            <a:custGeom>
              <a:avLst/>
              <a:gdLst/>
              <a:ahLst/>
              <a:cxnLst/>
              <a:rect l="0" t="0" r="0" b="0"/>
              <a:pathLst>
                <a:path w="168457" h="84229">
                  <a:moveTo>
                    <a:pt x="168456" y="0"/>
                  </a:moveTo>
                  <a:lnTo>
                    <a:pt x="113315" y="20244"/>
                  </a:lnTo>
                  <a:lnTo>
                    <a:pt x="57521" y="46156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7804598" y="14271707"/>
            <a:ext cx="1376253" cy="357970"/>
            <a:chOff x="7804598" y="14271707"/>
            <a:chExt cx="1376253" cy="357970"/>
          </a:xfrm>
        </p:grpSpPr>
        <p:sp>
          <p:nvSpPr>
            <p:cNvPr id="670" name="Freeform 669"/>
            <p:cNvSpPr/>
            <p:nvPr/>
          </p:nvSpPr>
          <p:spPr>
            <a:xfrm>
              <a:off x="7804598" y="14426860"/>
              <a:ext cx="165476" cy="160703"/>
            </a:xfrm>
            <a:custGeom>
              <a:avLst/>
              <a:gdLst/>
              <a:ahLst/>
              <a:cxnLst/>
              <a:rect l="0" t="0" r="0" b="0"/>
              <a:pathLst>
                <a:path w="165476" h="160703">
                  <a:moveTo>
                    <a:pt x="123361" y="13304"/>
                  </a:moveTo>
                  <a:lnTo>
                    <a:pt x="112182" y="2124"/>
                  </a:lnTo>
                  <a:lnTo>
                    <a:pt x="105380" y="0"/>
                  </a:lnTo>
                  <a:lnTo>
                    <a:pt x="88463" y="762"/>
                  </a:lnTo>
                  <a:lnTo>
                    <a:pt x="53619" y="18945"/>
                  </a:lnTo>
                  <a:lnTo>
                    <a:pt x="24837" y="40972"/>
                  </a:lnTo>
                  <a:lnTo>
                    <a:pt x="7081" y="67905"/>
                  </a:lnTo>
                  <a:lnTo>
                    <a:pt x="0" y="103701"/>
                  </a:lnTo>
                  <a:lnTo>
                    <a:pt x="2516" y="111003"/>
                  </a:lnTo>
                  <a:lnTo>
                    <a:pt x="7703" y="114700"/>
                  </a:lnTo>
                  <a:lnTo>
                    <a:pt x="14670" y="115997"/>
                  </a:lnTo>
                  <a:lnTo>
                    <a:pt x="31770" y="111197"/>
                  </a:lnTo>
                  <a:lnTo>
                    <a:pt x="87730" y="81351"/>
                  </a:lnTo>
                  <a:lnTo>
                    <a:pt x="129384" y="33617"/>
                  </a:lnTo>
                  <a:lnTo>
                    <a:pt x="134396" y="32695"/>
                  </a:lnTo>
                  <a:lnTo>
                    <a:pt x="137736" y="37928"/>
                  </a:lnTo>
                  <a:lnTo>
                    <a:pt x="140278" y="57003"/>
                  </a:lnTo>
                  <a:lnTo>
                    <a:pt x="138617" y="97844"/>
                  </a:lnTo>
                  <a:lnTo>
                    <a:pt x="148861" y="139707"/>
                  </a:lnTo>
                  <a:lnTo>
                    <a:pt x="155361" y="151371"/>
                  </a:lnTo>
                  <a:lnTo>
                    <a:pt x="165475" y="160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8025357" y="14366464"/>
              <a:ext cx="117111" cy="210571"/>
            </a:xfrm>
            <a:custGeom>
              <a:avLst/>
              <a:gdLst/>
              <a:ahLst/>
              <a:cxnLst/>
              <a:rect l="0" t="0" r="0" b="0"/>
              <a:pathLst>
                <a:path w="117111" h="210571">
                  <a:moveTo>
                    <a:pt x="92115" y="0"/>
                  </a:moveTo>
                  <a:lnTo>
                    <a:pt x="75347" y="5589"/>
                  </a:lnTo>
                  <a:lnTo>
                    <a:pt x="23456" y="48467"/>
                  </a:lnTo>
                  <a:lnTo>
                    <a:pt x="1322" y="75580"/>
                  </a:lnTo>
                  <a:lnTo>
                    <a:pt x="0" y="80803"/>
                  </a:lnTo>
                  <a:lnTo>
                    <a:pt x="2630" y="83114"/>
                  </a:lnTo>
                  <a:lnTo>
                    <a:pt x="14910" y="82563"/>
                  </a:lnTo>
                  <a:lnTo>
                    <a:pt x="67043" y="75098"/>
                  </a:lnTo>
                  <a:lnTo>
                    <a:pt x="101454" y="79702"/>
                  </a:lnTo>
                  <a:lnTo>
                    <a:pt x="108870" y="85891"/>
                  </a:lnTo>
                  <a:lnTo>
                    <a:pt x="117110" y="105243"/>
                  </a:lnTo>
                  <a:lnTo>
                    <a:pt x="114532" y="126324"/>
                  </a:lnTo>
                  <a:lnTo>
                    <a:pt x="104417" y="147390"/>
                  </a:lnTo>
                  <a:lnTo>
                    <a:pt x="69329" y="186390"/>
                  </a:lnTo>
                  <a:lnTo>
                    <a:pt x="39472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8194329" y="14334879"/>
              <a:ext cx="112036" cy="263212"/>
            </a:xfrm>
            <a:custGeom>
              <a:avLst/>
              <a:gdLst/>
              <a:ahLst/>
              <a:cxnLst/>
              <a:rect l="0" t="0" r="0" b="0"/>
              <a:pathLst>
                <a:path w="112036" h="263212">
                  <a:moveTo>
                    <a:pt x="70542" y="0"/>
                  </a:moveTo>
                  <a:lnTo>
                    <a:pt x="50299" y="43963"/>
                  </a:lnTo>
                  <a:lnTo>
                    <a:pt x="1578" y="90792"/>
                  </a:lnTo>
                  <a:lnTo>
                    <a:pt x="0" y="96792"/>
                  </a:lnTo>
                  <a:lnTo>
                    <a:pt x="2457" y="101964"/>
                  </a:lnTo>
                  <a:lnTo>
                    <a:pt x="7604" y="106579"/>
                  </a:lnTo>
                  <a:lnTo>
                    <a:pt x="14545" y="108487"/>
                  </a:lnTo>
                  <a:lnTo>
                    <a:pt x="72136" y="105937"/>
                  </a:lnTo>
                  <a:lnTo>
                    <a:pt x="84473" y="109228"/>
                  </a:lnTo>
                  <a:lnTo>
                    <a:pt x="104419" y="122246"/>
                  </a:lnTo>
                  <a:lnTo>
                    <a:pt x="109504" y="130630"/>
                  </a:lnTo>
                  <a:lnTo>
                    <a:pt x="112035" y="149305"/>
                  </a:lnTo>
                  <a:lnTo>
                    <a:pt x="106141" y="169304"/>
                  </a:lnTo>
                  <a:lnTo>
                    <a:pt x="76703" y="220040"/>
                  </a:lnTo>
                  <a:lnTo>
                    <a:pt x="38956" y="263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8410072" y="14396949"/>
              <a:ext cx="123601" cy="168966"/>
            </a:xfrm>
            <a:custGeom>
              <a:avLst/>
              <a:gdLst/>
              <a:ahLst/>
              <a:cxnLst/>
              <a:rect l="0" t="0" r="0" b="0"/>
              <a:pathLst>
                <a:path w="123601" h="168966">
                  <a:moveTo>
                    <a:pt x="118011" y="64271"/>
                  </a:moveTo>
                  <a:lnTo>
                    <a:pt x="123600" y="47503"/>
                  </a:lnTo>
                  <a:lnTo>
                    <a:pt x="120105" y="29911"/>
                  </a:lnTo>
                  <a:lnTo>
                    <a:pt x="115898" y="20309"/>
                  </a:lnTo>
                  <a:lnTo>
                    <a:pt x="101864" y="6519"/>
                  </a:lnTo>
                  <a:lnTo>
                    <a:pt x="93208" y="1203"/>
                  </a:lnTo>
                  <a:lnTo>
                    <a:pt x="83929" y="0"/>
                  </a:lnTo>
                  <a:lnTo>
                    <a:pt x="64260" y="4901"/>
                  </a:lnTo>
                  <a:lnTo>
                    <a:pt x="46939" y="17997"/>
                  </a:lnTo>
                  <a:lnTo>
                    <a:pt x="16755" y="60590"/>
                  </a:lnTo>
                  <a:lnTo>
                    <a:pt x="922" y="100355"/>
                  </a:lnTo>
                  <a:lnTo>
                    <a:pt x="0" y="141773"/>
                  </a:lnTo>
                  <a:lnTo>
                    <a:pt x="4242" y="152203"/>
                  </a:lnTo>
                  <a:lnTo>
                    <a:pt x="18314" y="166914"/>
                  </a:lnTo>
                  <a:lnTo>
                    <a:pt x="26980" y="168965"/>
                  </a:lnTo>
                  <a:lnTo>
                    <a:pt x="45967" y="165004"/>
                  </a:lnTo>
                  <a:lnTo>
                    <a:pt x="70799" y="149620"/>
                  </a:lnTo>
                  <a:lnTo>
                    <a:pt x="96954" y="116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8528083" y="14271707"/>
              <a:ext cx="42115" cy="294800"/>
            </a:xfrm>
            <a:custGeom>
              <a:avLst/>
              <a:gdLst/>
              <a:ahLst/>
              <a:cxnLst/>
              <a:rect l="0" t="0" r="0" b="0"/>
              <a:pathLst>
                <a:path w="42115" h="294800">
                  <a:moveTo>
                    <a:pt x="42114" y="0"/>
                  </a:moveTo>
                  <a:lnTo>
                    <a:pt x="34879" y="27557"/>
                  </a:lnTo>
                  <a:lnTo>
                    <a:pt x="29116" y="80660"/>
                  </a:lnTo>
                  <a:lnTo>
                    <a:pt x="17060" y="136817"/>
                  </a:lnTo>
                  <a:lnTo>
                    <a:pt x="4583" y="195829"/>
                  </a:lnTo>
                  <a:lnTo>
                    <a:pt x="906" y="252546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8635650" y="14400977"/>
              <a:ext cx="187232" cy="184873"/>
            </a:xfrm>
            <a:custGeom>
              <a:avLst/>
              <a:gdLst/>
              <a:ahLst/>
              <a:cxnLst/>
              <a:rect l="0" t="0" r="0" b="0"/>
              <a:pathLst>
                <a:path w="187232" h="184873">
                  <a:moveTo>
                    <a:pt x="124060" y="18129"/>
                  </a:moveTo>
                  <a:lnTo>
                    <a:pt x="112882" y="6951"/>
                  </a:lnTo>
                  <a:lnTo>
                    <a:pt x="94916" y="1463"/>
                  </a:lnTo>
                  <a:lnTo>
                    <a:pt x="83574" y="0"/>
                  </a:lnTo>
                  <a:lnTo>
                    <a:pt x="73672" y="2535"/>
                  </a:lnTo>
                  <a:lnTo>
                    <a:pt x="56432" y="14707"/>
                  </a:lnTo>
                  <a:lnTo>
                    <a:pt x="27470" y="58354"/>
                  </a:lnTo>
                  <a:lnTo>
                    <a:pt x="5420" y="118227"/>
                  </a:lnTo>
                  <a:lnTo>
                    <a:pt x="0" y="159052"/>
                  </a:lnTo>
                  <a:lnTo>
                    <a:pt x="2750" y="169400"/>
                  </a:lnTo>
                  <a:lnTo>
                    <a:pt x="8092" y="177468"/>
                  </a:lnTo>
                  <a:lnTo>
                    <a:pt x="15162" y="184016"/>
                  </a:lnTo>
                  <a:lnTo>
                    <a:pt x="24555" y="184872"/>
                  </a:lnTo>
                  <a:lnTo>
                    <a:pt x="47470" y="176467"/>
                  </a:lnTo>
                  <a:lnTo>
                    <a:pt x="98624" y="128116"/>
                  </a:lnTo>
                  <a:lnTo>
                    <a:pt x="131354" y="72200"/>
                  </a:lnTo>
                  <a:lnTo>
                    <a:pt x="147988" y="28939"/>
                  </a:lnTo>
                  <a:lnTo>
                    <a:pt x="148201" y="26505"/>
                  </a:lnTo>
                  <a:lnTo>
                    <a:pt x="142198" y="36280"/>
                  </a:lnTo>
                  <a:lnTo>
                    <a:pt x="136843" y="73681"/>
                  </a:lnTo>
                  <a:lnTo>
                    <a:pt x="140845" y="110629"/>
                  </a:lnTo>
                  <a:lnTo>
                    <a:pt x="149458" y="129820"/>
                  </a:lnTo>
                  <a:lnTo>
                    <a:pt x="155030" y="138213"/>
                  </a:lnTo>
                  <a:lnTo>
                    <a:pt x="161084" y="142639"/>
                  </a:lnTo>
                  <a:lnTo>
                    <a:pt x="167460" y="144419"/>
                  </a:lnTo>
                  <a:lnTo>
                    <a:pt x="187231" y="144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8890804" y="14376992"/>
              <a:ext cx="79477" cy="134044"/>
            </a:xfrm>
            <a:custGeom>
              <a:avLst/>
              <a:gdLst/>
              <a:ahLst/>
              <a:cxnLst/>
              <a:rect l="0" t="0" r="0" b="0"/>
              <a:pathLst>
                <a:path w="79477" h="134044">
                  <a:moveTo>
                    <a:pt x="16305" y="21058"/>
                  </a:moveTo>
                  <a:lnTo>
                    <a:pt x="7972" y="69988"/>
                  </a:lnTo>
                  <a:lnTo>
                    <a:pt x="621" y="129119"/>
                  </a:lnTo>
                  <a:lnTo>
                    <a:pt x="0" y="134043"/>
                  </a:lnTo>
                  <a:lnTo>
                    <a:pt x="2429" y="127036"/>
                  </a:lnTo>
                  <a:lnTo>
                    <a:pt x="19908" y="66266"/>
                  </a:lnTo>
                  <a:lnTo>
                    <a:pt x="45092" y="27259"/>
                  </a:lnTo>
                  <a:lnTo>
                    <a:pt x="794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9001865" y="14349200"/>
              <a:ext cx="178986" cy="205995"/>
            </a:xfrm>
            <a:custGeom>
              <a:avLst/>
              <a:gdLst/>
              <a:ahLst/>
              <a:cxnLst/>
              <a:rect l="0" t="0" r="0" b="0"/>
              <a:pathLst>
                <a:path w="178986" h="205995">
                  <a:moveTo>
                    <a:pt x="178985" y="38322"/>
                  </a:moveTo>
                  <a:lnTo>
                    <a:pt x="144088" y="9012"/>
                  </a:lnTo>
                  <a:lnTo>
                    <a:pt x="121751" y="1898"/>
                  </a:lnTo>
                  <a:lnTo>
                    <a:pt x="109243" y="0"/>
                  </a:lnTo>
                  <a:lnTo>
                    <a:pt x="85987" y="4132"/>
                  </a:lnTo>
                  <a:lnTo>
                    <a:pt x="65123" y="14937"/>
                  </a:lnTo>
                  <a:lnTo>
                    <a:pt x="48051" y="31439"/>
                  </a:lnTo>
                  <a:lnTo>
                    <a:pt x="30875" y="60457"/>
                  </a:lnTo>
                  <a:lnTo>
                    <a:pt x="28540" y="80915"/>
                  </a:lnTo>
                  <a:lnTo>
                    <a:pt x="29556" y="91283"/>
                  </a:lnTo>
                  <a:lnTo>
                    <a:pt x="33742" y="99365"/>
                  </a:lnTo>
                  <a:lnTo>
                    <a:pt x="47752" y="111465"/>
                  </a:lnTo>
                  <a:lnTo>
                    <a:pt x="105781" y="136231"/>
                  </a:lnTo>
                  <a:lnTo>
                    <a:pt x="146328" y="151724"/>
                  </a:lnTo>
                  <a:lnTo>
                    <a:pt x="162910" y="163201"/>
                  </a:lnTo>
                  <a:lnTo>
                    <a:pt x="165929" y="169537"/>
                  </a:lnTo>
                  <a:lnTo>
                    <a:pt x="165602" y="176101"/>
                  </a:lnTo>
                  <a:lnTo>
                    <a:pt x="163044" y="182817"/>
                  </a:lnTo>
                  <a:lnTo>
                    <a:pt x="150843" y="193398"/>
                  </a:lnTo>
                  <a:lnTo>
                    <a:pt x="132553" y="200831"/>
                  </a:lnTo>
                  <a:lnTo>
                    <a:pt x="69160" y="205994"/>
                  </a:lnTo>
                  <a:lnTo>
                    <a:pt x="17557" y="198340"/>
                  </a:lnTo>
                  <a:lnTo>
                    <a:pt x="0" y="196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8631380" y="14373352"/>
              <a:ext cx="197779" cy="256325"/>
            </a:xfrm>
            <a:custGeom>
              <a:avLst/>
              <a:gdLst/>
              <a:ahLst/>
              <a:cxnLst/>
              <a:rect l="0" t="0" r="0" b="0"/>
              <a:pathLst>
                <a:path w="197779" h="256325">
                  <a:moveTo>
                    <a:pt x="191501" y="24698"/>
                  </a:moveTo>
                  <a:lnTo>
                    <a:pt x="129409" y="30287"/>
                  </a:lnTo>
                  <a:lnTo>
                    <a:pt x="97064" y="44940"/>
                  </a:lnTo>
                  <a:lnTo>
                    <a:pt x="70843" y="69689"/>
                  </a:lnTo>
                  <a:lnTo>
                    <a:pt x="36980" y="128167"/>
                  </a:lnTo>
                  <a:lnTo>
                    <a:pt x="20208" y="171738"/>
                  </a:lnTo>
                  <a:lnTo>
                    <a:pt x="20384" y="209166"/>
                  </a:lnTo>
                  <a:lnTo>
                    <a:pt x="25950" y="217866"/>
                  </a:lnTo>
                  <a:lnTo>
                    <a:pt x="34341" y="223667"/>
                  </a:lnTo>
                  <a:lnTo>
                    <a:pt x="44614" y="227534"/>
                  </a:lnTo>
                  <a:lnTo>
                    <a:pt x="54971" y="227772"/>
                  </a:lnTo>
                  <a:lnTo>
                    <a:pt x="75839" y="221797"/>
                  </a:lnTo>
                  <a:lnTo>
                    <a:pt x="133564" y="183970"/>
                  </a:lnTo>
                  <a:lnTo>
                    <a:pt x="150544" y="166846"/>
                  </a:lnTo>
                  <a:lnTo>
                    <a:pt x="192464" y="103910"/>
                  </a:lnTo>
                  <a:lnTo>
                    <a:pt x="197778" y="75501"/>
                  </a:lnTo>
                  <a:lnTo>
                    <a:pt x="193901" y="49616"/>
                  </a:lnTo>
                  <a:lnTo>
                    <a:pt x="189592" y="37801"/>
                  </a:lnTo>
                  <a:lnTo>
                    <a:pt x="175445" y="21552"/>
                  </a:lnTo>
                  <a:lnTo>
                    <a:pt x="137767" y="1591"/>
                  </a:lnTo>
                  <a:lnTo>
                    <a:pt x="114197" y="0"/>
                  </a:lnTo>
                  <a:lnTo>
                    <a:pt x="101361" y="1214"/>
                  </a:lnTo>
                  <a:lnTo>
                    <a:pt x="77739" y="11920"/>
                  </a:lnTo>
                  <a:lnTo>
                    <a:pt x="56712" y="29547"/>
                  </a:lnTo>
                  <a:lnTo>
                    <a:pt x="24150" y="82110"/>
                  </a:lnTo>
                  <a:lnTo>
                    <a:pt x="8555" y="128276"/>
                  </a:lnTo>
                  <a:lnTo>
                    <a:pt x="7054" y="171590"/>
                  </a:lnTo>
                  <a:lnTo>
                    <a:pt x="12428" y="197608"/>
                  </a:lnTo>
                  <a:lnTo>
                    <a:pt x="22616" y="216970"/>
                  </a:lnTo>
                  <a:lnTo>
                    <a:pt x="38062" y="230254"/>
                  </a:lnTo>
                  <a:lnTo>
                    <a:pt x="47094" y="235435"/>
                  </a:lnTo>
                  <a:lnTo>
                    <a:pt x="56625" y="236548"/>
                  </a:lnTo>
                  <a:lnTo>
                    <a:pt x="87977" y="226938"/>
                  </a:lnTo>
                  <a:lnTo>
                    <a:pt x="113125" y="215578"/>
                  </a:lnTo>
                  <a:lnTo>
                    <a:pt x="133660" y="196492"/>
                  </a:lnTo>
                  <a:lnTo>
                    <a:pt x="165908" y="151699"/>
                  </a:lnTo>
                  <a:lnTo>
                    <a:pt x="174277" y="127155"/>
                  </a:lnTo>
                  <a:lnTo>
                    <a:pt x="176827" y="100650"/>
                  </a:lnTo>
                  <a:lnTo>
                    <a:pt x="174061" y="73272"/>
                  </a:lnTo>
                  <a:lnTo>
                    <a:pt x="162693" y="51746"/>
                  </a:lnTo>
                  <a:lnTo>
                    <a:pt x="145942" y="35550"/>
                  </a:lnTo>
                  <a:lnTo>
                    <a:pt x="126799" y="24453"/>
                  </a:lnTo>
                  <a:lnTo>
                    <a:pt x="100354" y="24978"/>
                  </a:lnTo>
                  <a:lnTo>
                    <a:pt x="71443" y="34181"/>
                  </a:lnTo>
                  <a:lnTo>
                    <a:pt x="46895" y="49969"/>
                  </a:lnTo>
                  <a:lnTo>
                    <a:pt x="18933" y="84178"/>
                  </a:lnTo>
                  <a:lnTo>
                    <a:pt x="1419" y="129540"/>
                  </a:lnTo>
                  <a:lnTo>
                    <a:pt x="0" y="180023"/>
                  </a:lnTo>
                  <a:lnTo>
                    <a:pt x="5342" y="192590"/>
                  </a:lnTo>
                  <a:lnTo>
                    <a:pt x="23756" y="209669"/>
                  </a:lnTo>
                  <a:lnTo>
                    <a:pt x="34048" y="213524"/>
                  </a:lnTo>
                  <a:lnTo>
                    <a:pt x="54841" y="214685"/>
                  </a:lnTo>
                  <a:lnTo>
                    <a:pt x="91867" y="203172"/>
                  </a:lnTo>
                  <a:lnTo>
                    <a:pt x="126885" y="173765"/>
                  </a:lnTo>
                  <a:lnTo>
                    <a:pt x="174543" y="111339"/>
                  </a:lnTo>
                  <a:lnTo>
                    <a:pt x="183964" y="87772"/>
                  </a:lnTo>
                  <a:lnTo>
                    <a:pt x="188151" y="61699"/>
                  </a:lnTo>
                  <a:lnTo>
                    <a:pt x="180653" y="37632"/>
                  </a:lnTo>
                  <a:lnTo>
                    <a:pt x="173741" y="26302"/>
                  </a:lnTo>
                  <a:lnTo>
                    <a:pt x="153581" y="10593"/>
                  </a:lnTo>
                  <a:lnTo>
                    <a:pt x="130195" y="2051"/>
                  </a:lnTo>
                  <a:lnTo>
                    <a:pt x="108102" y="2153"/>
                  </a:lnTo>
                  <a:lnTo>
                    <a:pt x="89704" y="12339"/>
                  </a:lnTo>
                  <a:lnTo>
                    <a:pt x="58829" y="41883"/>
                  </a:lnTo>
                  <a:lnTo>
                    <a:pt x="38606" y="93126"/>
                  </a:lnTo>
                  <a:lnTo>
                    <a:pt x="29346" y="130761"/>
                  </a:lnTo>
                  <a:lnTo>
                    <a:pt x="34141" y="176747"/>
                  </a:lnTo>
                  <a:lnTo>
                    <a:pt x="49860" y="218188"/>
                  </a:lnTo>
                  <a:lnTo>
                    <a:pt x="75688" y="256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0" name="Freeform 679"/>
          <p:cNvSpPr/>
          <p:nvPr/>
        </p:nvSpPr>
        <p:spPr>
          <a:xfrm>
            <a:off x="8624027" y="14332761"/>
            <a:ext cx="206381" cy="268989"/>
          </a:xfrm>
          <a:custGeom>
            <a:avLst/>
            <a:gdLst/>
            <a:ahLst/>
            <a:cxnLst/>
            <a:rect l="0" t="0" r="0" b="0"/>
            <a:pathLst>
              <a:path w="206381" h="268989">
                <a:moveTo>
                  <a:pt x="61984" y="65289"/>
                </a:moveTo>
                <a:lnTo>
                  <a:pt x="50806" y="76466"/>
                </a:lnTo>
                <a:lnTo>
                  <a:pt x="30774" y="139190"/>
                </a:lnTo>
                <a:lnTo>
                  <a:pt x="15240" y="200798"/>
                </a:lnTo>
                <a:lnTo>
                  <a:pt x="17032" y="222611"/>
                </a:lnTo>
                <a:lnTo>
                  <a:pt x="27967" y="240884"/>
                </a:lnTo>
                <a:lnTo>
                  <a:pt x="44525" y="255635"/>
                </a:lnTo>
                <a:lnTo>
                  <a:pt x="63583" y="266091"/>
                </a:lnTo>
                <a:lnTo>
                  <a:pt x="83752" y="268397"/>
                </a:lnTo>
                <a:lnTo>
                  <a:pt x="94043" y="267374"/>
                </a:lnTo>
                <a:lnTo>
                  <a:pt x="114836" y="256879"/>
                </a:lnTo>
                <a:lnTo>
                  <a:pt x="143155" y="231242"/>
                </a:lnTo>
                <a:lnTo>
                  <a:pt x="163244" y="201417"/>
                </a:lnTo>
                <a:lnTo>
                  <a:pt x="180512" y="154308"/>
                </a:lnTo>
                <a:lnTo>
                  <a:pt x="186782" y="92707"/>
                </a:lnTo>
                <a:lnTo>
                  <a:pt x="185529" y="49756"/>
                </a:lnTo>
                <a:lnTo>
                  <a:pt x="176944" y="25629"/>
                </a:lnTo>
                <a:lnTo>
                  <a:pt x="162210" y="9447"/>
                </a:lnTo>
                <a:lnTo>
                  <a:pt x="153368" y="3494"/>
                </a:lnTo>
                <a:lnTo>
                  <a:pt x="131065" y="0"/>
                </a:lnTo>
                <a:lnTo>
                  <a:pt x="107894" y="3516"/>
                </a:lnTo>
                <a:lnTo>
                  <a:pt x="55277" y="36892"/>
                </a:lnTo>
                <a:lnTo>
                  <a:pt x="38336" y="56178"/>
                </a:lnTo>
                <a:lnTo>
                  <a:pt x="12339" y="108333"/>
                </a:lnTo>
                <a:lnTo>
                  <a:pt x="1484" y="166554"/>
                </a:lnTo>
                <a:lnTo>
                  <a:pt x="0" y="194913"/>
                </a:lnTo>
                <a:lnTo>
                  <a:pt x="8699" y="219994"/>
                </a:lnTo>
                <a:lnTo>
                  <a:pt x="24264" y="240501"/>
                </a:lnTo>
                <a:lnTo>
                  <a:pt x="52757" y="258623"/>
                </a:lnTo>
                <a:lnTo>
                  <a:pt x="73091" y="267419"/>
                </a:lnTo>
                <a:lnTo>
                  <a:pt x="93826" y="268988"/>
                </a:lnTo>
                <a:lnTo>
                  <a:pt x="114740" y="264616"/>
                </a:lnTo>
                <a:lnTo>
                  <a:pt x="135734" y="254874"/>
                </a:lnTo>
                <a:lnTo>
                  <a:pt x="161694" y="230646"/>
                </a:lnTo>
                <a:lnTo>
                  <a:pt x="190257" y="182613"/>
                </a:lnTo>
                <a:lnTo>
                  <a:pt x="203195" y="140735"/>
                </a:lnTo>
                <a:lnTo>
                  <a:pt x="206380" y="91802"/>
                </a:lnTo>
                <a:lnTo>
                  <a:pt x="199264" y="43769"/>
                </a:lnTo>
                <a:lnTo>
                  <a:pt x="188898" y="22189"/>
                </a:lnTo>
                <a:lnTo>
                  <a:pt x="170252" y="7919"/>
                </a:lnTo>
                <a:lnTo>
                  <a:pt x="158729" y="2476"/>
                </a:lnTo>
                <a:lnTo>
                  <a:pt x="146368" y="2356"/>
                </a:lnTo>
                <a:lnTo>
                  <a:pt x="120155" y="11584"/>
                </a:lnTo>
                <a:lnTo>
                  <a:pt x="90267" y="30919"/>
                </a:lnTo>
                <a:lnTo>
                  <a:pt x="77284" y="47673"/>
                </a:lnTo>
                <a:lnTo>
                  <a:pt x="40927" y="1074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Freeform 680"/>
          <p:cNvSpPr/>
          <p:nvPr/>
        </p:nvSpPr>
        <p:spPr>
          <a:xfrm>
            <a:off x="8337275" y="14230426"/>
            <a:ext cx="127638" cy="134275"/>
          </a:xfrm>
          <a:custGeom>
            <a:avLst/>
            <a:gdLst/>
            <a:ahLst/>
            <a:cxnLst/>
            <a:rect l="0" t="0" r="0" b="0"/>
            <a:pathLst>
              <a:path w="127638" h="134275">
                <a:moveTo>
                  <a:pt x="106580" y="20224"/>
                </a:moveTo>
                <a:lnTo>
                  <a:pt x="89812" y="14635"/>
                </a:lnTo>
                <a:lnTo>
                  <a:pt x="72222" y="18131"/>
                </a:lnTo>
                <a:lnTo>
                  <a:pt x="62618" y="22338"/>
                </a:lnTo>
                <a:lnTo>
                  <a:pt x="45708" y="39492"/>
                </a:lnTo>
                <a:lnTo>
                  <a:pt x="9786" y="100924"/>
                </a:lnTo>
                <a:lnTo>
                  <a:pt x="0" y="123941"/>
                </a:lnTo>
                <a:lnTo>
                  <a:pt x="1602" y="130313"/>
                </a:lnTo>
                <a:lnTo>
                  <a:pt x="7348" y="133392"/>
                </a:lnTo>
                <a:lnTo>
                  <a:pt x="15859" y="134274"/>
                </a:lnTo>
                <a:lnTo>
                  <a:pt x="34674" y="125895"/>
                </a:lnTo>
                <a:lnTo>
                  <a:pt x="77354" y="89295"/>
                </a:lnTo>
                <a:lnTo>
                  <a:pt x="113447" y="40672"/>
                </a:lnTo>
                <a:lnTo>
                  <a:pt x="121330" y="16835"/>
                </a:lnTo>
                <a:lnTo>
                  <a:pt x="124834" y="0"/>
                </a:lnTo>
                <a:lnTo>
                  <a:pt x="125768" y="2063"/>
                </a:lnTo>
                <a:lnTo>
                  <a:pt x="127390" y="63585"/>
                </a:lnTo>
                <a:lnTo>
                  <a:pt x="127637" y="104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2" name="Group 701"/>
          <p:cNvGrpSpPr/>
          <p:nvPr/>
        </p:nvGrpSpPr>
        <p:grpSpPr>
          <a:xfrm>
            <a:off x="6223880" y="14513863"/>
            <a:ext cx="3750510" cy="545031"/>
            <a:chOff x="6223880" y="14513863"/>
            <a:chExt cx="3750510" cy="545031"/>
          </a:xfrm>
        </p:grpSpPr>
        <p:sp>
          <p:nvSpPr>
            <p:cNvPr id="682" name="Freeform 681"/>
            <p:cNvSpPr/>
            <p:nvPr/>
          </p:nvSpPr>
          <p:spPr>
            <a:xfrm>
              <a:off x="6223880" y="14724433"/>
              <a:ext cx="303790" cy="261678"/>
            </a:xfrm>
            <a:custGeom>
              <a:avLst/>
              <a:gdLst/>
              <a:ahLst/>
              <a:cxnLst/>
              <a:rect l="0" t="0" r="0" b="0"/>
              <a:pathLst>
                <a:path w="303790" h="261678">
                  <a:moveTo>
                    <a:pt x="303789" y="0"/>
                  </a:moveTo>
                  <a:lnTo>
                    <a:pt x="248744" y="19129"/>
                  </a:lnTo>
                  <a:lnTo>
                    <a:pt x="189276" y="44214"/>
                  </a:lnTo>
                  <a:lnTo>
                    <a:pt x="129307" y="75023"/>
                  </a:lnTo>
                  <a:lnTo>
                    <a:pt x="78435" y="97619"/>
                  </a:lnTo>
                  <a:lnTo>
                    <a:pt x="15083" y="123095"/>
                  </a:lnTo>
                  <a:lnTo>
                    <a:pt x="2523" y="127687"/>
                  </a:lnTo>
                  <a:lnTo>
                    <a:pt x="0" y="131918"/>
                  </a:lnTo>
                  <a:lnTo>
                    <a:pt x="4166" y="135910"/>
                  </a:lnTo>
                  <a:lnTo>
                    <a:pt x="60261" y="163866"/>
                  </a:lnTo>
                  <a:lnTo>
                    <a:pt x="114698" y="201214"/>
                  </a:lnTo>
                  <a:lnTo>
                    <a:pt x="175635" y="251862"/>
                  </a:lnTo>
                  <a:lnTo>
                    <a:pt x="186000" y="261677"/>
                  </a:lnTo>
                  <a:lnTo>
                    <a:pt x="133955" y="203620"/>
                  </a:lnTo>
                  <a:lnTo>
                    <a:pt x="102522" y="151399"/>
                  </a:lnTo>
                  <a:lnTo>
                    <a:pt x="79943" y="89694"/>
                  </a:lnTo>
                  <a:lnTo>
                    <a:pt x="63289" y="54262"/>
                  </a:lnTo>
                  <a:lnTo>
                    <a:pt x="58058" y="50212"/>
                  </a:lnTo>
                  <a:lnTo>
                    <a:pt x="53401" y="51023"/>
                  </a:lnTo>
                  <a:lnTo>
                    <a:pt x="49126" y="55073"/>
                  </a:lnTo>
                  <a:lnTo>
                    <a:pt x="37520" y="88717"/>
                  </a:lnTo>
                  <a:lnTo>
                    <a:pt x="31523" y="151318"/>
                  </a:lnTo>
                  <a:lnTo>
                    <a:pt x="33459" y="209958"/>
                  </a:lnTo>
                  <a:lnTo>
                    <a:pt x="35831" y="224200"/>
                  </a:lnTo>
                  <a:lnTo>
                    <a:pt x="38583" y="229015"/>
                  </a:lnTo>
                  <a:lnTo>
                    <a:pt x="41587" y="227546"/>
                  </a:lnTo>
                  <a:lnTo>
                    <a:pt x="48045" y="212266"/>
                  </a:lnTo>
                  <a:lnTo>
                    <a:pt x="70791" y="149470"/>
                  </a:lnTo>
                  <a:lnTo>
                    <a:pt x="110954" y="87886"/>
                  </a:lnTo>
                  <a:lnTo>
                    <a:pt x="124804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6300393" y="14737293"/>
              <a:ext cx="206219" cy="191614"/>
            </a:xfrm>
            <a:custGeom>
              <a:avLst/>
              <a:gdLst/>
              <a:ahLst/>
              <a:cxnLst/>
              <a:rect l="0" t="0" r="0" b="0"/>
              <a:pathLst>
                <a:path w="206219" h="191614">
                  <a:moveTo>
                    <a:pt x="206218" y="29254"/>
                  </a:moveTo>
                  <a:lnTo>
                    <a:pt x="162256" y="5536"/>
                  </a:lnTo>
                  <a:lnTo>
                    <a:pt x="126382" y="0"/>
                  </a:lnTo>
                  <a:lnTo>
                    <a:pt x="102886" y="4944"/>
                  </a:lnTo>
                  <a:lnTo>
                    <a:pt x="80744" y="16110"/>
                  </a:lnTo>
                  <a:lnTo>
                    <a:pt x="49718" y="43298"/>
                  </a:lnTo>
                  <a:lnTo>
                    <a:pt x="10337" y="101800"/>
                  </a:lnTo>
                  <a:lnTo>
                    <a:pt x="0" y="139787"/>
                  </a:lnTo>
                  <a:lnTo>
                    <a:pt x="3822" y="163777"/>
                  </a:lnTo>
                  <a:lnTo>
                    <a:pt x="8117" y="175088"/>
                  </a:lnTo>
                  <a:lnTo>
                    <a:pt x="15659" y="182629"/>
                  </a:lnTo>
                  <a:lnTo>
                    <a:pt x="36518" y="191007"/>
                  </a:lnTo>
                  <a:lnTo>
                    <a:pt x="58267" y="191613"/>
                  </a:lnTo>
                  <a:lnTo>
                    <a:pt x="68979" y="190135"/>
                  </a:lnTo>
                  <a:lnTo>
                    <a:pt x="87122" y="179136"/>
                  </a:lnTo>
                  <a:lnTo>
                    <a:pt x="95236" y="171288"/>
                  </a:lnTo>
                  <a:lnTo>
                    <a:pt x="112243" y="132300"/>
                  </a:lnTo>
                  <a:lnTo>
                    <a:pt x="114539" y="106637"/>
                  </a:lnTo>
                  <a:lnTo>
                    <a:pt x="106481" y="61566"/>
                  </a:lnTo>
                  <a:lnTo>
                    <a:pt x="91399" y="35058"/>
                  </a:lnTo>
                  <a:lnTo>
                    <a:pt x="82879" y="29615"/>
                  </a:lnTo>
                  <a:lnTo>
                    <a:pt x="60934" y="23566"/>
                  </a:lnTo>
                  <a:lnTo>
                    <a:pt x="41822" y="23997"/>
                  </a:lnTo>
                  <a:lnTo>
                    <a:pt x="16706" y="29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6577013" y="14784831"/>
              <a:ext cx="150698" cy="223872"/>
            </a:xfrm>
            <a:custGeom>
              <a:avLst/>
              <a:gdLst/>
              <a:ahLst/>
              <a:cxnLst/>
              <a:rect l="0" t="0" r="0" b="0"/>
              <a:pathLst>
                <a:path w="150698" h="223872">
                  <a:moveTo>
                    <a:pt x="98055" y="13301"/>
                  </a:moveTo>
                  <a:lnTo>
                    <a:pt x="86876" y="2124"/>
                  </a:lnTo>
                  <a:lnTo>
                    <a:pt x="80074" y="0"/>
                  </a:lnTo>
                  <a:lnTo>
                    <a:pt x="63157" y="761"/>
                  </a:lnTo>
                  <a:lnTo>
                    <a:pt x="54902" y="6111"/>
                  </a:lnTo>
                  <a:lnTo>
                    <a:pt x="33277" y="34827"/>
                  </a:lnTo>
                  <a:lnTo>
                    <a:pt x="14896" y="82804"/>
                  </a:lnTo>
                  <a:lnTo>
                    <a:pt x="0" y="136734"/>
                  </a:lnTo>
                  <a:lnTo>
                    <a:pt x="502" y="175957"/>
                  </a:lnTo>
                  <a:lnTo>
                    <a:pt x="6113" y="183739"/>
                  </a:lnTo>
                  <a:lnTo>
                    <a:pt x="14533" y="187757"/>
                  </a:lnTo>
                  <a:lnTo>
                    <a:pt x="24827" y="189267"/>
                  </a:lnTo>
                  <a:lnTo>
                    <a:pt x="34028" y="186764"/>
                  </a:lnTo>
                  <a:lnTo>
                    <a:pt x="50491" y="174623"/>
                  </a:lnTo>
                  <a:lnTo>
                    <a:pt x="80123" y="121423"/>
                  </a:lnTo>
                  <a:lnTo>
                    <a:pt x="100280" y="71724"/>
                  </a:lnTo>
                  <a:lnTo>
                    <a:pt x="109963" y="37317"/>
                  </a:lnTo>
                  <a:lnTo>
                    <a:pt x="114182" y="30482"/>
                  </a:lnTo>
                  <a:lnTo>
                    <a:pt x="118165" y="30604"/>
                  </a:lnTo>
                  <a:lnTo>
                    <a:pt x="121990" y="35365"/>
                  </a:lnTo>
                  <a:lnTo>
                    <a:pt x="129299" y="93439"/>
                  </a:lnTo>
                  <a:lnTo>
                    <a:pt x="137598" y="149740"/>
                  </a:lnTo>
                  <a:lnTo>
                    <a:pt x="147763" y="202513"/>
                  </a:lnTo>
                  <a:lnTo>
                    <a:pt x="150697" y="223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782390" y="14756343"/>
              <a:ext cx="169349" cy="302551"/>
            </a:xfrm>
            <a:custGeom>
              <a:avLst/>
              <a:gdLst/>
              <a:ahLst/>
              <a:cxnLst/>
              <a:rect l="0" t="0" r="0" b="0"/>
              <a:pathLst>
                <a:path w="169349" h="302551">
                  <a:moveTo>
                    <a:pt x="40077" y="73375"/>
                  </a:moveTo>
                  <a:lnTo>
                    <a:pt x="31012" y="131992"/>
                  </a:lnTo>
                  <a:lnTo>
                    <a:pt x="21432" y="189676"/>
                  </a:lnTo>
                  <a:lnTo>
                    <a:pt x="11675" y="251983"/>
                  </a:lnTo>
                  <a:lnTo>
                    <a:pt x="2545" y="302550"/>
                  </a:lnTo>
                  <a:lnTo>
                    <a:pt x="1018" y="302198"/>
                  </a:lnTo>
                  <a:lnTo>
                    <a:pt x="0" y="296113"/>
                  </a:lnTo>
                  <a:lnTo>
                    <a:pt x="7206" y="235461"/>
                  </a:lnTo>
                  <a:lnTo>
                    <a:pt x="16642" y="181604"/>
                  </a:lnTo>
                  <a:lnTo>
                    <a:pt x="29772" y="125905"/>
                  </a:lnTo>
                  <a:lnTo>
                    <a:pt x="48295" y="63049"/>
                  </a:lnTo>
                  <a:lnTo>
                    <a:pt x="67208" y="25601"/>
                  </a:lnTo>
                  <a:lnTo>
                    <a:pt x="84891" y="6909"/>
                  </a:lnTo>
                  <a:lnTo>
                    <a:pt x="95689" y="2159"/>
                  </a:lnTo>
                  <a:lnTo>
                    <a:pt x="120165" y="0"/>
                  </a:lnTo>
                  <a:lnTo>
                    <a:pt x="130904" y="3401"/>
                  </a:lnTo>
                  <a:lnTo>
                    <a:pt x="149075" y="16538"/>
                  </a:lnTo>
                  <a:lnTo>
                    <a:pt x="166869" y="43665"/>
                  </a:lnTo>
                  <a:lnTo>
                    <a:pt x="169348" y="66800"/>
                  </a:lnTo>
                  <a:lnTo>
                    <a:pt x="168372" y="79520"/>
                  </a:lnTo>
                  <a:lnTo>
                    <a:pt x="157927" y="103012"/>
                  </a:lnTo>
                  <a:lnTo>
                    <a:pt x="119893" y="148941"/>
                  </a:lnTo>
                  <a:lnTo>
                    <a:pt x="71662" y="189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6992493" y="14701391"/>
              <a:ext cx="169410" cy="326612"/>
            </a:xfrm>
            <a:custGeom>
              <a:avLst/>
              <a:gdLst/>
              <a:ahLst/>
              <a:cxnLst/>
              <a:rect l="0" t="0" r="0" b="0"/>
              <a:pathLst>
                <a:path w="169410" h="326612">
                  <a:moveTo>
                    <a:pt x="30015" y="202026"/>
                  </a:moveTo>
                  <a:lnTo>
                    <a:pt x="26896" y="254076"/>
                  </a:lnTo>
                  <a:lnTo>
                    <a:pt x="18562" y="304016"/>
                  </a:lnTo>
                  <a:lnTo>
                    <a:pt x="15361" y="319153"/>
                  </a:lnTo>
                  <a:lnTo>
                    <a:pt x="12057" y="325734"/>
                  </a:lnTo>
                  <a:lnTo>
                    <a:pt x="8684" y="326611"/>
                  </a:lnTo>
                  <a:lnTo>
                    <a:pt x="5266" y="323687"/>
                  </a:lnTo>
                  <a:lnTo>
                    <a:pt x="455" y="291627"/>
                  </a:lnTo>
                  <a:lnTo>
                    <a:pt x="0" y="233287"/>
                  </a:lnTo>
                  <a:lnTo>
                    <a:pt x="8124" y="173203"/>
                  </a:lnTo>
                  <a:lnTo>
                    <a:pt x="28117" y="112322"/>
                  </a:lnTo>
                  <a:lnTo>
                    <a:pt x="49267" y="66154"/>
                  </a:lnTo>
                  <a:lnTo>
                    <a:pt x="89826" y="16726"/>
                  </a:lnTo>
                  <a:lnTo>
                    <a:pt x="116367" y="763"/>
                  </a:lnTo>
                  <a:lnTo>
                    <a:pt x="126187" y="0"/>
                  </a:lnTo>
                  <a:lnTo>
                    <a:pt x="146458" y="5392"/>
                  </a:lnTo>
                  <a:lnTo>
                    <a:pt x="160926" y="18709"/>
                  </a:lnTo>
                  <a:lnTo>
                    <a:pt x="166422" y="27172"/>
                  </a:lnTo>
                  <a:lnTo>
                    <a:pt x="169409" y="52174"/>
                  </a:lnTo>
                  <a:lnTo>
                    <a:pt x="164497" y="82783"/>
                  </a:lnTo>
                  <a:lnTo>
                    <a:pt x="142002" y="130559"/>
                  </a:lnTo>
                  <a:lnTo>
                    <a:pt x="92682" y="190405"/>
                  </a:lnTo>
                  <a:lnTo>
                    <a:pt x="61600" y="212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7201492" y="14734961"/>
              <a:ext cx="213830" cy="171313"/>
            </a:xfrm>
            <a:custGeom>
              <a:avLst/>
              <a:gdLst/>
              <a:ahLst/>
              <a:cxnLst/>
              <a:rect l="0" t="0" r="0" b="0"/>
              <a:pathLst>
                <a:path w="213830" h="171313">
                  <a:moveTo>
                    <a:pt x="0" y="105285"/>
                  </a:moveTo>
                  <a:lnTo>
                    <a:pt x="8334" y="142763"/>
                  </a:lnTo>
                  <a:lnTo>
                    <a:pt x="9553" y="158207"/>
                  </a:lnTo>
                  <a:lnTo>
                    <a:pt x="12579" y="140593"/>
                  </a:lnTo>
                  <a:lnTo>
                    <a:pt x="34211" y="84950"/>
                  </a:lnTo>
                  <a:lnTo>
                    <a:pt x="76318" y="24597"/>
                  </a:lnTo>
                  <a:lnTo>
                    <a:pt x="87144" y="18737"/>
                  </a:lnTo>
                  <a:lnTo>
                    <a:pt x="99040" y="17171"/>
                  </a:lnTo>
                  <a:lnTo>
                    <a:pt x="111650" y="18467"/>
                  </a:lnTo>
                  <a:lnTo>
                    <a:pt x="120057" y="25180"/>
                  </a:lnTo>
                  <a:lnTo>
                    <a:pt x="129398" y="48236"/>
                  </a:lnTo>
                  <a:lnTo>
                    <a:pt x="136565" y="108358"/>
                  </a:lnTo>
                  <a:lnTo>
                    <a:pt x="151331" y="167475"/>
                  </a:lnTo>
                  <a:lnTo>
                    <a:pt x="157039" y="171312"/>
                  </a:lnTo>
                  <a:lnTo>
                    <a:pt x="164355" y="170360"/>
                  </a:lnTo>
                  <a:lnTo>
                    <a:pt x="180671" y="159944"/>
                  </a:lnTo>
                  <a:lnTo>
                    <a:pt x="195722" y="143616"/>
                  </a:lnTo>
                  <a:lnTo>
                    <a:pt x="211760" y="109103"/>
                  </a:lnTo>
                  <a:lnTo>
                    <a:pt x="213829" y="82806"/>
                  </a:lnTo>
                  <a:lnTo>
                    <a:pt x="209679" y="56690"/>
                  </a:lnTo>
                  <a:lnTo>
                    <a:pt x="200035" y="33386"/>
                  </a:lnTo>
                  <a:lnTo>
                    <a:pt x="181712" y="17568"/>
                  </a:lnTo>
                  <a:lnTo>
                    <a:pt x="151327" y="520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7422591" y="14703375"/>
              <a:ext cx="168457" cy="171163"/>
            </a:xfrm>
            <a:custGeom>
              <a:avLst/>
              <a:gdLst/>
              <a:ahLst/>
              <a:cxnLst/>
              <a:rect l="0" t="0" r="0" b="0"/>
              <a:pathLst>
                <a:path w="168457" h="171163">
                  <a:moveTo>
                    <a:pt x="0" y="94757"/>
                  </a:moveTo>
                  <a:lnTo>
                    <a:pt x="45469" y="148633"/>
                  </a:lnTo>
                  <a:lnTo>
                    <a:pt x="59593" y="169006"/>
                  </a:lnTo>
                  <a:lnTo>
                    <a:pt x="67805" y="171162"/>
                  </a:lnTo>
                  <a:lnTo>
                    <a:pt x="76788" y="167920"/>
                  </a:lnTo>
                  <a:lnTo>
                    <a:pt x="86287" y="161080"/>
                  </a:lnTo>
                  <a:lnTo>
                    <a:pt x="99961" y="141001"/>
                  </a:lnTo>
                  <a:lnTo>
                    <a:pt x="118271" y="84395"/>
                  </a:lnTo>
                  <a:lnTo>
                    <a:pt x="141559" y="3487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7651541" y="14705150"/>
              <a:ext cx="129020" cy="191433"/>
            </a:xfrm>
            <a:custGeom>
              <a:avLst/>
              <a:gdLst/>
              <a:ahLst/>
              <a:cxnLst/>
              <a:rect l="0" t="0" r="0" b="0"/>
              <a:pathLst>
                <a:path w="129020" h="191433">
                  <a:moveTo>
                    <a:pt x="2677" y="124568"/>
                  </a:moveTo>
                  <a:lnTo>
                    <a:pt x="42365" y="122229"/>
                  </a:lnTo>
                  <a:lnTo>
                    <a:pt x="64770" y="113389"/>
                  </a:lnTo>
                  <a:lnTo>
                    <a:pt x="83307" y="95423"/>
                  </a:lnTo>
                  <a:lnTo>
                    <a:pt x="97004" y="71841"/>
                  </a:lnTo>
                  <a:lnTo>
                    <a:pt x="103092" y="45762"/>
                  </a:lnTo>
                  <a:lnTo>
                    <a:pt x="99559" y="21692"/>
                  </a:lnTo>
                  <a:lnTo>
                    <a:pt x="95341" y="10361"/>
                  </a:lnTo>
                  <a:lnTo>
                    <a:pt x="89020" y="3975"/>
                  </a:lnTo>
                  <a:lnTo>
                    <a:pt x="81296" y="889"/>
                  </a:lnTo>
                  <a:lnTo>
                    <a:pt x="72637" y="0"/>
                  </a:lnTo>
                  <a:lnTo>
                    <a:pt x="64524" y="4089"/>
                  </a:lnTo>
                  <a:lnTo>
                    <a:pt x="21943" y="56999"/>
                  </a:lnTo>
                  <a:lnTo>
                    <a:pt x="2796" y="97269"/>
                  </a:lnTo>
                  <a:lnTo>
                    <a:pt x="0" y="124912"/>
                  </a:lnTo>
                  <a:lnTo>
                    <a:pt x="3827" y="151627"/>
                  </a:lnTo>
                  <a:lnTo>
                    <a:pt x="13327" y="175199"/>
                  </a:lnTo>
                  <a:lnTo>
                    <a:pt x="22645" y="182889"/>
                  </a:lnTo>
                  <a:lnTo>
                    <a:pt x="48596" y="191432"/>
                  </a:lnTo>
                  <a:lnTo>
                    <a:pt x="84913" y="190652"/>
                  </a:lnTo>
                  <a:lnTo>
                    <a:pt x="129019" y="177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8013646" y="14593309"/>
              <a:ext cx="158028" cy="239937"/>
            </a:xfrm>
            <a:custGeom>
              <a:avLst/>
              <a:gdLst/>
              <a:ahLst/>
              <a:cxnLst/>
              <a:rect l="0" t="0" r="0" b="0"/>
              <a:pathLst>
                <a:path w="158028" h="239937">
                  <a:moveTo>
                    <a:pt x="40655" y="25839"/>
                  </a:moveTo>
                  <a:lnTo>
                    <a:pt x="34589" y="59460"/>
                  </a:lnTo>
                  <a:lnTo>
                    <a:pt x="42230" y="117402"/>
                  </a:lnTo>
                  <a:lnTo>
                    <a:pt x="48531" y="172292"/>
                  </a:lnTo>
                  <a:lnTo>
                    <a:pt x="45070" y="232062"/>
                  </a:lnTo>
                  <a:lnTo>
                    <a:pt x="41258" y="238190"/>
                  </a:lnTo>
                  <a:lnTo>
                    <a:pt x="36377" y="239936"/>
                  </a:lnTo>
                  <a:lnTo>
                    <a:pt x="30785" y="238759"/>
                  </a:lnTo>
                  <a:lnTo>
                    <a:pt x="25886" y="232127"/>
                  </a:lnTo>
                  <a:lnTo>
                    <a:pt x="5926" y="174523"/>
                  </a:lnTo>
                  <a:lnTo>
                    <a:pt x="0" y="114567"/>
                  </a:lnTo>
                  <a:lnTo>
                    <a:pt x="1313" y="66037"/>
                  </a:lnTo>
                  <a:lnTo>
                    <a:pt x="9912" y="40195"/>
                  </a:lnTo>
                  <a:lnTo>
                    <a:pt x="24651" y="20131"/>
                  </a:lnTo>
                  <a:lnTo>
                    <a:pt x="33495" y="11505"/>
                  </a:lnTo>
                  <a:lnTo>
                    <a:pt x="58919" y="1921"/>
                  </a:lnTo>
                  <a:lnTo>
                    <a:pt x="87377" y="0"/>
                  </a:lnTo>
                  <a:lnTo>
                    <a:pt x="111723" y="6947"/>
                  </a:lnTo>
                  <a:lnTo>
                    <a:pt x="139571" y="24011"/>
                  </a:lnTo>
                  <a:lnTo>
                    <a:pt x="152078" y="40235"/>
                  </a:lnTo>
                  <a:lnTo>
                    <a:pt x="157051" y="49473"/>
                  </a:lnTo>
                  <a:lnTo>
                    <a:pt x="158027" y="60313"/>
                  </a:lnTo>
                  <a:lnTo>
                    <a:pt x="152872" y="84834"/>
                  </a:lnTo>
                  <a:lnTo>
                    <a:pt x="131226" y="119357"/>
                  </a:lnTo>
                  <a:lnTo>
                    <a:pt x="85337" y="166837"/>
                  </a:lnTo>
                  <a:lnTo>
                    <a:pt x="61711" y="1837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8191171" y="14720629"/>
              <a:ext cx="226337" cy="156509"/>
            </a:xfrm>
            <a:custGeom>
              <a:avLst/>
              <a:gdLst/>
              <a:ahLst/>
              <a:cxnLst/>
              <a:rect l="0" t="0" r="0" b="0"/>
              <a:pathLst>
                <a:path w="226337" h="156509">
                  <a:moveTo>
                    <a:pt x="0" y="109089"/>
                  </a:moveTo>
                  <a:lnTo>
                    <a:pt x="20244" y="59537"/>
                  </a:lnTo>
                  <a:lnTo>
                    <a:pt x="44993" y="25776"/>
                  </a:lnTo>
                  <a:lnTo>
                    <a:pt x="67571" y="13571"/>
                  </a:lnTo>
                  <a:lnTo>
                    <a:pt x="80142" y="10315"/>
                  </a:lnTo>
                  <a:lnTo>
                    <a:pt x="106589" y="12938"/>
                  </a:lnTo>
                  <a:lnTo>
                    <a:pt x="161695" y="28096"/>
                  </a:lnTo>
                  <a:lnTo>
                    <a:pt x="198038" y="27640"/>
                  </a:lnTo>
                  <a:lnTo>
                    <a:pt x="217089" y="19857"/>
                  </a:lnTo>
                  <a:lnTo>
                    <a:pt x="225445" y="14506"/>
                  </a:lnTo>
                  <a:lnTo>
                    <a:pt x="226336" y="9770"/>
                  </a:lnTo>
                  <a:lnTo>
                    <a:pt x="222250" y="5441"/>
                  </a:lnTo>
                  <a:lnTo>
                    <a:pt x="214848" y="1386"/>
                  </a:lnTo>
                  <a:lnTo>
                    <a:pt x="191024" y="0"/>
                  </a:lnTo>
                  <a:lnTo>
                    <a:pt x="164448" y="4454"/>
                  </a:lnTo>
                  <a:lnTo>
                    <a:pt x="144838" y="14231"/>
                  </a:lnTo>
                  <a:lnTo>
                    <a:pt x="115055" y="44068"/>
                  </a:lnTo>
                  <a:lnTo>
                    <a:pt x="95182" y="76955"/>
                  </a:lnTo>
                  <a:lnTo>
                    <a:pt x="92216" y="101435"/>
                  </a:lnTo>
                  <a:lnTo>
                    <a:pt x="95967" y="125575"/>
                  </a:lnTo>
                  <a:lnTo>
                    <a:pt x="105433" y="144102"/>
                  </a:lnTo>
                  <a:lnTo>
                    <a:pt x="114742" y="149978"/>
                  </a:lnTo>
                  <a:lnTo>
                    <a:pt x="140684" y="156508"/>
                  </a:lnTo>
                  <a:lnTo>
                    <a:pt x="200042" y="151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8455651" y="14682319"/>
              <a:ext cx="102329" cy="189514"/>
            </a:xfrm>
            <a:custGeom>
              <a:avLst/>
              <a:gdLst/>
              <a:ahLst/>
              <a:cxnLst/>
              <a:rect l="0" t="0" r="0" b="0"/>
              <a:pathLst>
                <a:path w="102329" h="189514">
                  <a:moveTo>
                    <a:pt x="93489" y="0"/>
                  </a:moveTo>
                  <a:lnTo>
                    <a:pt x="30061" y="19128"/>
                  </a:lnTo>
                  <a:lnTo>
                    <a:pt x="9147" y="30338"/>
                  </a:lnTo>
                  <a:lnTo>
                    <a:pt x="3337" y="37773"/>
                  </a:lnTo>
                  <a:lnTo>
                    <a:pt x="632" y="46239"/>
                  </a:lnTo>
                  <a:lnTo>
                    <a:pt x="0" y="55392"/>
                  </a:lnTo>
                  <a:lnTo>
                    <a:pt x="4257" y="61496"/>
                  </a:lnTo>
                  <a:lnTo>
                    <a:pt x="21465" y="68275"/>
                  </a:lnTo>
                  <a:lnTo>
                    <a:pt x="80986" y="87558"/>
                  </a:lnTo>
                  <a:lnTo>
                    <a:pt x="92173" y="93467"/>
                  </a:lnTo>
                  <a:lnTo>
                    <a:pt x="98461" y="102086"/>
                  </a:lnTo>
                  <a:lnTo>
                    <a:pt x="102328" y="124140"/>
                  </a:lnTo>
                  <a:lnTo>
                    <a:pt x="99382" y="134232"/>
                  </a:lnTo>
                  <a:lnTo>
                    <a:pt x="65496" y="174666"/>
                  </a:lnTo>
                  <a:lnTo>
                    <a:pt x="45173" y="182913"/>
                  </a:lnTo>
                  <a:lnTo>
                    <a:pt x="9261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8675482" y="14819188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8864995" y="14640204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10528" y="0"/>
                  </a:moveTo>
                  <a:lnTo>
                    <a:pt x="7409" y="57265"/>
                  </a:lnTo>
                  <a:lnTo>
                    <a:pt x="1464" y="118157"/>
                  </a:lnTo>
                  <a:lnTo>
                    <a:pt x="289" y="17290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8822881" y="14641291"/>
              <a:ext cx="402010" cy="194127"/>
            </a:xfrm>
            <a:custGeom>
              <a:avLst/>
              <a:gdLst/>
              <a:ahLst/>
              <a:cxnLst/>
              <a:rect l="0" t="0" r="0" b="0"/>
              <a:pathLst>
                <a:path w="402010" h="194127">
                  <a:moveTo>
                    <a:pt x="0" y="51556"/>
                  </a:moveTo>
                  <a:lnTo>
                    <a:pt x="11178" y="40377"/>
                  </a:lnTo>
                  <a:lnTo>
                    <a:pt x="19151" y="38255"/>
                  </a:lnTo>
                  <a:lnTo>
                    <a:pt x="51558" y="40856"/>
                  </a:lnTo>
                  <a:lnTo>
                    <a:pt x="73218" y="46022"/>
                  </a:lnTo>
                  <a:lnTo>
                    <a:pt x="105142" y="66684"/>
                  </a:lnTo>
                  <a:lnTo>
                    <a:pt x="131239" y="106212"/>
                  </a:lnTo>
                  <a:lnTo>
                    <a:pt x="142611" y="149378"/>
                  </a:lnTo>
                  <a:lnTo>
                    <a:pt x="140391" y="186215"/>
                  </a:lnTo>
                  <a:lnTo>
                    <a:pt x="138048" y="190461"/>
                  </a:lnTo>
                  <a:lnTo>
                    <a:pt x="135316" y="189784"/>
                  </a:lnTo>
                  <a:lnTo>
                    <a:pt x="132325" y="185821"/>
                  </a:lnTo>
                  <a:lnTo>
                    <a:pt x="132120" y="168941"/>
                  </a:lnTo>
                  <a:lnTo>
                    <a:pt x="141521" y="125567"/>
                  </a:lnTo>
                  <a:lnTo>
                    <a:pt x="176191" y="71177"/>
                  </a:lnTo>
                  <a:lnTo>
                    <a:pt x="196744" y="46191"/>
                  </a:lnTo>
                  <a:lnTo>
                    <a:pt x="204863" y="42131"/>
                  </a:lnTo>
                  <a:lnTo>
                    <a:pt x="223240" y="40738"/>
                  </a:lnTo>
                  <a:lnTo>
                    <a:pt x="239988" y="47138"/>
                  </a:lnTo>
                  <a:lnTo>
                    <a:pt x="296751" y="90518"/>
                  </a:lnTo>
                  <a:lnTo>
                    <a:pt x="319842" y="95000"/>
                  </a:lnTo>
                  <a:lnTo>
                    <a:pt x="343363" y="91921"/>
                  </a:lnTo>
                  <a:lnTo>
                    <a:pt x="369759" y="77035"/>
                  </a:lnTo>
                  <a:lnTo>
                    <a:pt x="385046" y="64439"/>
                  </a:lnTo>
                  <a:lnTo>
                    <a:pt x="401217" y="38605"/>
                  </a:lnTo>
                  <a:lnTo>
                    <a:pt x="402009" y="28885"/>
                  </a:lnTo>
                  <a:lnTo>
                    <a:pt x="396649" y="8725"/>
                  </a:lnTo>
                  <a:lnTo>
                    <a:pt x="389606" y="3114"/>
                  </a:lnTo>
                  <a:lnTo>
                    <a:pt x="369301" y="0"/>
                  </a:lnTo>
                  <a:lnTo>
                    <a:pt x="331561" y="10415"/>
                  </a:lnTo>
                  <a:lnTo>
                    <a:pt x="307628" y="31320"/>
                  </a:lnTo>
                  <a:lnTo>
                    <a:pt x="280662" y="72857"/>
                  </a:lnTo>
                  <a:lnTo>
                    <a:pt x="261070" y="123225"/>
                  </a:lnTo>
                  <a:lnTo>
                    <a:pt x="259531" y="145410"/>
                  </a:lnTo>
                  <a:lnTo>
                    <a:pt x="263916" y="165799"/>
                  </a:lnTo>
                  <a:lnTo>
                    <a:pt x="273664" y="182660"/>
                  </a:lnTo>
                  <a:lnTo>
                    <a:pt x="283048" y="188092"/>
                  </a:lnTo>
                  <a:lnTo>
                    <a:pt x="309073" y="194126"/>
                  </a:lnTo>
                  <a:lnTo>
                    <a:pt x="333897" y="190570"/>
                  </a:lnTo>
                  <a:lnTo>
                    <a:pt x="368498" y="1778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9243167" y="14650734"/>
              <a:ext cx="190368" cy="126847"/>
            </a:xfrm>
            <a:custGeom>
              <a:avLst/>
              <a:gdLst/>
              <a:ahLst/>
              <a:cxnLst/>
              <a:rect l="0" t="0" r="0" b="0"/>
              <a:pathLst>
                <a:path w="190368" h="126847">
                  <a:moveTo>
                    <a:pt x="116668" y="0"/>
                  </a:moveTo>
                  <a:lnTo>
                    <a:pt x="76980" y="2339"/>
                  </a:lnTo>
                  <a:lnTo>
                    <a:pt x="54576" y="11177"/>
                  </a:lnTo>
                  <a:lnTo>
                    <a:pt x="27820" y="34897"/>
                  </a:lnTo>
                  <a:lnTo>
                    <a:pt x="5075" y="69741"/>
                  </a:lnTo>
                  <a:lnTo>
                    <a:pt x="0" y="92997"/>
                  </a:lnTo>
                  <a:lnTo>
                    <a:pt x="284" y="104113"/>
                  </a:lnTo>
                  <a:lnTo>
                    <a:pt x="5154" y="112692"/>
                  </a:lnTo>
                  <a:lnTo>
                    <a:pt x="23042" y="125344"/>
                  </a:lnTo>
                  <a:lnTo>
                    <a:pt x="33193" y="126846"/>
                  </a:lnTo>
                  <a:lnTo>
                    <a:pt x="53831" y="122276"/>
                  </a:lnTo>
                  <a:lnTo>
                    <a:pt x="71583" y="109326"/>
                  </a:lnTo>
                  <a:lnTo>
                    <a:pt x="121620" y="52072"/>
                  </a:lnTo>
                  <a:lnTo>
                    <a:pt x="130567" y="30162"/>
                  </a:lnTo>
                  <a:lnTo>
                    <a:pt x="135604" y="877"/>
                  </a:lnTo>
                  <a:lnTo>
                    <a:pt x="136311" y="2925"/>
                  </a:lnTo>
                  <a:lnTo>
                    <a:pt x="137601" y="65276"/>
                  </a:lnTo>
                  <a:lnTo>
                    <a:pt x="140009" y="91013"/>
                  </a:lnTo>
                  <a:lnTo>
                    <a:pt x="148879" y="114149"/>
                  </a:lnTo>
                  <a:lnTo>
                    <a:pt x="155690" y="120554"/>
                  </a:lnTo>
                  <a:lnTo>
                    <a:pt x="163739" y="123653"/>
                  </a:lnTo>
                  <a:lnTo>
                    <a:pt x="178532" y="123977"/>
                  </a:lnTo>
                  <a:lnTo>
                    <a:pt x="182477" y="122425"/>
                  </a:lnTo>
                  <a:lnTo>
                    <a:pt x="190367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9518076" y="14513863"/>
              <a:ext cx="20744" cy="294798"/>
            </a:xfrm>
            <a:custGeom>
              <a:avLst/>
              <a:gdLst/>
              <a:ahLst/>
              <a:cxnLst/>
              <a:rect l="0" t="0" r="0" b="0"/>
              <a:pathLst>
                <a:path w="20744" h="294798">
                  <a:moveTo>
                    <a:pt x="20743" y="0"/>
                  </a:moveTo>
                  <a:lnTo>
                    <a:pt x="11678" y="58617"/>
                  </a:lnTo>
                  <a:lnTo>
                    <a:pt x="3268" y="109065"/>
                  </a:lnTo>
                  <a:lnTo>
                    <a:pt x="748" y="167886"/>
                  </a:lnTo>
                  <a:lnTo>
                    <a:pt x="0" y="222230"/>
                  </a:lnTo>
                  <a:lnTo>
                    <a:pt x="2868" y="273748"/>
                  </a:lnTo>
                  <a:lnTo>
                    <a:pt x="10214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9454591" y="14587562"/>
              <a:ext cx="147400" cy="105286"/>
            </a:xfrm>
            <a:custGeom>
              <a:avLst/>
              <a:gdLst/>
              <a:ahLst/>
              <a:cxnLst/>
              <a:rect l="0" t="0" r="0" b="0"/>
              <a:pathLst>
                <a:path w="147400" h="105286">
                  <a:moveTo>
                    <a:pt x="147399" y="0"/>
                  </a:moveTo>
                  <a:lnTo>
                    <a:pt x="103436" y="20244"/>
                  </a:lnTo>
                  <a:lnTo>
                    <a:pt x="45428" y="5989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9601990" y="14640204"/>
              <a:ext cx="21058" cy="136873"/>
            </a:xfrm>
            <a:custGeom>
              <a:avLst/>
              <a:gdLst/>
              <a:ahLst/>
              <a:cxnLst/>
              <a:rect l="0" t="0" r="0" b="0"/>
              <a:pathLst>
                <a:path w="21058" h="136873">
                  <a:moveTo>
                    <a:pt x="21057" y="0"/>
                  </a:moveTo>
                  <a:lnTo>
                    <a:pt x="15468" y="58618"/>
                  </a:lnTo>
                  <a:lnTo>
                    <a:pt x="2845" y="117309"/>
                  </a:lnTo>
                  <a:lnTo>
                    <a:pt x="0" y="1368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9717804" y="14594736"/>
              <a:ext cx="108551" cy="190051"/>
            </a:xfrm>
            <a:custGeom>
              <a:avLst/>
              <a:gdLst/>
              <a:ahLst/>
              <a:cxnLst/>
              <a:rect l="0" t="0" r="0" b="0"/>
              <a:pathLst>
                <a:path w="108551" h="190051">
                  <a:moveTo>
                    <a:pt x="0" y="45468"/>
                  </a:moveTo>
                  <a:lnTo>
                    <a:pt x="2340" y="83987"/>
                  </a:lnTo>
                  <a:lnTo>
                    <a:pt x="11178" y="101972"/>
                  </a:lnTo>
                  <a:lnTo>
                    <a:pt x="19151" y="107705"/>
                  </a:lnTo>
                  <a:lnTo>
                    <a:pt x="40486" y="114073"/>
                  </a:lnTo>
                  <a:lnTo>
                    <a:pt x="50387" y="112262"/>
                  </a:lnTo>
                  <a:lnTo>
                    <a:pt x="67627" y="100891"/>
                  </a:lnTo>
                  <a:lnTo>
                    <a:pt x="96590" y="57759"/>
                  </a:lnTo>
                  <a:lnTo>
                    <a:pt x="106490" y="35723"/>
                  </a:lnTo>
                  <a:lnTo>
                    <a:pt x="108550" y="14231"/>
                  </a:lnTo>
                  <a:lnTo>
                    <a:pt x="107462" y="3587"/>
                  </a:lnTo>
                  <a:lnTo>
                    <a:pt x="102057" y="0"/>
                  </a:lnTo>
                  <a:lnTo>
                    <a:pt x="93774" y="1117"/>
                  </a:lnTo>
                  <a:lnTo>
                    <a:pt x="83573" y="5373"/>
                  </a:lnTo>
                  <a:lnTo>
                    <a:pt x="65999" y="25699"/>
                  </a:lnTo>
                  <a:lnTo>
                    <a:pt x="35653" y="86408"/>
                  </a:lnTo>
                  <a:lnTo>
                    <a:pt x="25381" y="137408"/>
                  </a:lnTo>
                  <a:lnTo>
                    <a:pt x="29218" y="165879"/>
                  </a:lnTo>
                  <a:lnTo>
                    <a:pt x="33516" y="178384"/>
                  </a:lnTo>
                  <a:lnTo>
                    <a:pt x="41062" y="185553"/>
                  </a:lnTo>
                  <a:lnTo>
                    <a:pt x="50770" y="189162"/>
                  </a:lnTo>
                  <a:lnTo>
                    <a:pt x="71697" y="190050"/>
                  </a:lnTo>
                  <a:lnTo>
                    <a:pt x="105285" y="182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9943292" y="14534921"/>
              <a:ext cx="31098" cy="210571"/>
            </a:xfrm>
            <a:custGeom>
              <a:avLst/>
              <a:gdLst/>
              <a:ahLst/>
              <a:cxnLst/>
              <a:rect l="0" t="0" r="0" b="0"/>
              <a:pathLst>
                <a:path w="31098" h="210571">
                  <a:moveTo>
                    <a:pt x="27196" y="0"/>
                  </a:moveTo>
                  <a:lnTo>
                    <a:pt x="10428" y="11177"/>
                  </a:lnTo>
                  <a:lnTo>
                    <a:pt x="5488" y="19149"/>
                  </a:lnTo>
                  <a:lnTo>
                    <a:pt x="0" y="40485"/>
                  </a:lnTo>
                  <a:lnTo>
                    <a:pt x="2500" y="73215"/>
                  </a:lnTo>
                  <a:lnTo>
                    <a:pt x="25445" y="126277"/>
                  </a:lnTo>
                  <a:lnTo>
                    <a:pt x="31097" y="147369"/>
                  </a:lnTo>
                  <a:lnTo>
                    <a:pt x="29709" y="168442"/>
                  </a:lnTo>
                  <a:lnTo>
                    <a:pt x="22074" y="186387"/>
                  </a:lnTo>
                  <a:lnTo>
                    <a:pt x="6139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" name="Group 727"/>
          <p:cNvGrpSpPr/>
          <p:nvPr/>
        </p:nvGrpSpPr>
        <p:grpSpPr>
          <a:xfrm>
            <a:off x="6296042" y="14903417"/>
            <a:ext cx="3737617" cy="726467"/>
            <a:chOff x="6296042" y="14903417"/>
            <a:chExt cx="3737617" cy="726467"/>
          </a:xfrm>
        </p:grpSpPr>
        <p:sp>
          <p:nvSpPr>
            <p:cNvPr id="703" name="Freeform 702"/>
            <p:cNvSpPr/>
            <p:nvPr/>
          </p:nvSpPr>
          <p:spPr>
            <a:xfrm>
              <a:off x="6306570" y="15135045"/>
              <a:ext cx="263214" cy="294799"/>
            </a:xfrm>
            <a:custGeom>
              <a:avLst/>
              <a:gdLst/>
              <a:ahLst/>
              <a:cxnLst/>
              <a:rect l="0" t="0" r="0" b="0"/>
              <a:pathLst>
                <a:path w="263214" h="294799">
                  <a:moveTo>
                    <a:pt x="263213" y="0"/>
                  </a:moveTo>
                  <a:lnTo>
                    <a:pt x="203884" y="50994"/>
                  </a:lnTo>
                  <a:lnTo>
                    <a:pt x="166622" y="88689"/>
                  </a:lnTo>
                  <a:lnTo>
                    <a:pt x="125721" y="149856"/>
                  </a:lnTo>
                  <a:lnTo>
                    <a:pt x="75841" y="207665"/>
                  </a:lnTo>
                  <a:lnTo>
                    <a:pt x="23440" y="269094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6306570" y="15177157"/>
              <a:ext cx="117183" cy="284272"/>
            </a:xfrm>
            <a:custGeom>
              <a:avLst/>
              <a:gdLst/>
              <a:ahLst/>
              <a:cxnLst/>
              <a:rect l="0" t="0" r="0" b="0"/>
              <a:pathLst>
                <a:path w="117183" h="284272">
                  <a:moveTo>
                    <a:pt x="0" y="0"/>
                  </a:moveTo>
                  <a:lnTo>
                    <a:pt x="0" y="22357"/>
                  </a:lnTo>
                  <a:lnTo>
                    <a:pt x="23720" y="84344"/>
                  </a:lnTo>
                  <a:lnTo>
                    <a:pt x="53456" y="142100"/>
                  </a:lnTo>
                  <a:lnTo>
                    <a:pt x="70821" y="170005"/>
                  </a:lnTo>
                  <a:lnTo>
                    <a:pt x="99274" y="228538"/>
                  </a:lnTo>
                  <a:lnTo>
                    <a:pt x="116112" y="259958"/>
                  </a:lnTo>
                  <a:lnTo>
                    <a:pt x="117182" y="266893"/>
                  </a:lnTo>
                  <a:lnTo>
                    <a:pt x="115814" y="284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6296042" y="15253004"/>
              <a:ext cx="221099" cy="8383"/>
            </a:xfrm>
            <a:custGeom>
              <a:avLst/>
              <a:gdLst/>
              <a:ahLst/>
              <a:cxnLst/>
              <a:rect l="0" t="0" r="0" b="0"/>
              <a:pathLst>
                <a:path w="221099" h="8383">
                  <a:moveTo>
                    <a:pt x="0" y="8382"/>
                  </a:moveTo>
                  <a:lnTo>
                    <a:pt x="54144" y="8382"/>
                  </a:lnTo>
                  <a:lnTo>
                    <a:pt x="109091" y="2793"/>
                  </a:lnTo>
                  <a:lnTo>
                    <a:pt x="171071" y="0"/>
                  </a:lnTo>
                  <a:lnTo>
                    <a:pt x="221098" y="8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6811938" y="15071874"/>
              <a:ext cx="31586" cy="326384"/>
            </a:xfrm>
            <a:custGeom>
              <a:avLst/>
              <a:gdLst/>
              <a:ahLst/>
              <a:cxnLst/>
              <a:rect l="0" t="0" r="0" b="0"/>
              <a:pathLst>
                <a:path w="31586" h="326384">
                  <a:moveTo>
                    <a:pt x="31585" y="0"/>
                  </a:moveTo>
                  <a:lnTo>
                    <a:pt x="23253" y="37478"/>
                  </a:lnTo>
                  <a:lnTo>
                    <a:pt x="24827" y="72324"/>
                  </a:lnTo>
                  <a:lnTo>
                    <a:pt x="27412" y="97654"/>
                  </a:lnTo>
                  <a:lnTo>
                    <a:pt x="23460" y="151375"/>
                  </a:lnTo>
                  <a:lnTo>
                    <a:pt x="21770" y="209407"/>
                  </a:lnTo>
                  <a:lnTo>
                    <a:pt x="18078" y="269005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6738238" y="15175702"/>
              <a:ext cx="421142" cy="184089"/>
            </a:xfrm>
            <a:custGeom>
              <a:avLst/>
              <a:gdLst/>
              <a:ahLst/>
              <a:cxnLst/>
              <a:rect l="0" t="0" r="0" b="0"/>
              <a:pathLst>
                <a:path w="421142" h="184089">
                  <a:moveTo>
                    <a:pt x="0" y="75156"/>
                  </a:moveTo>
                  <a:lnTo>
                    <a:pt x="53028" y="51437"/>
                  </a:lnTo>
                  <a:lnTo>
                    <a:pt x="104409" y="30652"/>
                  </a:lnTo>
                  <a:lnTo>
                    <a:pt x="151559" y="26094"/>
                  </a:lnTo>
                  <a:lnTo>
                    <a:pt x="181223" y="29175"/>
                  </a:lnTo>
                  <a:lnTo>
                    <a:pt x="203766" y="40681"/>
                  </a:lnTo>
                  <a:lnTo>
                    <a:pt x="221584" y="59833"/>
                  </a:lnTo>
                  <a:lnTo>
                    <a:pt x="242430" y="102331"/>
                  </a:lnTo>
                  <a:lnTo>
                    <a:pt x="250659" y="162325"/>
                  </a:lnTo>
                  <a:lnTo>
                    <a:pt x="251784" y="184088"/>
                  </a:lnTo>
                  <a:lnTo>
                    <a:pt x="267204" y="120746"/>
                  </a:lnTo>
                  <a:lnTo>
                    <a:pt x="297667" y="61805"/>
                  </a:lnTo>
                  <a:lnTo>
                    <a:pt x="327234" y="24795"/>
                  </a:lnTo>
                  <a:lnTo>
                    <a:pt x="350939" y="8709"/>
                  </a:lnTo>
                  <a:lnTo>
                    <a:pt x="375901" y="0"/>
                  </a:lnTo>
                  <a:lnTo>
                    <a:pt x="421141" y="1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7222550" y="15208743"/>
              <a:ext cx="31586" cy="157929"/>
            </a:xfrm>
            <a:custGeom>
              <a:avLst/>
              <a:gdLst/>
              <a:ahLst/>
              <a:cxnLst/>
              <a:rect l="0" t="0" r="0" b="0"/>
              <a:pathLst>
                <a:path w="31586" h="157929">
                  <a:moveTo>
                    <a:pt x="31585" y="0"/>
                  </a:moveTo>
                  <a:lnTo>
                    <a:pt x="20132" y="60384"/>
                  </a:lnTo>
                  <a:lnTo>
                    <a:pt x="10254" y="111869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7296249" y="151771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7380477" y="15173634"/>
              <a:ext cx="135147" cy="193507"/>
            </a:xfrm>
            <a:custGeom>
              <a:avLst/>
              <a:gdLst/>
              <a:ahLst/>
              <a:cxnLst/>
              <a:rect l="0" t="0" r="0" b="0"/>
              <a:pathLst>
                <a:path w="135147" h="193507">
                  <a:moveTo>
                    <a:pt x="0" y="77224"/>
                  </a:moveTo>
                  <a:lnTo>
                    <a:pt x="32452" y="83289"/>
                  </a:lnTo>
                  <a:lnTo>
                    <a:pt x="64597" y="77203"/>
                  </a:lnTo>
                  <a:lnTo>
                    <a:pt x="124912" y="48221"/>
                  </a:lnTo>
                  <a:lnTo>
                    <a:pt x="131238" y="39171"/>
                  </a:lnTo>
                  <a:lnTo>
                    <a:pt x="135146" y="16637"/>
                  </a:lnTo>
                  <a:lnTo>
                    <a:pt x="131042" y="8757"/>
                  </a:lnTo>
                  <a:lnTo>
                    <a:pt x="123626" y="3503"/>
                  </a:lnTo>
                  <a:lnTo>
                    <a:pt x="114003" y="0"/>
                  </a:lnTo>
                  <a:lnTo>
                    <a:pt x="105247" y="1175"/>
                  </a:lnTo>
                  <a:lnTo>
                    <a:pt x="89280" y="11839"/>
                  </a:lnTo>
                  <a:lnTo>
                    <a:pt x="36694" y="70901"/>
                  </a:lnTo>
                  <a:lnTo>
                    <a:pt x="20101" y="99527"/>
                  </a:lnTo>
                  <a:lnTo>
                    <a:pt x="7775" y="135824"/>
                  </a:lnTo>
                  <a:lnTo>
                    <a:pt x="6574" y="159421"/>
                  </a:lnTo>
                  <a:lnTo>
                    <a:pt x="7892" y="170626"/>
                  </a:lnTo>
                  <a:lnTo>
                    <a:pt x="13451" y="179266"/>
                  </a:lnTo>
                  <a:lnTo>
                    <a:pt x="32104" y="191986"/>
                  </a:lnTo>
                  <a:lnTo>
                    <a:pt x="43630" y="193506"/>
                  </a:lnTo>
                  <a:lnTo>
                    <a:pt x="94757" y="182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7601576" y="15103459"/>
              <a:ext cx="155187" cy="228578"/>
            </a:xfrm>
            <a:custGeom>
              <a:avLst/>
              <a:gdLst/>
              <a:ahLst/>
              <a:cxnLst/>
              <a:rect l="0" t="0" r="0" b="0"/>
              <a:pathLst>
                <a:path w="155187" h="228578">
                  <a:moveTo>
                    <a:pt x="136870" y="0"/>
                  </a:moveTo>
                  <a:lnTo>
                    <a:pt x="92908" y="20244"/>
                  </a:lnTo>
                  <a:lnTo>
                    <a:pt x="46077" y="59898"/>
                  </a:lnTo>
                  <a:lnTo>
                    <a:pt x="42416" y="68007"/>
                  </a:lnTo>
                  <a:lnTo>
                    <a:pt x="41468" y="86377"/>
                  </a:lnTo>
                  <a:lnTo>
                    <a:pt x="45192" y="93849"/>
                  </a:lnTo>
                  <a:lnTo>
                    <a:pt x="58690" y="105272"/>
                  </a:lnTo>
                  <a:lnTo>
                    <a:pt x="114414" y="128997"/>
                  </a:lnTo>
                  <a:lnTo>
                    <a:pt x="152061" y="154941"/>
                  </a:lnTo>
                  <a:lnTo>
                    <a:pt x="155186" y="162956"/>
                  </a:lnTo>
                  <a:lnTo>
                    <a:pt x="154930" y="171807"/>
                  </a:lnTo>
                  <a:lnTo>
                    <a:pt x="148406" y="189832"/>
                  </a:lnTo>
                  <a:lnTo>
                    <a:pt x="137707" y="205642"/>
                  </a:lnTo>
                  <a:lnTo>
                    <a:pt x="122035" y="217348"/>
                  </a:lnTo>
                  <a:lnTo>
                    <a:pt x="102200" y="225281"/>
                  </a:lnTo>
                  <a:lnTo>
                    <a:pt x="65896" y="228577"/>
                  </a:lnTo>
                  <a:lnTo>
                    <a:pt x="24714" y="222923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8075357" y="15113988"/>
              <a:ext cx="42116" cy="210571"/>
            </a:xfrm>
            <a:custGeom>
              <a:avLst/>
              <a:gdLst/>
              <a:ahLst/>
              <a:cxnLst/>
              <a:rect l="0" t="0" r="0" b="0"/>
              <a:pathLst>
                <a:path w="42116" h="210571">
                  <a:moveTo>
                    <a:pt x="42115" y="0"/>
                  </a:moveTo>
                  <a:lnTo>
                    <a:pt x="26474" y="17981"/>
                  </a:lnTo>
                  <a:lnTo>
                    <a:pt x="18395" y="34898"/>
                  </a:lnTo>
                  <a:lnTo>
                    <a:pt x="12083" y="92333"/>
                  </a:lnTo>
                  <a:lnTo>
                    <a:pt x="9820" y="14746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8138529" y="1504028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8215521" y="15093500"/>
              <a:ext cx="280978" cy="199473"/>
            </a:xfrm>
            <a:custGeom>
              <a:avLst/>
              <a:gdLst/>
              <a:ahLst/>
              <a:cxnLst/>
              <a:rect l="0" t="0" r="0" b="0"/>
              <a:pathLst>
                <a:path w="280978" h="199473">
                  <a:moveTo>
                    <a:pt x="7236" y="199472"/>
                  </a:moveTo>
                  <a:lnTo>
                    <a:pt x="0" y="171916"/>
                  </a:lnTo>
                  <a:lnTo>
                    <a:pt x="477" y="118812"/>
                  </a:lnTo>
                  <a:lnTo>
                    <a:pt x="17080" y="68246"/>
                  </a:lnTo>
                  <a:lnTo>
                    <a:pt x="36149" y="27100"/>
                  </a:lnTo>
                  <a:lnTo>
                    <a:pt x="52841" y="8608"/>
                  </a:lnTo>
                  <a:lnTo>
                    <a:pt x="62206" y="2039"/>
                  </a:lnTo>
                  <a:lnTo>
                    <a:pt x="73128" y="0"/>
                  </a:lnTo>
                  <a:lnTo>
                    <a:pt x="97742" y="3974"/>
                  </a:lnTo>
                  <a:lnTo>
                    <a:pt x="107348" y="10648"/>
                  </a:lnTo>
                  <a:lnTo>
                    <a:pt x="121140" y="30543"/>
                  </a:lnTo>
                  <a:lnTo>
                    <a:pt x="135482" y="73639"/>
                  </a:lnTo>
                  <a:lnTo>
                    <a:pt x="135961" y="112276"/>
                  </a:lnTo>
                  <a:lnTo>
                    <a:pt x="128694" y="151538"/>
                  </a:lnTo>
                  <a:lnTo>
                    <a:pt x="126812" y="155817"/>
                  </a:lnTo>
                  <a:lnTo>
                    <a:pt x="125558" y="153991"/>
                  </a:lnTo>
                  <a:lnTo>
                    <a:pt x="125334" y="140654"/>
                  </a:lnTo>
                  <a:lnTo>
                    <a:pt x="137850" y="93373"/>
                  </a:lnTo>
                  <a:lnTo>
                    <a:pt x="172865" y="34422"/>
                  </a:lnTo>
                  <a:lnTo>
                    <a:pt x="199031" y="6028"/>
                  </a:lnTo>
                  <a:lnTo>
                    <a:pt x="208799" y="2659"/>
                  </a:lnTo>
                  <a:lnTo>
                    <a:pt x="229011" y="5155"/>
                  </a:lnTo>
                  <a:lnTo>
                    <a:pt x="246572" y="17184"/>
                  </a:lnTo>
                  <a:lnTo>
                    <a:pt x="261007" y="34228"/>
                  </a:lnTo>
                  <a:lnTo>
                    <a:pt x="271321" y="53501"/>
                  </a:lnTo>
                  <a:lnTo>
                    <a:pt x="279070" y="111279"/>
                  </a:lnTo>
                  <a:lnTo>
                    <a:pt x="280600" y="169660"/>
                  </a:lnTo>
                  <a:lnTo>
                    <a:pt x="280977" y="199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8601783" y="15050453"/>
              <a:ext cx="174671" cy="363212"/>
            </a:xfrm>
            <a:custGeom>
              <a:avLst/>
              <a:gdLst/>
              <a:ahLst/>
              <a:cxnLst/>
              <a:rect l="0" t="0" r="0" b="0"/>
              <a:pathLst>
                <a:path w="174671" h="363212">
                  <a:moveTo>
                    <a:pt x="42113" y="10891"/>
                  </a:moveTo>
                  <a:lnTo>
                    <a:pt x="30935" y="27659"/>
                  </a:lnTo>
                  <a:lnTo>
                    <a:pt x="23984" y="60445"/>
                  </a:lnTo>
                  <a:lnTo>
                    <a:pt x="20465" y="112273"/>
                  </a:lnTo>
                  <a:lnTo>
                    <a:pt x="12838" y="163758"/>
                  </a:lnTo>
                  <a:lnTo>
                    <a:pt x="10984" y="223971"/>
                  </a:lnTo>
                  <a:lnTo>
                    <a:pt x="10618" y="280926"/>
                  </a:lnTo>
                  <a:lnTo>
                    <a:pt x="7426" y="340355"/>
                  </a:lnTo>
                  <a:lnTo>
                    <a:pt x="4470" y="363211"/>
                  </a:lnTo>
                  <a:lnTo>
                    <a:pt x="5320" y="362753"/>
                  </a:lnTo>
                  <a:lnTo>
                    <a:pt x="8213" y="349770"/>
                  </a:lnTo>
                  <a:lnTo>
                    <a:pt x="10071" y="293947"/>
                  </a:lnTo>
                  <a:lnTo>
                    <a:pt x="11495" y="251339"/>
                  </a:lnTo>
                  <a:lnTo>
                    <a:pt x="16027" y="205104"/>
                  </a:lnTo>
                  <a:lnTo>
                    <a:pt x="28469" y="142320"/>
                  </a:lnTo>
                  <a:lnTo>
                    <a:pt x="45674" y="85262"/>
                  </a:lnTo>
                  <a:lnTo>
                    <a:pt x="74630" y="26824"/>
                  </a:lnTo>
                  <a:lnTo>
                    <a:pt x="89321" y="10953"/>
                  </a:lnTo>
                  <a:lnTo>
                    <a:pt x="107548" y="0"/>
                  </a:lnTo>
                  <a:lnTo>
                    <a:pt x="117322" y="121"/>
                  </a:lnTo>
                  <a:lnTo>
                    <a:pt x="137541" y="9615"/>
                  </a:lnTo>
                  <a:lnTo>
                    <a:pt x="163066" y="34691"/>
                  </a:lnTo>
                  <a:lnTo>
                    <a:pt x="171909" y="57344"/>
                  </a:lnTo>
                  <a:lnTo>
                    <a:pt x="174670" y="83011"/>
                  </a:lnTo>
                  <a:lnTo>
                    <a:pt x="171997" y="110015"/>
                  </a:lnTo>
                  <a:lnTo>
                    <a:pt x="160671" y="134496"/>
                  </a:lnTo>
                  <a:lnTo>
                    <a:pt x="130393" y="173218"/>
                  </a:lnTo>
                  <a:lnTo>
                    <a:pt x="106696" y="182471"/>
                  </a:lnTo>
                  <a:lnTo>
                    <a:pt x="60470" y="184563"/>
                  </a:lnTo>
                  <a:lnTo>
                    <a:pt x="31554" y="179326"/>
                  </a:lnTo>
                  <a:lnTo>
                    <a:pt x="0" y="158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8862664" y="15058523"/>
              <a:ext cx="149731" cy="238178"/>
            </a:xfrm>
            <a:custGeom>
              <a:avLst/>
              <a:gdLst/>
              <a:ahLst/>
              <a:cxnLst/>
              <a:rect l="0" t="0" r="0" b="0"/>
              <a:pathLst>
                <a:path w="149731" h="238178">
                  <a:moveTo>
                    <a:pt x="12859" y="129164"/>
                  </a:moveTo>
                  <a:lnTo>
                    <a:pt x="46481" y="126825"/>
                  </a:lnTo>
                  <a:lnTo>
                    <a:pt x="83523" y="111182"/>
                  </a:lnTo>
                  <a:lnTo>
                    <a:pt x="106267" y="94267"/>
                  </a:lnTo>
                  <a:lnTo>
                    <a:pt x="118715" y="71930"/>
                  </a:lnTo>
                  <a:lnTo>
                    <a:pt x="126707" y="19462"/>
                  </a:lnTo>
                  <a:lnTo>
                    <a:pt x="122683" y="10405"/>
                  </a:lnTo>
                  <a:lnTo>
                    <a:pt x="115321" y="4368"/>
                  </a:lnTo>
                  <a:lnTo>
                    <a:pt x="105734" y="344"/>
                  </a:lnTo>
                  <a:lnTo>
                    <a:pt x="97002" y="0"/>
                  </a:lnTo>
                  <a:lnTo>
                    <a:pt x="81062" y="5857"/>
                  </a:lnTo>
                  <a:lnTo>
                    <a:pt x="53344" y="27899"/>
                  </a:lnTo>
                  <a:lnTo>
                    <a:pt x="15379" y="81813"/>
                  </a:lnTo>
                  <a:lnTo>
                    <a:pt x="608" y="120853"/>
                  </a:lnTo>
                  <a:lnTo>
                    <a:pt x="0" y="163877"/>
                  </a:lnTo>
                  <a:lnTo>
                    <a:pt x="12819" y="200670"/>
                  </a:lnTo>
                  <a:lnTo>
                    <a:pt x="28049" y="216706"/>
                  </a:lnTo>
                  <a:lnTo>
                    <a:pt x="59474" y="232311"/>
                  </a:lnTo>
                  <a:lnTo>
                    <a:pt x="86220" y="238177"/>
                  </a:lnTo>
                  <a:lnTo>
                    <a:pt x="135451" y="235533"/>
                  </a:lnTo>
                  <a:lnTo>
                    <a:pt x="149730" y="234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9067874" y="15061344"/>
              <a:ext cx="207734" cy="200043"/>
            </a:xfrm>
            <a:custGeom>
              <a:avLst/>
              <a:gdLst/>
              <a:ahLst/>
              <a:cxnLst/>
              <a:rect l="0" t="0" r="0" b="0"/>
              <a:pathLst>
                <a:path w="207734" h="200043">
                  <a:moveTo>
                    <a:pt x="123505" y="0"/>
                  </a:moveTo>
                  <a:lnTo>
                    <a:pt x="92223" y="9576"/>
                  </a:lnTo>
                  <a:lnTo>
                    <a:pt x="48228" y="44993"/>
                  </a:lnTo>
                  <a:lnTo>
                    <a:pt x="23342" y="80141"/>
                  </a:lnTo>
                  <a:lnTo>
                    <a:pt x="3547" y="141176"/>
                  </a:lnTo>
                  <a:lnTo>
                    <a:pt x="0" y="170760"/>
                  </a:lnTo>
                  <a:lnTo>
                    <a:pt x="4903" y="179351"/>
                  </a:lnTo>
                  <a:lnTo>
                    <a:pt x="14021" y="183908"/>
                  </a:lnTo>
                  <a:lnTo>
                    <a:pt x="25949" y="185778"/>
                  </a:lnTo>
                  <a:lnTo>
                    <a:pt x="37411" y="183515"/>
                  </a:lnTo>
                  <a:lnTo>
                    <a:pt x="59505" y="171639"/>
                  </a:lnTo>
                  <a:lnTo>
                    <a:pt x="108777" y="111693"/>
                  </a:lnTo>
                  <a:lnTo>
                    <a:pt x="136236" y="57246"/>
                  </a:lnTo>
                  <a:lnTo>
                    <a:pt x="147814" y="24892"/>
                  </a:lnTo>
                  <a:lnTo>
                    <a:pt x="139631" y="75780"/>
                  </a:lnTo>
                  <a:lnTo>
                    <a:pt x="141281" y="124489"/>
                  </a:lnTo>
                  <a:lnTo>
                    <a:pt x="154768" y="164789"/>
                  </a:lnTo>
                  <a:lnTo>
                    <a:pt x="170154" y="181645"/>
                  </a:lnTo>
                  <a:lnTo>
                    <a:pt x="192309" y="194590"/>
                  </a:lnTo>
                  <a:lnTo>
                    <a:pt x="207733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9285361" y="15040288"/>
              <a:ext cx="95532" cy="207472"/>
            </a:xfrm>
            <a:custGeom>
              <a:avLst/>
              <a:gdLst/>
              <a:ahLst/>
              <a:cxnLst/>
              <a:rect l="0" t="0" r="0" b="0"/>
              <a:pathLst>
                <a:path w="95532" h="207472">
                  <a:moveTo>
                    <a:pt x="85002" y="0"/>
                  </a:moveTo>
                  <a:lnTo>
                    <a:pt x="39533" y="48979"/>
                  </a:lnTo>
                  <a:lnTo>
                    <a:pt x="11333" y="108028"/>
                  </a:lnTo>
                  <a:lnTo>
                    <a:pt x="788" y="141599"/>
                  </a:lnTo>
                  <a:lnTo>
                    <a:pt x="0" y="176017"/>
                  </a:lnTo>
                  <a:lnTo>
                    <a:pt x="4937" y="188705"/>
                  </a:lnTo>
                  <a:lnTo>
                    <a:pt x="12909" y="198332"/>
                  </a:lnTo>
                  <a:lnTo>
                    <a:pt x="22902" y="205921"/>
                  </a:lnTo>
                  <a:lnTo>
                    <a:pt x="33073" y="207471"/>
                  </a:lnTo>
                  <a:lnTo>
                    <a:pt x="43364" y="204994"/>
                  </a:lnTo>
                  <a:lnTo>
                    <a:pt x="95531" y="168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9435169" y="14903417"/>
              <a:ext cx="99536" cy="379028"/>
            </a:xfrm>
            <a:custGeom>
              <a:avLst/>
              <a:gdLst/>
              <a:ahLst/>
              <a:cxnLst/>
              <a:rect l="0" t="0" r="0" b="0"/>
              <a:pathLst>
                <a:path w="99536" h="379028">
                  <a:moveTo>
                    <a:pt x="61536" y="0"/>
                  </a:moveTo>
                  <a:lnTo>
                    <a:pt x="46882" y="55141"/>
                  </a:lnTo>
                  <a:lnTo>
                    <a:pt x="32989" y="117875"/>
                  </a:lnTo>
                  <a:lnTo>
                    <a:pt x="24961" y="172374"/>
                  </a:lnTo>
                  <a:lnTo>
                    <a:pt x="13281" y="228199"/>
                  </a:lnTo>
                  <a:lnTo>
                    <a:pt x="6640" y="284287"/>
                  </a:lnTo>
                  <a:lnTo>
                    <a:pt x="0" y="340425"/>
                  </a:lnTo>
                  <a:lnTo>
                    <a:pt x="625" y="342762"/>
                  </a:lnTo>
                  <a:lnTo>
                    <a:pt x="13153" y="296083"/>
                  </a:lnTo>
                  <a:lnTo>
                    <a:pt x="28093" y="245655"/>
                  </a:lnTo>
                  <a:lnTo>
                    <a:pt x="49210" y="186694"/>
                  </a:lnTo>
                  <a:lnTo>
                    <a:pt x="69063" y="155273"/>
                  </a:lnTo>
                  <a:lnTo>
                    <a:pt x="75912" y="151478"/>
                  </a:lnTo>
                  <a:lnTo>
                    <a:pt x="82818" y="151289"/>
                  </a:lnTo>
                  <a:lnTo>
                    <a:pt x="89762" y="153501"/>
                  </a:lnTo>
                  <a:lnTo>
                    <a:pt x="94391" y="160826"/>
                  </a:lnTo>
                  <a:lnTo>
                    <a:pt x="99535" y="184563"/>
                  </a:lnTo>
                  <a:lnTo>
                    <a:pt x="96841" y="236398"/>
                  </a:lnTo>
                  <a:lnTo>
                    <a:pt x="94224" y="290623"/>
                  </a:lnTo>
                  <a:lnTo>
                    <a:pt x="81814" y="352912"/>
                  </a:lnTo>
                  <a:lnTo>
                    <a:pt x="72065" y="379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9588688" y="15083803"/>
              <a:ext cx="225661" cy="156527"/>
            </a:xfrm>
            <a:custGeom>
              <a:avLst/>
              <a:gdLst/>
              <a:ahLst/>
              <a:cxnLst/>
              <a:rect l="0" t="0" r="0" b="0"/>
              <a:pathLst>
                <a:path w="225661" h="156527">
                  <a:moveTo>
                    <a:pt x="13302" y="9127"/>
                  </a:moveTo>
                  <a:lnTo>
                    <a:pt x="13302" y="67743"/>
                  </a:lnTo>
                  <a:lnTo>
                    <a:pt x="2123" y="108124"/>
                  </a:lnTo>
                  <a:lnTo>
                    <a:pt x="0" y="111390"/>
                  </a:lnTo>
                  <a:lnTo>
                    <a:pt x="762" y="99421"/>
                  </a:lnTo>
                  <a:lnTo>
                    <a:pt x="19188" y="46418"/>
                  </a:lnTo>
                  <a:lnTo>
                    <a:pt x="31905" y="22191"/>
                  </a:lnTo>
                  <a:lnTo>
                    <a:pt x="48476" y="5964"/>
                  </a:lnTo>
                  <a:lnTo>
                    <a:pt x="57808" y="0"/>
                  </a:lnTo>
                  <a:lnTo>
                    <a:pt x="65200" y="703"/>
                  </a:lnTo>
                  <a:lnTo>
                    <a:pt x="71297" y="5851"/>
                  </a:lnTo>
                  <a:lnTo>
                    <a:pt x="76532" y="13962"/>
                  </a:lnTo>
                  <a:lnTo>
                    <a:pt x="83899" y="47735"/>
                  </a:lnTo>
                  <a:lnTo>
                    <a:pt x="80493" y="81788"/>
                  </a:lnTo>
                  <a:lnTo>
                    <a:pt x="82663" y="91492"/>
                  </a:lnTo>
                  <a:lnTo>
                    <a:pt x="115200" y="136842"/>
                  </a:lnTo>
                  <a:lnTo>
                    <a:pt x="124518" y="142232"/>
                  </a:lnTo>
                  <a:lnTo>
                    <a:pt x="147350" y="145105"/>
                  </a:lnTo>
                  <a:lnTo>
                    <a:pt x="157649" y="141892"/>
                  </a:lnTo>
                  <a:lnTo>
                    <a:pt x="175332" y="128965"/>
                  </a:lnTo>
                  <a:lnTo>
                    <a:pt x="211042" y="66137"/>
                  </a:lnTo>
                  <a:lnTo>
                    <a:pt x="225660" y="25889"/>
                  </a:lnTo>
                  <a:lnTo>
                    <a:pt x="225064" y="17962"/>
                  </a:lnTo>
                  <a:lnTo>
                    <a:pt x="221157" y="13848"/>
                  </a:lnTo>
                  <a:lnTo>
                    <a:pt x="215043" y="12274"/>
                  </a:lnTo>
                  <a:lnTo>
                    <a:pt x="208627" y="15905"/>
                  </a:lnTo>
                  <a:lnTo>
                    <a:pt x="195260" y="32417"/>
                  </a:lnTo>
                  <a:lnTo>
                    <a:pt x="180169" y="68021"/>
                  </a:lnTo>
                  <a:lnTo>
                    <a:pt x="173879" y="108206"/>
                  </a:lnTo>
                  <a:lnTo>
                    <a:pt x="177603" y="144159"/>
                  </a:lnTo>
                  <a:lnTo>
                    <a:pt x="181328" y="150622"/>
                  </a:lnTo>
                  <a:lnTo>
                    <a:pt x="186151" y="153760"/>
                  </a:lnTo>
                  <a:lnTo>
                    <a:pt x="202815" y="1565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9860486" y="15064125"/>
              <a:ext cx="94988" cy="176205"/>
            </a:xfrm>
            <a:custGeom>
              <a:avLst/>
              <a:gdLst/>
              <a:ahLst/>
              <a:cxnLst/>
              <a:rect l="0" t="0" r="0" b="0"/>
              <a:pathLst>
                <a:path w="94988" h="176205">
                  <a:moveTo>
                    <a:pt x="36302" y="28805"/>
                  </a:moveTo>
                  <a:lnTo>
                    <a:pt x="18344" y="91085"/>
                  </a:lnTo>
                  <a:lnTo>
                    <a:pt x="1152" y="153411"/>
                  </a:lnTo>
                  <a:lnTo>
                    <a:pt x="0" y="157499"/>
                  </a:lnTo>
                  <a:lnTo>
                    <a:pt x="1841" y="152683"/>
                  </a:lnTo>
                  <a:lnTo>
                    <a:pt x="15791" y="94655"/>
                  </a:lnTo>
                  <a:lnTo>
                    <a:pt x="34034" y="40855"/>
                  </a:lnTo>
                  <a:lnTo>
                    <a:pt x="52917" y="16258"/>
                  </a:lnTo>
                  <a:lnTo>
                    <a:pt x="70593" y="1393"/>
                  </a:lnTo>
                  <a:lnTo>
                    <a:pt x="77880" y="0"/>
                  </a:lnTo>
                  <a:lnTo>
                    <a:pt x="83908" y="2583"/>
                  </a:lnTo>
                  <a:lnTo>
                    <a:pt x="89096" y="7815"/>
                  </a:lnTo>
                  <a:lnTo>
                    <a:pt x="94861" y="29225"/>
                  </a:lnTo>
                  <a:lnTo>
                    <a:pt x="94987" y="67925"/>
                  </a:lnTo>
                  <a:lnTo>
                    <a:pt x="88570" y="130402"/>
                  </a:lnTo>
                  <a:lnTo>
                    <a:pt x="78416" y="1762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9981016" y="14977117"/>
              <a:ext cx="52643" cy="242157"/>
            </a:xfrm>
            <a:custGeom>
              <a:avLst/>
              <a:gdLst/>
              <a:ahLst/>
              <a:cxnLst/>
              <a:rect l="0" t="0" r="0" b="0"/>
              <a:pathLst>
                <a:path w="52643" h="242157">
                  <a:moveTo>
                    <a:pt x="52642" y="0"/>
                  </a:moveTo>
                  <a:lnTo>
                    <a:pt x="34684" y="57384"/>
                  </a:lnTo>
                  <a:lnTo>
                    <a:pt x="24445" y="107471"/>
                  </a:lnTo>
                  <a:lnTo>
                    <a:pt x="14002" y="156496"/>
                  </a:lnTo>
                  <a:lnTo>
                    <a:pt x="4668" y="213136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9991544" y="15061344"/>
              <a:ext cx="21058" cy="21059"/>
            </a:xfrm>
            <a:custGeom>
              <a:avLst/>
              <a:gdLst/>
              <a:ahLst/>
              <a:cxnLst/>
              <a:rect l="0" t="0" r="0" b="0"/>
              <a:pathLst>
                <a:path w="21058" h="21059">
                  <a:moveTo>
                    <a:pt x="0" y="0"/>
                  </a:moveTo>
                  <a:lnTo>
                    <a:pt x="21057" y="21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8526097" y="15440371"/>
              <a:ext cx="149386" cy="189513"/>
            </a:xfrm>
            <a:custGeom>
              <a:avLst/>
              <a:gdLst/>
              <a:ahLst/>
              <a:cxnLst/>
              <a:rect l="0" t="0" r="0" b="0"/>
              <a:pathLst>
                <a:path w="149386" h="189513">
                  <a:moveTo>
                    <a:pt x="149385" y="0"/>
                  </a:moveTo>
                  <a:lnTo>
                    <a:pt x="88274" y="20298"/>
                  </a:lnTo>
                  <a:lnTo>
                    <a:pt x="39432" y="58869"/>
                  </a:lnTo>
                  <a:lnTo>
                    <a:pt x="16720" y="91661"/>
                  </a:lnTo>
                  <a:lnTo>
                    <a:pt x="763" y="131013"/>
                  </a:lnTo>
                  <a:lnTo>
                    <a:pt x="0" y="142324"/>
                  </a:lnTo>
                  <a:lnTo>
                    <a:pt x="5393" y="161131"/>
                  </a:lnTo>
                  <a:lnTo>
                    <a:pt x="12446" y="168251"/>
                  </a:lnTo>
                  <a:lnTo>
                    <a:pt x="32761" y="179283"/>
                  </a:lnTo>
                  <a:lnTo>
                    <a:pt x="86215" y="189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8748559" y="15388014"/>
              <a:ext cx="211194" cy="182297"/>
            </a:xfrm>
            <a:custGeom>
              <a:avLst/>
              <a:gdLst/>
              <a:ahLst/>
              <a:cxnLst/>
              <a:rect l="0" t="0" r="0" b="0"/>
              <a:pathLst>
                <a:path w="211194" h="182297">
                  <a:moveTo>
                    <a:pt x="116436" y="31299"/>
                  </a:moveTo>
                  <a:lnTo>
                    <a:pt x="105258" y="14531"/>
                  </a:lnTo>
                  <a:lnTo>
                    <a:pt x="98456" y="11931"/>
                  </a:lnTo>
                  <a:lnTo>
                    <a:pt x="90412" y="12539"/>
                  </a:lnTo>
                  <a:lnTo>
                    <a:pt x="81539" y="15283"/>
                  </a:lnTo>
                  <a:lnTo>
                    <a:pt x="52284" y="41502"/>
                  </a:lnTo>
                  <a:lnTo>
                    <a:pt x="19363" y="99518"/>
                  </a:lnTo>
                  <a:lnTo>
                    <a:pt x="977" y="141850"/>
                  </a:lnTo>
                  <a:lnTo>
                    <a:pt x="0" y="165832"/>
                  </a:lnTo>
                  <a:lnTo>
                    <a:pt x="4887" y="173630"/>
                  </a:lnTo>
                  <a:lnTo>
                    <a:pt x="12824" y="178830"/>
                  </a:lnTo>
                  <a:lnTo>
                    <a:pt x="22795" y="182296"/>
                  </a:lnTo>
                  <a:lnTo>
                    <a:pt x="31782" y="181096"/>
                  </a:lnTo>
                  <a:lnTo>
                    <a:pt x="48007" y="170405"/>
                  </a:lnTo>
                  <a:lnTo>
                    <a:pt x="98786" y="109409"/>
                  </a:lnTo>
                  <a:lnTo>
                    <a:pt x="126945" y="52881"/>
                  </a:lnTo>
                  <a:lnTo>
                    <a:pt x="149447" y="1898"/>
                  </a:lnTo>
                  <a:lnTo>
                    <a:pt x="151312" y="0"/>
                  </a:lnTo>
                  <a:lnTo>
                    <a:pt x="148686" y="59558"/>
                  </a:lnTo>
                  <a:lnTo>
                    <a:pt x="148218" y="112072"/>
                  </a:lnTo>
                  <a:lnTo>
                    <a:pt x="153669" y="153498"/>
                  </a:lnTo>
                  <a:lnTo>
                    <a:pt x="158806" y="163068"/>
                  </a:lnTo>
                  <a:lnTo>
                    <a:pt x="173872" y="176822"/>
                  </a:lnTo>
                  <a:lnTo>
                    <a:pt x="181632" y="179788"/>
                  </a:lnTo>
                  <a:lnTo>
                    <a:pt x="211193" y="1786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9016574" y="15324558"/>
              <a:ext cx="281319" cy="263301"/>
            </a:xfrm>
            <a:custGeom>
              <a:avLst/>
              <a:gdLst/>
              <a:ahLst/>
              <a:cxnLst/>
              <a:rect l="0" t="0" r="0" b="0"/>
              <a:pathLst>
                <a:path w="281319" h="263301">
                  <a:moveTo>
                    <a:pt x="69519" y="0"/>
                  </a:moveTo>
                  <a:lnTo>
                    <a:pt x="45473" y="17980"/>
                  </a:lnTo>
                  <a:lnTo>
                    <a:pt x="9926" y="58562"/>
                  </a:lnTo>
                  <a:lnTo>
                    <a:pt x="2089" y="79449"/>
                  </a:lnTo>
                  <a:lnTo>
                    <a:pt x="0" y="91571"/>
                  </a:lnTo>
                  <a:lnTo>
                    <a:pt x="2116" y="101990"/>
                  </a:lnTo>
                  <a:lnTo>
                    <a:pt x="13826" y="119809"/>
                  </a:lnTo>
                  <a:lnTo>
                    <a:pt x="70176" y="164681"/>
                  </a:lnTo>
                  <a:lnTo>
                    <a:pt x="84629" y="185105"/>
                  </a:lnTo>
                  <a:lnTo>
                    <a:pt x="90121" y="197102"/>
                  </a:lnTo>
                  <a:lnTo>
                    <a:pt x="91443" y="208610"/>
                  </a:lnTo>
                  <a:lnTo>
                    <a:pt x="86673" y="230756"/>
                  </a:lnTo>
                  <a:lnTo>
                    <a:pt x="70833" y="257364"/>
                  </a:lnTo>
                  <a:lnTo>
                    <a:pt x="63376" y="261653"/>
                  </a:lnTo>
                  <a:lnTo>
                    <a:pt x="45733" y="263300"/>
                  </a:lnTo>
                  <a:lnTo>
                    <a:pt x="16068" y="252059"/>
                  </a:lnTo>
                  <a:lnTo>
                    <a:pt x="10489" y="245248"/>
                  </a:lnTo>
                  <a:lnTo>
                    <a:pt x="7939" y="237198"/>
                  </a:lnTo>
                  <a:lnTo>
                    <a:pt x="7409" y="228322"/>
                  </a:lnTo>
                  <a:lnTo>
                    <a:pt x="10565" y="223574"/>
                  </a:lnTo>
                  <a:lnTo>
                    <a:pt x="16179" y="221578"/>
                  </a:lnTo>
                  <a:lnTo>
                    <a:pt x="69861" y="212756"/>
                  </a:lnTo>
                  <a:lnTo>
                    <a:pt x="131025" y="196659"/>
                  </a:lnTo>
                  <a:lnTo>
                    <a:pt x="182924" y="171296"/>
                  </a:lnTo>
                  <a:lnTo>
                    <a:pt x="242703" y="120727"/>
                  </a:lnTo>
                  <a:lnTo>
                    <a:pt x="271448" y="83119"/>
                  </a:lnTo>
                  <a:lnTo>
                    <a:pt x="281318" y="62678"/>
                  </a:lnTo>
                  <a:lnTo>
                    <a:pt x="280909" y="54654"/>
                  </a:lnTo>
                  <a:lnTo>
                    <a:pt x="277126" y="48135"/>
                  </a:lnTo>
                  <a:lnTo>
                    <a:pt x="271096" y="42619"/>
                  </a:lnTo>
                  <a:lnTo>
                    <a:pt x="263565" y="41281"/>
                  </a:lnTo>
                  <a:lnTo>
                    <a:pt x="245839" y="46032"/>
                  </a:lnTo>
                  <a:lnTo>
                    <a:pt x="229383" y="62182"/>
                  </a:lnTo>
                  <a:lnTo>
                    <a:pt x="193777" y="124088"/>
                  </a:lnTo>
                  <a:lnTo>
                    <a:pt x="184016" y="151466"/>
                  </a:lnTo>
                  <a:lnTo>
                    <a:pt x="185137" y="176111"/>
                  </a:lnTo>
                  <a:lnTo>
                    <a:pt x="193435" y="197595"/>
                  </a:lnTo>
                  <a:lnTo>
                    <a:pt x="204922" y="214942"/>
                  </a:lnTo>
                  <a:lnTo>
                    <a:pt x="213600" y="220502"/>
                  </a:lnTo>
                  <a:lnTo>
                    <a:pt x="259033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9429621" y="15335086"/>
              <a:ext cx="70489" cy="273742"/>
            </a:xfrm>
            <a:custGeom>
              <a:avLst/>
              <a:gdLst/>
              <a:ahLst/>
              <a:cxnLst/>
              <a:rect l="0" t="0" r="0" b="0"/>
              <a:pathLst>
                <a:path w="70489" h="273742">
                  <a:moveTo>
                    <a:pt x="24970" y="0"/>
                  </a:moveTo>
                  <a:lnTo>
                    <a:pt x="9329" y="17982"/>
                  </a:lnTo>
                  <a:lnTo>
                    <a:pt x="1251" y="34897"/>
                  </a:lnTo>
                  <a:lnTo>
                    <a:pt x="0" y="54114"/>
                  </a:lnTo>
                  <a:lnTo>
                    <a:pt x="4514" y="74353"/>
                  </a:lnTo>
                  <a:lnTo>
                    <a:pt x="20208" y="104308"/>
                  </a:lnTo>
                  <a:lnTo>
                    <a:pt x="59094" y="160089"/>
                  </a:lnTo>
                  <a:lnTo>
                    <a:pt x="68602" y="185015"/>
                  </a:lnTo>
                  <a:lnTo>
                    <a:pt x="70488" y="208570"/>
                  </a:lnTo>
                  <a:lnTo>
                    <a:pt x="59049" y="264205"/>
                  </a:lnTo>
                  <a:lnTo>
                    <a:pt x="56556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31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812800"/>
            <a:ext cx="5232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HW - due Wed. Article  I sections 7 and 8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9126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Arial - 36</vt:lpstr>
      <vt:lpstr>Comic Sans MS - 35</vt:lpstr>
      <vt:lpstr>Arial - 35</vt:lpstr>
      <vt:lpstr>Arial - 25</vt:lpstr>
      <vt:lpstr>Comic Sans MS - 24</vt:lpstr>
      <vt:lpstr>Comic Sans MS - 23</vt:lpstr>
      <vt:lpstr>Comic Sans MS - 36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2012-11-05T20:00:26Z</dcterms:created>
  <dcterms:modified xsi:type="dcterms:W3CDTF">2012-11-05T20:00:31Z</dcterms:modified>
</cp:coreProperties>
</file>