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0820400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61339"/>
            <a:ext cx="8636000" cy="23193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31560"/>
            <a:ext cx="7112000" cy="27652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433320"/>
            <a:ext cx="2286000" cy="92324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33320"/>
            <a:ext cx="6688667" cy="92324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9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0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6953111"/>
            <a:ext cx="8636000" cy="21490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4586148"/>
            <a:ext cx="8636000" cy="23669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0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524762"/>
            <a:ext cx="4487333" cy="7140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524762"/>
            <a:ext cx="4487333" cy="7140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9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422067"/>
            <a:ext cx="4489098" cy="10094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431470"/>
            <a:ext cx="4489098" cy="62342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422067"/>
            <a:ext cx="4490861" cy="10094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431470"/>
            <a:ext cx="4490861" cy="62342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4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6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30812"/>
            <a:ext cx="3342570" cy="183345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30814"/>
            <a:ext cx="5679722" cy="9234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264271"/>
            <a:ext cx="3342570" cy="74014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2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7574280"/>
            <a:ext cx="6096000" cy="894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966823"/>
            <a:ext cx="6096000" cy="6492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8468467"/>
            <a:ext cx="6096000" cy="12698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9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433318"/>
            <a:ext cx="9144000" cy="180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524762"/>
            <a:ext cx="9144000" cy="71409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0028910"/>
            <a:ext cx="2370667" cy="576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A81B8-9D0F-4A77-8724-15A61106FC92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0028910"/>
            <a:ext cx="3217333" cy="576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0028910"/>
            <a:ext cx="2370667" cy="5760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C5955-91E9-4096-A80C-473E08568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4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717" y="835963"/>
            <a:ext cx="8604283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7.5 OBJECTIVES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Discuss the political issues that emerged during the 1830s.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52805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297" y="637237"/>
            <a:ext cx="9794003" cy="466281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Quiz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What legislation caused South Carolina to threaten secession?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 Did Andrew Jackson support or oppose the National Bank?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3.  What political party was formed to oppose Andrew Jackson and his Democratic party and its ways?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Bonus:  Jackson made this NY man his Vice President (2nd term)!</a:t>
            </a:r>
          </a:p>
          <a:p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170061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831959" y="42114"/>
            <a:ext cx="0" cy="6759296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714069" y="65343"/>
            <a:ext cx="0" cy="6748767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7433119" y="63171"/>
            <a:ext cx="0" cy="699092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2642" y="1158135"/>
            <a:ext cx="10107359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528" y="4643067"/>
            <a:ext cx="10149473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4266" y="531952"/>
            <a:ext cx="939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Comic Sans MS - 24"/>
              </a:rPr>
              <a:t>Crisis	</a:t>
            </a:r>
            <a:endParaRPr lang="en-US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60596" y="493852"/>
            <a:ext cx="2159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Comic Sans MS - 24"/>
              </a:rPr>
              <a:t>Causes			</a:t>
            </a:r>
            <a:endParaRPr lang="en-US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4952" y="525767"/>
            <a:ext cx="92471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Comic Sans MS - 24"/>
              </a:rPr>
              <a:t>Crisis</a:t>
            </a:r>
            <a:endParaRPr lang="en-US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36690" y="503723"/>
            <a:ext cx="139308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Comic Sans MS - 24"/>
              </a:rPr>
              <a:t>Outcome</a:t>
            </a:r>
            <a:endParaRPr lang="en-US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384968"/>
            <a:ext cx="2159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Comic Sans MS - 24"/>
              </a:rPr>
              <a:t>Nullification	</a:t>
            </a:r>
            <a:endParaRPr lang="en-US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898" y="5375061"/>
            <a:ext cx="1405285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Comic Sans MS - 24"/>
              </a:rPr>
              <a:t>National </a:t>
            </a:r>
          </a:p>
          <a:p>
            <a:r>
              <a:rPr lang="en-US" smtClean="0">
                <a:solidFill>
                  <a:srgbClr val="000000"/>
                </a:solidFill>
                <a:latin typeface="Comic Sans MS - 24"/>
              </a:rPr>
              <a:t>Bank</a:t>
            </a:r>
            <a:endParaRPr lang="en-US">
              <a:solidFill>
                <a:srgbClr val="000000"/>
              </a:solidFill>
              <a:latin typeface="Comic Sans MS - 24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464531" y="8553248"/>
            <a:ext cx="160315" cy="1636364"/>
          </a:xfrm>
          <a:custGeom>
            <a:avLst/>
            <a:gdLst/>
            <a:ahLst/>
            <a:cxnLst/>
            <a:rect l="0" t="0" r="0" b="0"/>
            <a:pathLst>
              <a:path w="160315" h="1636364">
                <a:moveTo>
                  <a:pt x="160314" y="0"/>
                </a:moveTo>
                <a:lnTo>
                  <a:pt x="156980" y="32428"/>
                </a:lnTo>
                <a:lnTo>
                  <a:pt x="150005" y="83837"/>
                </a:lnTo>
                <a:lnTo>
                  <a:pt x="146248" y="141833"/>
                </a:lnTo>
                <a:lnTo>
                  <a:pt x="138246" y="197752"/>
                </a:lnTo>
                <a:lnTo>
                  <a:pt x="129636" y="258254"/>
                </a:lnTo>
                <a:lnTo>
                  <a:pt x="125395" y="320634"/>
                </a:lnTo>
                <a:lnTo>
                  <a:pt x="118420" y="383571"/>
                </a:lnTo>
                <a:lnTo>
                  <a:pt x="114663" y="446672"/>
                </a:lnTo>
                <a:lnTo>
                  <a:pt x="109639" y="488771"/>
                </a:lnTo>
                <a:lnTo>
                  <a:pt x="106626" y="533997"/>
                </a:lnTo>
                <a:lnTo>
                  <a:pt x="104117" y="580224"/>
                </a:lnTo>
                <a:lnTo>
                  <a:pt x="99102" y="624165"/>
                </a:lnTo>
                <a:lnTo>
                  <a:pt x="96094" y="667092"/>
                </a:lnTo>
                <a:lnTo>
                  <a:pt x="93587" y="710736"/>
                </a:lnTo>
                <a:lnTo>
                  <a:pt x="88573" y="757430"/>
                </a:lnTo>
                <a:lnTo>
                  <a:pt x="82445" y="805479"/>
                </a:lnTo>
                <a:lnTo>
                  <a:pt x="75822" y="852961"/>
                </a:lnTo>
                <a:lnTo>
                  <a:pt x="68979" y="897460"/>
                </a:lnTo>
                <a:lnTo>
                  <a:pt x="65158" y="943754"/>
                </a:lnTo>
                <a:lnTo>
                  <a:pt x="62290" y="990456"/>
                </a:lnTo>
                <a:lnTo>
                  <a:pt x="57116" y="1034608"/>
                </a:lnTo>
                <a:lnTo>
                  <a:pt x="53215" y="1093338"/>
                </a:lnTo>
                <a:lnTo>
                  <a:pt x="46470" y="1153373"/>
                </a:lnTo>
                <a:lnTo>
                  <a:pt x="37063" y="1210026"/>
                </a:lnTo>
                <a:lnTo>
                  <a:pt x="32456" y="1263857"/>
                </a:lnTo>
                <a:lnTo>
                  <a:pt x="23663" y="1326043"/>
                </a:lnTo>
                <a:lnTo>
                  <a:pt x="17594" y="1383387"/>
                </a:lnTo>
                <a:lnTo>
                  <a:pt x="11066" y="1439774"/>
                </a:lnTo>
                <a:lnTo>
                  <a:pt x="2540" y="1491076"/>
                </a:lnTo>
                <a:lnTo>
                  <a:pt x="0" y="1543012"/>
                </a:lnTo>
                <a:lnTo>
                  <a:pt x="2261" y="1600550"/>
                </a:lnTo>
                <a:lnTo>
                  <a:pt x="9459" y="16363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169285" y="8751942"/>
            <a:ext cx="2844429" cy="1679826"/>
            <a:chOff x="4169285" y="8751942"/>
            <a:chExt cx="2844429" cy="1679826"/>
          </a:xfrm>
        </p:grpSpPr>
        <p:sp>
          <p:nvSpPr>
            <p:cNvPr id="14" name="Freeform 13"/>
            <p:cNvSpPr/>
            <p:nvPr/>
          </p:nvSpPr>
          <p:spPr>
            <a:xfrm>
              <a:off x="4169285" y="8765034"/>
              <a:ext cx="202923" cy="1666734"/>
            </a:xfrm>
            <a:custGeom>
              <a:avLst/>
              <a:gdLst/>
              <a:ahLst/>
              <a:cxnLst/>
              <a:rect l="0" t="0" r="0" b="0"/>
              <a:pathLst>
                <a:path w="202923" h="1666734">
                  <a:moveTo>
                    <a:pt x="202922" y="0"/>
                  </a:moveTo>
                  <a:lnTo>
                    <a:pt x="196977" y="29371"/>
                  </a:lnTo>
                  <a:lnTo>
                    <a:pt x="186136" y="88964"/>
                  </a:lnTo>
                  <a:lnTo>
                    <a:pt x="169925" y="151076"/>
                  </a:lnTo>
                  <a:lnTo>
                    <a:pt x="155893" y="208343"/>
                  </a:lnTo>
                  <a:lnTo>
                    <a:pt x="144327" y="267946"/>
                  </a:lnTo>
                  <a:lnTo>
                    <a:pt x="133491" y="330059"/>
                  </a:lnTo>
                  <a:lnTo>
                    <a:pt x="122871" y="392917"/>
                  </a:lnTo>
                  <a:lnTo>
                    <a:pt x="112315" y="455995"/>
                  </a:lnTo>
                  <a:lnTo>
                    <a:pt x="101779" y="519139"/>
                  </a:lnTo>
                  <a:lnTo>
                    <a:pt x="91248" y="582301"/>
                  </a:lnTo>
                  <a:lnTo>
                    <a:pt x="86308" y="645470"/>
                  </a:lnTo>
                  <a:lnTo>
                    <a:pt x="79255" y="708640"/>
                  </a:lnTo>
                  <a:lnTo>
                    <a:pt x="69757" y="771811"/>
                  </a:lnTo>
                  <a:lnTo>
                    <a:pt x="65122" y="834982"/>
                  </a:lnTo>
                  <a:lnTo>
                    <a:pt x="58160" y="898152"/>
                  </a:lnTo>
                  <a:lnTo>
                    <a:pt x="54277" y="955734"/>
                  </a:lnTo>
                  <a:lnTo>
                    <a:pt x="53127" y="1009841"/>
                  </a:lnTo>
                  <a:lnTo>
                    <a:pt x="47197" y="1062917"/>
                  </a:lnTo>
                  <a:lnTo>
                    <a:pt x="43620" y="1115688"/>
                  </a:lnTo>
                  <a:lnTo>
                    <a:pt x="41242" y="1178685"/>
                  </a:lnTo>
                  <a:lnTo>
                    <a:pt x="34967" y="1227848"/>
                  </a:lnTo>
                  <a:lnTo>
                    <a:pt x="32254" y="1286976"/>
                  </a:lnTo>
                  <a:lnTo>
                    <a:pt x="26129" y="1349304"/>
                  </a:lnTo>
                  <a:lnTo>
                    <a:pt x="22560" y="1411763"/>
                  </a:lnTo>
                  <a:lnTo>
                    <a:pt x="15913" y="1465365"/>
                  </a:lnTo>
                  <a:lnTo>
                    <a:pt x="12124" y="1522061"/>
                  </a:lnTo>
                  <a:lnTo>
                    <a:pt x="11001" y="1577724"/>
                  </a:lnTo>
                  <a:lnTo>
                    <a:pt x="2257" y="1640541"/>
                  </a:lnTo>
                  <a:lnTo>
                    <a:pt x="0" y="16667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622425" y="8751942"/>
              <a:ext cx="391289" cy="1606127"/>
            </a:xfrm>
            <a:custGeom>
              <a:avLst/>
              <a:gdLst/>
              <a:ahLst/>
              <a:cxnLst/>
              <a:rect l="0" t="0" r="0" b="0"/>
              <a:pathLst>
                <a:path w="391289" h="1606127">
                  <a:moveTo>
                    <a:pt x="391288" y="0"/>
                  </a:moveTo>
                  <a:lnTo>
                    <a:pt x="382128" y="29325"/>
                  </a:lnTo>
                  <a:lnTo>
                    <a:pt x="366297" y="90755"/>
                  </a:lnTo>
                  <a:lnTo>
                    <a:pt x="349908" y="150291"/>
                  </a:lnTo>
                  <a:lnTo>
                    <a:pt x="334524" y="208096"/>
                  </a:lnTo>
                  <a:lnTo>
                    <a:pt x="318267" y="266556"/>
                  </a:lnTo>
                  <a:lnTo>
                    <a:pt x="302922" y="324042"/>
                  </a:lnTo>
                  <a:lnTo>
                    <a:pt x="286677" y="385529"/>
                  </a:lnTo>
                  <a:lnTo>
                    <a:pt x="271335" y="448201"/>
                  </a:lnTo>
                  <a:lnTo>
                    <a:pt x="251971" y="511224"/>
                  </a:lnTo>
                  <a:lnTo>
                    <a:pt x="234536" y="571232"/>
                  </a:lnTo>
                  <a:lnTo>
                    <a:pt x="221960" y="629176"/>
                  </a:lnTo>
                  <a:lnTo>
                    <a:pt x="207706" y="687679"/>
                  </a:lnTo>
                  <a:lnTo>
                    <a:pt x="191785" y="742058"/>
                  </a:lnTo>
                  <a:lnTo>
                    <a:pt x="179657" y="792096"/>
                  </a:lnTo>
                  <a:lnTo>
                    <a:pt x="168655" y="839676"/>
                  </a:lnTo>
                  <a:lnTo>
                    <a:pt x="160047" y="902567"/>
                  </a:lnTo>
                  <a:lnTo>
                    <a:pt x="152966" y="951438"/>
                  </a:lnTo>
                  <a:lnTo>
                    <a:pt x="141264" y="1011947"/>
                  </a:lnTo>
                  <a:lnTo>
                    <a:pt x="134619" y="1068960"/>
                  </a:lnTo>
                  <a:lnTo>
                    <a:pt x="119026" y="1132099"/>
                  </a:lnTo>
                  <a:lnTo>
                    <a:pt x="105227" y="1191870"/>
                  </a:lnTo>
                  <a:lnTo>
                    <a:pt x="91236" y="1253805"/>
                  </a:lnTo>
                  <a:lnTo>
                    <a:pt x="77207" y="1315477"/>
                  </a:lnTo>
                  <a:lnTo>
                    <a:pt x="63171" y="1370812"/>
                  </a:lnTo>
                  <a:lnTo>
                    <a:pt x="49133" y="1427064"/>
                  </a:lnTo>
                  <a:lnTo>
                    <a:pt x="38605" y="1477291"/>
                  </a:lnTo>
                  <a:lnTo>
                    <a:pt x="24567" y="1538259"/>
                  </a:lnTo>
                  <a:lnTo>
                    <a:pt x="10528" y="1586004"/>
                  </a:lnTo>
                  <a:lnTo>
                    <a:pt x="0" y="16061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571417" y="8716652"/>
            <a:ext cx="2604611" cy="687359"/>
            <a:chOff x="1571417" y="8716652"/>
            <a:chExt cx="2604611" cy="687359"/>
          </a:xfrm>
        </p:grpSpPr>
        <p:sp>
          <p:nvSpPr>
            <p:cNvPr id="17" name="Freeform 16"/>
            <p:cNvSpPr/>
            <p:nvPr/>
          </p:nvSpPr>
          <p:spPr>
            <a:xfrm>
              <a:off x="2526840" y="8716652"/>
              <a:ext cx="21610" cy="230598"/>
            </a:xfrm>
            <a:custGeom>
              <a:avLst/>
              <a:gdLst/>
              <a:ahLst/>
              <a:cxnLst/>
              <a:rect l="0" t="0" r="0" b="0"/>
              <a:pathLst>
                <a:path w="21610" h="230598">
                  <a:moveTo>
                    <a:pt x="21609" y="0"/>
                  </a:moveTo>
                  <a:lnTo>
                    <a:pt x="21346" y="21797"/>
                  </a:lnTo>
                  <a:lnTo>
                    <a:pt x="19972" y="74494"/>
                  </a:lnTo>
                  <a:lnTo>
                    <a:pt x="12740" y="134815"/>
                  </a:lnTo>
                  <a:lnTo>
                    <a:pt x="3584" y="196319"/>
                  </a:lnTo>
                  <a:lnTo>
                    <a:pt x="0" y="2305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32083" y="8799850"/>
              <a:ext cx="231628" cy="167572"/>
            </a:xfrm>
            <a:custGeom>
              <a:avLst/>
              <a:gdLst/>
              <a:ahLst/>
              <a:cxnLst/>
              <a:rect l="0" t="0" r="0" b="0"/>
              <a:pathLst>
                <a:path w="231628" h="167572">
                  <a:moveTo>
                    <a:pt x="0" y="0"/>
                  </a:moveTo>
                  <a:lnTo>
                    <a:pt x="11453" y="59358"/>
                  </a:lnTo>
                  <a:lnTo>
                    <a:pt x="29368" y="114141"/>
                  </a:lnTo>
                  <a:lnTo>
                    <a:pt x="65883" y="159325"/>
                  </a:lnTo>
                  <a:lnTo>
                    <a:pt x="76677" y="164709"/>
                  </a:lnTo>
                  <a:lnTo>
                    <a:pt x="101149" y="167571"/>
                  </a:lnTo>
                  <a:lnTo>
                    <a:pt x="121384" y="161824"/>
                  </a:lnTo>
                  <a:lnTo>
                    <a:pt x="139346" y="149131"/>
                  </a:lnTo>
                  <a:lnTo>
                    <a:pt x="176354" y="102854"/>
                  </a:lnTo>
                  <a:lnTo>
                    <a:pt x="218629" y="39454"/>
                  </a:lnTo>
                  <a:lnTo>
                    <a:pt x="231627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571417" y="9020949"/>
              <a:ext cx="239486" cy="383062"/>
            </a:xfrm>
            <a:custGeom>
              <a:avLst/>
              <a:gdLst/>
              <a:ahLst/>
              <a:cxnLst/>
              <a:rect l="0" t="0" r="0" b="0"/>
              <a:pathLst>
                <a:path w="239486" h="383062">
                  <a:moveTo>
                    <a:pt x="239485" y="0"/>
                  </a:moveTo>
                  <a:lnTo>
                    <a:pt x="228032" y="48931"/>
                  </a:lnTo>
                  <a:lnTo>
                    <a:pt x="221273" y="103015"/>
                  </a:lnTo>
                  <a:lnTo>
                    <a:pt x="218523" y="146390"/>
                  </a:lnTo>
                  <a:lnTo>
                    <a:pt x="211567" y="209101"/>
                  </a:lnTo>
                  <a:lnTo>
                    <a:pt x="207816" y="264077"/>
                  </a:lnTo>
                  <a:lnTo>
                    <a:pt x="196661" y="322047"/>
                  </a:lnTo>
                  <a:lnTo>
                    <a:pt x="187697" y="345513"/>
                  </a:lnTo>
                  <a:lnTo>
                    <a:pt x="172014" y="367641"/>
                  </a:lnTo>
                  <a:lnTo>
                    <a:pt x="150226" y="379814"/>
                  </a:lnTo>
                  <a:lnTo>
                    <a:pt x="137865" y="383061"/>
                  </a:lnTo>
                  <a:lnTo>
                    <a:pt x="114772" y="380428"/>
                  </a:lnTo>
                  <a:lnTo>
                    <a:pt x="71350" y="359675"/>
                  </a:lnTo>
                  <a:lnTo>
                    <a:pt x="39539" y="334299"/>
                  </a:lnTo>
                  <a:lnTo>
                    <a:pt x="0" y="279100"/>
                  </a:lnTo>
                  <a:lnTo>
                    <a:pt x="2619" y="276143"/>
                  </a:lnTo>
                  <a:lnTo>
                    <a:pt x="49972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839693" y="9213388"/>
              <a:ext cx="223894" cy="176058"/>
            </a:xfrm>
            <a:custGeom>
              <a:avLst/>
              <a:gdLst/>
              <a:ahLst/>
              <a:cxnLst/>
              <a:rect l="0" t="0" r="0" b="0"/>
              <a:pathLst>
                <a:path w="223894" h="176058">
                  <a:moveTo>
                    <a:pt x="171250" y="18131"/>
                  </a:moveTo>
                  <a:lnTo>
                    <a:pt x="154483" y="6952"/>
                  </a:lnTo>
                  <a:lnTo>
                    <a:pt x="121698" y="0"/>
                  </a:lnTo>
                  <a:lnTo>
                    <a:pt x="82349" y="9119"/>
                  </a:lnTo>
                  <a:lnTo>
                    <a:pt x="52232" y="26639"/>
                  </a:lnTo>
                  <a:lnTo>
                    <a:pt x="28491" y="46648"/>
                  </a:lnTo>
                  <a:lnTo>
                    <a:pt x="12228" y="72983"/>
                  </a:lnTo>
                  <a:lnTo>
                    <a:pt x="0" y="114191"/>
                  </a:lnTo>
                  <a:lnTo>
                    <a:pt x="931" y="126625"/>
                  </a:lnTo>
                  <a:lnTo>
                    <a:pt x="11325" y="146679"/>
                  </a:lnTo>
                  <a:lnTo>
                    <a:pt x="21349" y="150623"/>
                  </a:lnTo>
                  <a:lnTo>
                    <a:pt x="48086" y="148765"/>
                  </a:lnTo>
                  <a:lnTo>
                    <a:pt x="70107" y="137021"/>
                  </a:lnTo>
                  <a:lnTo>
                    <a:pt x="126380" y="88981"/>
                  </a:lnTo>
                  <a:lnTo>
                    <a:pt x="156668" y="54742"/>
                  </a:lnTo>
                  <a:lnTo>
                    <a:pt x="160359" y="54237"/>
                  </a:lnTo>
                  <a:lnTo>
                    <a:pt x="161650" y="58579"/>
                  </a:lnTo>
                  <a:lnTo>
                    <a:pt x="162304" y="74712"/>
                  </a:lnTo>
                  <a:lnTo>
                    <a:pt x="181019" y="135113"/>
                  </a:lnTo>
                  <a:lnTo>
                    <a:pt x="196649" y="155130"/>
                  </a:lnTo>
                  <a:lnTo>
                    <a:pt x="223893" y="176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091664" y="9210461"/>
              <a:ext cx="129850" cy="157671"/>
            </a:xfrm>
            <a:custGeom>
              <a:avLst/>
              <a:gdLst/>
              <a:ahLst/>
              <a:cxnLst/>
              <a:rect l="0" t="0" r="0" b="0"/>
              <a:pathLst>
                <a:path w="129850" h="157671">
                  <a:moveTo>
                    <a:pt x="108792" y="0"/>
                  </a:moveTo>
                  <a:lnTo>
                    <a:pt x="67934" y="10745"/>
                  </a:lnTo>
                  <a:lnTo>
                    <a:pt x="41110" y="25833"/>
                  </a:lnTo>
                  <a:lnTo>
                    <a:pt x="22949" y="44237"/>
                  </a:lnTo>
                  <a:lnTo>
                    <a:pt x="1758" y="84648"/>
                  </a:lnTo>
                  <a:lnTo>
                    <a:pt x="0" y="108591"/>
                  </a:lnTo>
                  <a:lnTo>
                    <a:pt x="4288" y="132490"/>
                  </a:lnTo>
                  <a:lnTo>
                    <a:pt x="13993" y="150912"/>
                  </a:lnTo>
                  <a:lnTo>
                    <a:pt x="23366" y="155591"/>
                  </a:lnTo>
                  <a:lnTo>
                    <a:pt x="49378" y="157670"/>
                  </a:lnTo>
                  <a:lnTo>
                    <a:pt x="80436" y="145335"/>
                  </a:lnTo>
                  <a:lnTo>
                    <a:pt x="129849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255659" y="9073590"/>
              <a:ext cx="60611" cy="284271"/>
            </a:xfrm>
            <a:custGeom>
              <a:avLst/>
              <a:gdLst/>
              <a:ahLst/>
              <a:cxnLst/>
              <a:rect l="0" t="0" r="0" b="0"/>
              <a:pathLst>
                <a:path w="60611" h="284271">
                  <a:moveTo>
                    <a:pt x="60610" y="0"/>
                  </a:moveTo>
                  <a:lnTo>
                    <a:pt x="40824" y="48931"/>
                  </a:lnTo>
                  <a:lnTo>
                    <a:pt x="29402" y="96777"/>
                  </a:lnTo>
                  <a:lnTo>
                    <a:pt x="15061" y="159757"/>
                  </a:lnTo>
                  <a:lnTo>
                    <a:pt x="2133" y="218428"/>
                  </a:lnTo>
                  <a:lnTo>
                    <a:pt x="0" y="262162"/>
                  </a:lnTo>
                  <a:lnTo>
                    <a:pt x="7968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262559" y="9168347"/>
              <a:ext cx="127411" cy="200043"/>
            </a:xfrm>
            <a:custGeom>
              <a:avLst/>
              <a:gdLst/>
              <a:ahLst/>
              <a:cxnLst/>
              <a:rect l="0" t="0" r="0" b="0"/>
              <a:pathLst>
                <a:path w="127411" h="200043">
                  <a:moveTo>
                    <a:pt x="127410" y="0"/>
                  </a:moveTo>
                  <a:lnTo>
                    <a:pt x="98102" y="38374"/>
                  </a:lnTo>
                  <a:lnTo>
                    <a:pt x="39406" y="77002"/>
                  </a:lnTo>
                  <a:lnTo>
                    <a:pt x="20447" y="86087"/>
                  </a:lnTo>
                  <a:lnTo>
                    <a:pt x="6561" y="100262"/>
                  </a:lnTo>
                  <a:lnTo>
                    <a:pt x="1221" y="108956"/>
                  </a:lnTo>
                  <a:lnTo>
                    <a:pt x="0" y="118261"/>
                  </a:lnTo>
                  <a:lnTo>
                    <a:pt x="4883" y="137959"/>
                  </a:lnTo>
                  <a:lnTo>
                    <a:pt x="31964" y="168778"/>
                  </a:lnTo>
                  <a:lnTo>
                    <a:pt x="64035" y="188959"/>
                  </a:lnTo>
                  <a:lnTo>
                    <a:pt x="106353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412726" y="9147290"/>
              <a:ext cx="103586" cy="213082"/>
            </a:xfrm>
            <a:custGeom>
              <a:avLst/>
              <a:gdLst/>
              <a:ahLst/>
              <a:cxnLst/>
              <a:rect l="0" t="0" r="0" b="0"/>
              <a:pathLst>
                <a:path w="103586" h="213082">
                  <a:moveTo>
                    <a:pt x="103585" y="0"/>
                  </a:moveTo>
                  <a:lnTo>
                    <a:pt x="44968" y="20243"/>
                  </a:lnTo>
                  <a:lnTo>
                    <a:pt x="10178" y="44993"/>
                  </a:lnTo>
                  <a:lnTo>
                    <a:pt x="3879" y="55732"/>
                  </a:lnTo>
                  <a:lnTo>
                    <a:pt x="0" y="80142"/>
                  </a:lnTo>
                  <a:lnTo>
                    <a:pt x="5282" y="90862"/>
                  </a:lnTo>
                  <a:lnTo>
                    <a:pt x="26750" y="109014"/>
                  </a:lnTo>
                  <a:lnTo>
                    <a:pt x="87329" y="150086"/>
                  </a:lnTo>
                  <a:lnTo>
                    <a:pt x="96257" y="159719"/>
                  </a:lnTo>
                  <a:lnTo>
                    <a:pt x="99869" y="169651"/>
                  </a:lnTo>
                  <a:lnTo>
                    <a:pt x="99938" y="179781"/>
                  </a:lnTo>
                  <a:lnTo>
                    <a:pt x="97644" y="190044"/>
                  </a:lnTo>
                  <a:lnTo>
                    <a:pt x="91436" y="198056"/>
                  </a:lnTo>
                  <a:lnTo>
                    <a:pt x="72059" y="210078"/>
                  </a:lnTo>
                  <a:lnTo>
                    <a:pt x="57208" y="213081"/>
                  </a:lnTo>
                  <a:lnTo>
                    <a:pt x="4041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22714" y="9206977"/>
              <a:ext cx="190211" cy="152554"/>
            </a:xfrm>
            <a:custGeom>
              <a:avLst/>
              <a:gdLst/>
              <a:ahLst/>
              <a:cxnLst/>
              <a:rect l="0" t="0" r="0" b="0"/>
              <a:pathLst>
                <a:path w="190211" h="152554">
                  <a:moveTo>
                    <a:pt x="14654" y="35070"/>
                  </a:moveTo>
                  <a:lnTo>
                    <a:pt x="0" y="84622"/>
                  </a:lnTo>
                  <a:lnTo>
                    <a:pt x="2682" y="110516"/>
                  </a:lnTo>
                  <a:lnTo>
                    <a:pt x="6673" y="123971"/>
                  </a:lnTo>
                  <a:lnTo>
                    <a:pt x="14012" y="134112"/>
                  </a:lnTo>
                  <a:lnTo>
                    <a:pt x="34646" y="148498"/>
                  </a:lnTo>
                  <a:lnTo>
                    <a:pt x="65653" y="152553"/>
                  </a:lnTo>
                  <a:lnTo>
                    <a:pt x="99321" y="149285"/>
                  </a:lnTo>
                  <a:lnTo>
                    <a:pt x="149532" y="128125"/>
                  </a:lnTo>
                  <a:lnTo>
                    <a:pt x="169356" y="113862"/>
                  </a:lnTo>
                  <a:lnTo>
                    <a:pt x="182066" y="95824"/>
                  </a:lnTo>
                  <a:lnTo>
                    <a:pt x="190210" y="54761"/>
                  </a:lnTo>
                  <a:lnTo>
                    <a:pt x="182756" y="28614"/>
                  </a:lnTo>
                  <a:lnTo>
                    <a:pt x="175855" y="16727"/>
                  </a:lnTo>
                  <a:lnTo>
                    <a:pt x="165405" y="8804"/>
                  </a:lnTo>
                  <a:lnTo>
                    <a:pt x="138196" y="0"/>
                  </a:lnTo>
                  <a:lnTo>
                    <a:pt x="109726" y="2325"/>
                  </a:lnTo>
                  <a:lnTo>
                    <a:pt x="67297" y="140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737409" y="9126234"/>
              <a:ext cx="210571" cy="221099"/>
            </a:xfrm>
            <a:custGeom>
              <a:avLst/>
              <a:gdLst/>
              <a:ahLst/>
              <a:cxnLst/>
              <a:rect l="0" t="0" r="0" b="0"/>
              <a:pathLst>
                <a:path w="210571" h="221099">
                  <a:moveTo>
                    <a:pt x="0" y="221098"/>
                  </a:moveTo>
                  <a:lnTo>
                    <a:pt x="16789" y="166052"/>
                  </a:lnTo>
                  <a:lnTo>
                    <a:pt x="26085" y="106585"/>
                  </a:lnTo>
                  <a:lnTo>
                    <a:pt x="41134" y="74084"/>
                  </a:lnTo>
                  <a:lnTo>
                    <a:pt x="47310" y="72786"/>
                  </a:lnTo>
                  <a:lnTo>
                    <a:pt x="53767" y="77769"/>
                  </a:lnTo>
                  <a:lnTo>
                    <a:pt x="60411" y="86941"/>
                  </a:lnTo>
                  <a:lnTo>
                    <a:pt x="72245" y="148584"/>
                  </a:lnTo>
                  <a:lnTo>
                    <a:pt x="82497" y="186744"/>
                  </a:lnTo>
                  <a:lnTo>
                    <a:pt x="93598" y="209339"/>
                  </a:lnTo>
                  <a:lnTo>
                    <a:pt x="101003" y="214428"/>
                  </a:lnTo>
                  <a:lnTo>
                    <a:pt x="109450" y="215481"/>
                  </a:lnTo>
                  <a:lnTo>
                    <a:pt x="118590" y="213844"/>
                  </a:lnTo>
                  <a:lnTo>
                    <a:pt x="127023" y="206903"/>
                  </a:lnTo>
                  <a:lnTo>
                    <a:pt x="142633" y="183594"/>
                  </a:lnTo>
                  <a:lnTo>
                    <a:pt x="156076" y="129375"/>
                  </a:lnTo>
                  <a:lnTo>
                    <a:pt x="168784" y="76724"/>
                  </a:lnTo>
                  <a:lnTo>
                    <a:pt x="187217" y="23794"/>
                  </a:lnTo>
                  <a:lnTo>
                    <a:pt x="2105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79606" y="9094648"/>
              <a:ext cx="200043" cy="170091"/>
            </a:xfrm>
            <a:custGeom>
              <a:avLst/>
              <a:gdLst/>
              <a:ahLst/>
              <a:cxnLst/>
              <a:rect l="0" t="0" r="0" b="0"/>
              <a:pathLst>
                <a:path w="200043" h="170091">
                  <a:moveTo>
                    <a:pt x="0" y="63171"/>
                  </a:moveTo>
                  <a:lnTo>
                    <a:pt x="3120" y="112102"/>
                  </a:lnTo>
                  <a:lnTo>
                    <a:pt x="14655" y="165643"/>
                  </a:lnTo>
                  <a:lnTo>
                    <a:pt x="22638" y="170090"/>
                  </a:lnTo>
                  <a:lnTo>
                    <a:pt x="33809" y="169545"/>
                  </a:lnTo>
                  <a:lnTo>
                    <a:pt x="59480" y="159582"/>
                  </a:lnTo>
                  <a:lnTo>
                    <a:pt x="92493" y="134241"/>
                  </a:lnTo>
                  <a:lnTo>
                    <a:pt x="138190" y="78293"/>
                  </a:lnTo>
                  <a:lnTo>
                    <a:pt x="185503" y="16521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345961" y="9099221"/>
              <a:ext cx="158097" cy="184940"/>
            </a:xfrm>
            <a:custGeom>
              <a:avLst/>
              <a:gdLst/>
              <a:ahLst/>
              <a:cxnLst/>
              <a:rect l="0" t="0" r="0" b="0"/>
              <a:pathLst>
                <a:path w="158097" h="184940">
                  <a:moveTo>
                    <a:pt x="33687" y="100712"/>
                  </a:moveTo>
                  <a:lnTo>
                    <a:pt x="87831" y="86139"/>
                  </a:lnTo>
                  <a:lnTo>
                    <a:pt x="122649" y="67928"/>
                  </a:lnTo>
                  <a:lnTo>
                    <a:pt x="147784" y="44595"/>
                  </a:lnTo>
                  <a:lnTo>
                    <a:pt x="155375" y="35225"/>
                  </a:lnTo>
                  <a:lnTo>
                    <a:pt x="158096" y="26638"/>
                  </a:lnTo>
                  <a:lnTo>
                    <a:pt x="157570" y="18574"/>
                  </a:lnTo>
                  <a:lnTo>
                    <a:pt x="154880" y="10859"/>
                  </a:lnTo>
                  <a:lnTo>
                    <a:pt x="147238" y="5715"/>
                  </a:lnTo>
                  <a:lnTo>
                    <a:pt x="123149" y="0"/>
                  </a:lnTo>
                  <a:lnTo>
                    <a:pt x="76702" y="7960"/>
                  </a:lnTo>
                  <a:lnTo>
                    <a:pt x="42662" y="25137"/>
                  </a:lnTo>
                  <a:lnTo>
                    <a:pt x="17759" y="50633"/>
                  </a:lnTo>
                  <a:lnTo>
                    <a:pt x="1151" y="91592"/>
                  </a:lnTo>
                  <a:lnTo>
                    <a:pt x="0" y="140774"/>
                  </a:lnTo>
                  <a:lnTo>
                    <a:pt x="5380" y="154326"/>
                  </a:lnTo>
                  <a:lnTo>
                    <a:pt x="23836" y="175623"/>
                  </a:lnTo>
                  <a:lnTo>
                    <a:pt x="35308" y="181068"/>
                  </a:lnTo>
                  <a:lnTo>
                    <a:pt x="86329" y="1849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548104" y="8978835"/>
              <a:ext cx="84229" cy="263213"/>
            </a:xfrm>
            <a:custGeom>
              <a:avLst/>
              <a:gdLst/>
              <a:ahLst/>
              <a:cxnLst/>
              <a:rect l="0" t="0" r="0" b="0"/>
              <a:pathLst>
                <a:path w="84229" h="263213">
                  <a:moveTo>
                    <a:pt x="84228" y="0"/>
                  </a:moveTo>
                  <a:lnTo>
                    <a:pt x="54919" y="53028"/>
                  </a:lnTo>
                  <a:lnTo>
                    <a:pt x="36238" y="103238"/>
                  </a:lnTo>
                  <a:lnTo>
                    <a:pt x="17698" y="166568"/>
                  </a:lnTo>
                  <a:lnTo>
                    <a:pt x="8353" y="229183"/>
                  </a:lnTo>
                  <a:lnTo>
                    <a:pt x="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516518" y="9057330"/>
              <a:ext cx="659510" cy="215131"/>
            </a:xfrm>
            <a:custGeom>
              <a:avLst/>
              <a:gdLst/>
              <a:ahLst/>
              <a:cxnLst/>
              <a:rect l="0" t="0" r="0" b="0"/>
              <a:pathLst>
                <a:path w="659510" h="215131">
                  <a:moveTo>
                    <a:pt x="0" y="68904"/>
                  </a:moveTo>
                  <a:lnTo>
                    <a:pt x="37478" y="60570"/>
                  </a:lnTo>
                  <a:lnTo>
                    <a:pt x="88902" y="58808"/>
                  </a:lnTo>
                  <a:lnTo>
                    <a:pt x="96703" y="64513"/>
                  </a:lnTo>
                  <a:lnTo>
                    <a:pt x="100733" y="74165"/>
                  </a:lnTo>
                  <a:lnTo>
                    <a:pt x="102251" y="86449"/>
                  </a:lnTo>
                  <a:lnTo>
                    <a:pt x="94578" y="112576"/>
                  </a:lnTo>
                  <a:lnTo>
                    <a:pt x="72235" y="167477"/>
                  </a:lnTo>
                  <a:lnTo>
                    <a:pt x="71553" y="179074"/>
                  </a:lnTo>
                  <a:lnTo>
                    <a:pt x="77035" y="198196"/>
                  </a:lnTo>
                  <a:lnTo>
                    <a:pt x="85282" y="203061"/>
                  </a:lnTo>
                  <a:lnTo>
                    <a:pt x="110043" y="205349"/>
                  </a:lnTo>
                  <a:lnTo>
                    <a:pt x="151278" y="194470"/>
                  </a:lnTo>
                  <a:lnTo>
                    <a:pt x="181954" y="176428"/>
                  </a:lnTo>
                  <a:lnTo>
                    <a:pt x="205861" y="150675"/>
                  </a:lnTo>
                  <a:lnTo>
                    <a:pt x="222173" y="120818"/>
                  </a:lnTo>
                  <a:lnTo>
                    <a:pt x="228826" y="78566"/>
                  </a:lnTo>
                  <a:lnTo>
                    <a:pt x="224143" y="55260"/>
                  </a:lnTo>
                  <a:lnTo>
                    <a:pt x="219619" y="45770"/>
                  </a:lnTo>
                  <a:lnTo>
                    <a:pt x="202114" y="32106"/>
                  </a:lnTo>
                  <a:lnTo>
                    <a:pt x="190894" y="26824"/>
                  </a:lnTo>
                  <a:lnTo>
                    <a:pt x="179906" y="25643"/>
                  </a:lnTo>
                  <a:lnTo>
                    <a:pt x="158337" y="30569"/>
                  </a:lnTo>
                  <a:lnTo>
                    <a:pt x="150012" y="37498"/>
                  </a:lnTo>
                  <a:lnTo>
                    <a:pt x="137642" y="57675"/>
                  </a:lnTo>
                  <a:lnTo>
                    <a:pt x="136215" y="68437"/>
                  </a:lnTo>
                  <a:lnTo>
                    <a:pt x="140868" y="89753"/>
                  </a:lnTo>
                  <a:lnTo>
                    <a:pt x="156975" y="107806"/>
                  </a:lnTo>
                  <a:lnTo>
                    <a:pt x="167821" y="115895"/>
                  </a:lnTo>
                  <a:lnTo>
                    <a:pt x="198590" y="121764"/>
                  </a:lnTo>
                  <a:lnTo>
                    <a:pt x="252254" y="118491"/>
                  </a:lnTo>
                  <a:lnTo>
                    <a:pt x="298960" y="106993"/>
                  </a:lnTo>
                  <a:lnTo>
                    <a:pt x="357361" y="76557"/>
                  </a:lnTo>
                  <a:lnTo>
                    <a:pt x="378366" y="53977"/>
                  </a:lnTo>
                  <a:lnTo>
                    <a:pt x="385605" y="41405"/>
                  </a:lnTo>
                  <a:lnTo>
                    <a:pt x="386922" y="31854"/>
                  </a:lnTo>
                  <a:lnTo>
                    <a:pt x="384290" y="24316"/>
                  </a:lnTo>
                  <a:lnTo>
                    <a:pt x="379026" y="18121"/>
                  </a:lnTo>
                  <a:lnTo>
                    <a:pt x="369667" y="15162"/>
                  </a:lnTo>
                  <a:lnTo>
                    <a:pt x="343671" y="14992"/>
                  </a:lnTo>
                  <a:lnTo>
                    <a:pt x="315740" y="28175"/>
                  </a:lnTo>
                  <a:lnTo>
                    <a:pt x="290067" y="50802"/>
                  </a:lnTo>
                  <a:lnTo>
                    <a:pt x="270859" y="80356"/>
                  </a:lnTo>
                  <a:lnTo>
                    <a:pt x="263881" y="106749"/>
                  </a:lnTo>
                  <a:lnTo>
                    <a:pt x="265850" y="130177"/>
                  </a:lnTo>
                  <a:lnTo>
                    <a:pt x="274523" y="152288"/>
                  </a:lnTo>
                  <a:lnTo>
                    <a:pt x="292417" y="167574"/>
                  </a:lnTo>
                  <a:lnTo>
                    <a:pt x="303739" y="173289"/>
                  </a:lnTo>
                  <a:lnTo>
                    <a:pt x="331917" y="176518"/>
                  </a:lnTo>
                  <a:lnTo>
                    <a:pt x="386488" y="169060"/>
                  </a:lnTo>
                  <a:lnTo>
                    <a:pt x="414642" y="154081"/>
                  </a:lnTo>
                  <a:lnTo>
                    <a:pt x="437802" y="134825"/>
                  </a:lnTo>
                  <a:lnTo>
                    <a:pt x="473666" y="80602"/>
                  </a:lnTo>
                  <a:lnTo>
                    <a:pt x="515886" y="19483"/>
                  </a:lnTo>
                  <a:lnTo>
                    <a:pt x="522909" y="11390"/>
                  </a:lnTo>
                  <a:lnTo>
                    <a:pt x="543190" y="2398"/>
                  </a:lnTo>
                  <a:lnTo>
                    <a:pt x="555149" y="0"/>
                  </a:lnTo>
                  <a:lnTo>
                    <a:pt x="566632" y="1911"/>
                  </a:lnTo>
                  <a:lnTo>
                    <a:pt x="598390" y="20198"/>
                  </a:lnTo>
                  <a:lnTo>
                    <a:pt x="621967" y="42124"/>
                  </a:lnTo>
                  <a:lnTo>
                    <a:pt x="650516" y="101771"/>
                  </a:lnTo>
                  <a:lnTo>
                    <a:pt x="659509" y="151041"/>
                  </a:lnTo>
                  <a:lnTo>
                    <a:pt x="655373" y="179109"/>
                  </a:lnTo>
                  <a:lnTo>
                    <a:pt x="650995" y="191506"/>
                  </a:lnTo>
                  <a:lnTo>
                    <a:pt x="642227" y="200941"/>
                  </a:lnTo>
                  <a:lnTo>
                    <a:pt x="616887" y="214544"/>
                  </a:lnTo>
                  <a:lnTo>
                    <a:pt x="583008" y="215130"/>
                  </a:lnTo>
                  <a:lnTo>
                    <a:pt x="520834" y="202034"/>
                  </a:lnTo>
                  <a:lnTo>
                    <a:pt x="463254" y="163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463926" y="7933620"/>
            <a:ext cx="4343719" cy="2201337"/>
          </a:xfrm>
          <a:custGeom>
            <a:avLst/>
            <a:gdLst/>
            <a:ahLst/>
            <a:cxnLst/>
            <a:rect l="0" t="0" r="0" b="0"/>
            <a:pathLst>
              <a:path w="4343719" h="2201337">
                <a:moveTo>
                  <a:pt x="32547" y="0"/>
                </a:moveTo>
                <a:lnTo>
                  <a:pt x="28699" y="17250"/>
                </a:lnTo>
                <a:lnTo>
                  <a:pt x="19011" y="78293"/>
                </a:lnTo>
                <a:lnTo>
                  <a:pt x="14789" y="110482"/>
                </a:lnTo>
                <a:lnTo>
                  <a:pt x="10805" y="143639"/>
                </a:lnTo>
                <a:lnTo>
                  <a:pt x="6980" y="177441"/>
                </a:lnTo>
                <a:lnTo>
                  <a:pt x="4429" y="211676"/>
                </a:lnTo>
                <a:lnTo>
                  <a:pt x="2729" y="246196"/>
                </a:lnTo>
                <a:lnTo>
                  <a:pt x="1595" y="280909"/>
                </a:lnTo>
                <a:lnTo>
                  <a:pt x="839" y="316918"/>
                </a:lnTo>
                <a:lnTo>
                  <a:pt x="336" y="353793"/>
                </a:lnTo>
                <a:lnTo>
                  <a:pt x="0" y="391244"/>
                </a:lnTo>
                <a:lnTo>
                  <a:pt x="946" y="429080"/>
                </a:lnTo>
                <a:lnTo>
                  <a:pt x="2746" y="467173"/>
                </a:lnTo>
                <a:lnTo>
                  <a:pt x="5116" y="505435"/>
                </a:lnTo>
                <a:lnTo>
                  <a:pt x="7866" y="544982"/>
                </a:lnTo>
                <a:lnTo>
                  <a:pt x="10869" y="585384"/>
                </a:lnTo>
                <a:lnTo>
                  <a:pt x="14041" y="626357"/>
                </a:lnTo>
                <a:lnTo>
                  <a:pt x="18495" y="666540"/>
                </a:lnTo>
                <a:lnTo>
                  <a:pt x="23805" y="706197"/>
                </a:lnTo>
                <a:lnTo>
                  <a:pt x="29684" y="745504"/>
                </a:lnTo>
                <a:lnTo>
                  <a:pt x="37113" y="785745"/>
                </a:lnTo>
                <a:lnTo>
                  <a:pt x="45575" y="826611"/>
                </a:lnTo>
                <a:lnTo>
                  <a:pt x="54726" y="867894"/>
                </a:lnTo>
                <a:lnTo>
                  <a:pt x="64336" y="908283"/>
                </a:lnTo>
                <a:lnTo>
                  <a:pt x="74252" y="948077"/>
                </a:lnTo>
                <a:lnTo>
                  <a:pt x="84372" y="987475"/>
                </a:lnTo>
                <a:lnTo>
                  <a:pt x="96968" y="1025439"/>
                </a:lnTo>
                <a:lnTo>
                  <a:pt x="111215" y="1062446"/>
                </a:lnTo>
                <a:lnTo>
                  <a:pt x="126562" y="1098816"/>
                </a:lnTo>
                <a:lnTo>
                  <a:pt x="143812" y="1134761"/>
                </a:lnTo>
                <a:lnTo>
                  <a:pt x="162331" y="1170423"/>
                </a:lnTo>
                <a:lnTo>
                  <a:pt x="181696" y="1205896"/>
                </a:lnTo>
                <a:lnTo>
                  <a:pt x="202795" y="1238903"/>
                </a:lnTo>
                <a:lnTo>
                  <a:pt x="248075" y="1300533"/>
                </a:lnTo>
                <a:lnTo>
                  <a:pt x="301735" y="1359121"/>
                </a:lnTo>
                <a:lnTo>
                  <a:pt x="360679" y="1415186"/>
                </a:lnTo>
                <a:lnTo>
                  <a:pt x="421971" y="1467400"/>
                </a:lnTo>
                <a:lnTo>
                  <a:pt x="484307" y="1517902"/>
                </a:lnTo>
                <a:lnTo>
                  <a:pt x="515670" y="1542833"/>
                </a:lnTo>
                <a:lnTo>
                  <a:pt x="548276" y="1567643"/>
                </a:lnTo>
                <a:lnTo>
                  <a:pt x="581713" y="1592371"/>
                </a:lnTo>
                <a:lnTo>
                  <a:pt x="615702" y="1617046"/>
                </a:lnTo>
                <a:lnTo>
                  <a:pt x="650060" y="1641685"/>
                </a:lnTo>
                <a:lnTo>
                  <a:pt x="684663" y="1666299"/>
                </a:lnTo>
                <a:lnTo>
                  <a:pt x="719431" y="1690898"/>
                </a:lnTo>
                <a:lnTo>
                  <a:pt x="755477" y="1714316"/>
                </a:lnTo>
                <a:lnTo>
                  <a:pt x="792376" y="1736947"/>
                </a:lnTo>
                <a:lnTo>
                  <a:pt x="829844" y="1759053"/>
                </a:lnTo>
                <a:lnTo>
                  <a:pt x="868860" y="1781980"/>
                </a:lnTo>
                <a:lnTo>
                  <a:pt x="908909" y="1805454"/>
                </a:lnTo>
                <a:lnTo>
                  <a:pt x="949646" y="1829291"/>
                </a:lnTo>
                <a:lnTo>
                  <a:pt x="990842" y="1852201"/>
                </a:lnTo>
                <a:lnTo>
                  <a:pt x="1032344" y="1874495"/>
                </a:lnTo>
                <a:lnTo>
                  <a:pt x="1074051" y="1896375"/>
                </a:lnTo>
                <a:lnTo>
                  <a:pt x="1114723" y="1917981"/>
                </a:lnTo>
                <a:lnTo>
                  <a:pt x="1154706" y="1939404"/>
                </a:lnTo>
                <a:lnTo>
                  <a:pt x="1194229" y="1960706"/>
                </a:lnTo>
                <a:lnTo>
                  <a:pt x="1235786" y="1980755"/>
                </a:lnTo>
                <a:lnTo>
                  <a:pt x="1278698" y="1999971"/>
                </a:lnTo>
                <a:lnTo>
                  <a:pt x="1322515" y="2018631"/>
                </a:lnTo>
                <a:lnTo>
                  <a:pt x="1368103" y="2036919"/>
                </a:lnTo>
                <a:lnTo>
                  <a:pt x="1414873" y="2054962"/>
                </a:lnTo>
                <a:lnTo>
                  <a:pt x="1462430" y="2072839"/>
                </a:lnTo>
                <a:lnTo>
                  <a:pt x="1511683" y="2088266"/>
                </a:lnTo>
                <a:lnTo>
                  <a:pt x="1562066" y="2102061"/>
                </a:lnTo>
                <a:lnTo>
                  <a:pt x="1613201" y="2114767"/>
                </a:lnTo>
                <a:lnTo>
                  <a:pt x="1664839" y="2125577"/>
                </a:lnTo>
                <a:lnTo>
                  <a:pt x="1716812" y="2135124"/>
                </a:lnTo>
                <a:lnTo>
                  <a:pt x="1769008" y="2143828"/>
                </a:lnTo>
                <a:lnTo>
                  <a:pt x="1822523" y="2151970"/>
                </a:lnTo>
                <a:lnTo>
                  <a:pt x="1876917" y="2159738"/>
                </a:lnTo>
                <a:lnTo>
                  <a:pt x="1931897" y="2167256"/>
                </a:lnTo>
                <a:lnTo>
                  <a:pt x="1987267" y="2172268"/>
                </a:lnTo>
                <a:lnTo>
                  <a:pt x="2042899" y="2175609"/>
                </a:lnTo>
                <a:lnTo>
                  <a:pt x="2098703" y="2177836"/>
                </a:lnTo>
                <a:lnTo>
                  <a:pt x="2155793" y="2180491"/>
                </a:lnTo>
                <a:lnTo>
                  <a:pt x="2213741" y="2183431"/>
                </a:lnTo>
                <a:lnTo>
                  <a:pt x="2272259" y="2186562"/>
                </a:lnTo>
                <a:lnTo>
                  <a:pt x="2329989" y="2189817"/>
                </a:lnTo>
                <a:lnTo>
                  <a:pt x="2387193" y="2193158"/>
                </a:lnTo>
                <a:lnTo>
                  <a:pt x="2444046" y="2196555"/>
                </a:lnTo>
                <a:lnTo>
                  <a:pt x="2500666" y="2198820"/>
                </a:lnTo>
                <a:lnTo>
                  <a:pt x="2557130" y="2200330"/>
                </a:lnTo>
                <a:lnTo>
                  <a:pt x="2613489" y="2201336"/>
                </a:lnTo>
                <a:lnTo>
                  <a:pt x="2668610" y="2200837"/>
                </a:lnTo>
                <a:lnTo>
                  <a:pt x="2722905" y="2199334"/>
                </a:lnTo>
                <a:lnTo>
                  <a:pt x="2776649" y="2197163"/>
                </a:lnTo>
                <a:lnTo>
                  <a:pt x="2830025" y="2193376"/>
                </a:lnTo>
                <a:lnTo>
                  <a:pt x="2883158" y="2188512"/>
                </a:lnTo>
                <a:lnTo>
                  <a:pt x="2936127" y="2182928"/>
                </a:lnTo>
                <a:lnTo>
                  <a:pt x="2990156" y="2174527"/>
                </a:lnTo>
                <a:lnTo>
                  <a:pt x="3044894" y="2164247"/>
                </a:lnTo>
                <a:lnTo>
                  <a:pt x="3100102" y="2152715"/>
                </a:lnTo>
                <a:lnTo>
                  <a:pt x="3153286" y="2139177"/>
                </a:lnTo>
                <a:lnTo>
                  <a:pt x="3205119" y="2124303"/>
                </a:lnTo>
                <a:lnTo>
                  <a:pt x="3256052" y="2108538"/>
                </a:lnTo>
                <a:lnTo>
                  <a:pt x="3307555" y="2088669"/>
                </a:lnTo>
                <a:lnTo>
                  <a:pt x="3359438" y="2066064"/>
                </a:lnTo>
                <a:lnTo>
                  <a:pt x="3411574" y="2041636"/>
                </a:lnTo>
                <a:lnTo>
                  <a:pt x="3462709" y="2014822"/>
                </a:lnTo>
                <a:lnTo>
                  <a:pt x="3513177" y="1986417"/>
                </a:lnTo>
                <a:lnTo>
                  <a:pt x="3563200" y="1956952"/>
                </a:lnTo>
                <a:lnTo>
                  <a:pt x="3612926" y="1924441"/>
                </a:lnTo>
                <a:lnTo>
                  <a:pt x="3662454" y="1889899"/>
                </a:lnTo>
                <a:lnTo>
                  <a:pt x="3711851" y="1854003"/>
                </a:lnTo>
                <a:lnTo>
                  <a:pt x="3759990" y="1814863"/>
                </a:lnTo>
                <a:lnTo>
                  <a:pt x="3807290" y="1773563"/>
                </a:lnTo>
                <a:lnTo>
                  <a:pt x="3854032" y="1730821"/>
                </a:lnTo>
                <a:lnTo>
                  <a:pt x="3898061" y="1688289"/>
                </a:lnTo>
                <a:lnTo>
                  <a:pt x="3940282" y="1645897"/>
                </a:lnTo>
                <a:lnTo>
                  <a:pt x="3981297" y="1603597"/>
                </a:lnTo>
                <a:lnTo>
                  <a:pt x="4020339" y="1561359"/>
                </a:lnTo>
                <a:lnTo>
                  <a:pt x="4058065" y="1519163"/>
                </a:lnTo>
                <a:lnTo>
                  <a:pt x="4094915" y="1476993"/>
                </a:lnTo>
                <a:lnTo>
                  <a:pt x="4128839" y="1436013"/>
                </a:lnTo>
                <a:lnTo>
                  <a:pt x="4160815" y="1395824"/>
                </a:lnTo>
                <a:lnTo>
                  <a:pt x="4191490" y="1356163"/>
                </a:lnTo>
                <a:lnTo>
                  <a:pt x="4217789" y="1316854"/>
                </a:lnTo>
                <a:lnTo>
                  <a:pt x="4241172" y="1277781"/>
                </a:lnTo>
                <a:lnTo>
                  <a:pt x="4262609" y="1238863"/>
                </a:lnTo>
                <a:lnTo>
                  <a:pt x="4280410" y="1200050"/>
                </a:lnTo>
                <a:lnTo>
                  <a:pt x="4295787" y="1161307"/>
                </a:lnTo>
                <a:lnTo>
                  <a:pt x="4309547" y="1122609"/>
                </a:lnTo>
                <a:lnTo>
                  <a:pt x="4319891" y="1083944"/>
                </a:lnTo>
                <a:lnTo>
                  <a:pt x="4327957" y="1045297"/>
                </a:lnTo>
                <a:lnTo>
                  <a:pt x="4334504" y="1006665"/>
                </a:lnTo>
                <a:lnTo>
                  <a:pt x="4338868" y="966872"/>
                </a:lnTo>
                <a:lnTo>
                  <a:pt x="4341778" y="926306"/>
                </a:lnTo>
                <a:lnTo>
                  <a:pt x="4343718" y="885224"/>
                </a:lnTo>
                <a:lnTo>
                  <a:pt x="4342706" y="8451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580475" y="8747207"/>
            <a:ext cx="45" cy="42115"/>
          </a:xfrm>
          <a:custGeom>
            <a:avLst/>
            <a:gdLst/>
            <a:ahLst/>
            <a:cxnLst/>
            <a:rect l="0" t="0" r="0" b="0"/>
            <a:pathLst>
              <a:path w="45" h="42115">
                <a:moveTo>
                  <a:pt x="0" y="0"/>
                </a:moveTo>
                <a:lnTo>
                  <a:pt x="27" y="24281"/>
                </a:lnTo>
                <a:lnTo>
                  <a:pt x="44" y="421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7285720" y="9642129"/>
            <a:ext cx="726468" cy="355348"/>
            <a:chOff x="7285720" y="9642129"/>
            <a:chExt cx="726468" cy="355348"/>
          </a:xfrm>
        </p:grpSpPr>
        <p:sp>
          <p:nvSpPr>
            <p:cNvPr id="34" name="Freeform 33"/>
            <p:cNvSpPr/>
            <p:nvPr/>
          </p:nvSpPr>
          <p:spPr>
            <a:xfrm>
              <a:off x="7285720" y="9688200"/>
              <a:ext cx="326385" cy="309277"/>
            </a:xfrm>
            <a:custGeom>
              <a:avLst/>
              <a:gdLst/>
              <a:ahLst/>
              <a:cxnLst/>
              <a:rect l="0" t="0" r="0" b="0"/>
              <a:pathLst>
                <a:path w="326385" h="309277">
                  <a:moveTo>
                    <a:pt x="0" y="69743"/>
                  </a:moveTo>
                  <a:lnTo>
                    <a:pt x="5590" y="128360"/>
                  </a:lnTo>
                  <a:lnTo>
                    <a:pt x="17959" y="190940"/>
                  </a:lnTo>
                  <a:lnTo>
                    <a:pt x="29368" y="241094"/>
                  </a:lnTo>
                  <a:lnTo>
                    <a:pt x="50472" y="297435"/>
                  </a:lnTo>
                  <a:lnTo>
                    <a:pt x="54705" y="309276"/>
                  </a:lnTo>
                  <a:lnTo>
                    <a:pt x="56357" y="307810"/>
                  </a:lnTo>
                  <a:lnTo>
                    <a:pt x="50604" y="244454"/>
                  </a:lnTo>
                  <a:lnTo>
                    <a:pt x="41510" y="187410"/>
                  </a:lnTo>
                  <a:lnTo>
                    <a:pt x="34527" y="130343"/>
                  </a:lnTo>
                  <a:lnTo>
                    <a:pt x="32458" y="75220"/>
                  </a:lnTo>
                  <a:lnTo>
                    <a:pt x="34313" y="46441"/>
                  </a:lnTo>
                  <a:lnTo>
                    <a:pt x="42937" y="25852"/>
                  </a:lnTo>
                  <a:lnTo>
                    <a:pt x="48511" y="21765"/>
                  </a:lnTo>
                  <a:lnTo>
                    <a:pt x="54568" y="21381"/>
                  </a:lnTo>
                  <a:lnTo>
                    <a:pt x="60946" y="23464"/>
                  </a:lnTo>
                  <a:lnTo>
                    <a:pt x="74270" y="35136"/>
                  </a:lnTo>
                  <a:lnTo>
                    <a:pt x="116106" y="96902"/>
                  </a:lnTo>
                  <a:lnTo>
                    <a:pt x="146764" y="156909"/>
                  </a:lnTo>
                  <a:lnTo>
                    <a:pt x="169761" y="213563"/>
                  </a:lnTo>
                  <a:lnTo>
                    <a:pt x="183229" y="250360"/>
                  </a:lnTo>
                  <a:lnTo>
                    <a:pt x="178341" y="195487"/>
                  </a:lnTo>
                  <a:lnTo>
                    <a:pt x="171905" y="147035"/>
                  </a:lnTo>
                  <a:lnTo>
                    <a:pt x="170648" y="89915"/>
                  </a:lnTo>
                  <a:lnTo>
                    <a:pt x="177165" y="36596"/>
                  </a:lnTo>
                  <a:lnTo>
                    <a:pt x="183245" y="5488"/>
                  </a:lnTo>
                  <a:lnTo>
                    <a:pt x="190014" y="0"/>
                  </a:lnTo>
                  <a:lnTo>
                    <a:pt x="199206" y="1021"/>
                  </a:lnTo>
                  <a:lnTo>
                    <a:pt x="210013" y="6380"/>
                  </a:lnTo>
                  <a:lnTo>
                    <a:pt x="228260" y="27934"/>
                  </a:lnTo>
                  <a:lnTo>
                    <a:pt x="248567" y="72953"/>
                  </a:lnTo>
                  <a:lnTo>
                    <a:pt x="271499" y="134978"/>
                  </a:lnTo>
                  <a:lnTo>
                    <a:pt x="298558" y="191120"/>
                  </a:lnTo>
                  <a:lnTo>
                    <a:pt x="326384" y="2381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7625455" y="9710882"/>
              <a:ext cx="197220" cy="202330"/>
            </a:xfrm>
            <a:custGeom>
              <a:avLst/>
              <a:gdLst/>
              <a:ahLst/>
              <a:cxnLst/>
              <a:rect l="0" t="0" r="0" b="0"/>
              <a:pathLst>
                <a:path w="197220" h="202330">
                  <a:moveTo>
                    <a:pt x="144576" y="26004"/>
                  </a:moveTo>
                  <a:lnTo>
                    <a:pt x="122219" y="14826"/>
                  </a:lnTo>
                  <a:lnTo>
                    <a:pt x="95646" y="15577"/>
                  </a:lnTo>
                  <a:lnTo>
                    <a:pt x="67848" y="23710"/>
                  </a:lnTo>
                  <a:lnTo>
                    <a:pt x="47694" y="35123"/>
                  </a:lnTo>
                  <a:lnTo>
                    <a:pt x="23194" y="60291"/>
                  </a:lnTo>
                  <a:lnTo>
                    <a:pt x="6705" y="89976"/>
                  </a:lnTo>
                  <a:lnTo>
                    <a:pt x="0" y="126587"/>
                  </a:lnTo>
                  <a:lnTo>
                    <a:pt x="3603" y="172660"/>
                  </a:lnTo>
                  <a:lnTo>
                    <a:pt x="9650" y="184606"/>
                  </a:lnTo>
                  <a:lnTo>
                    <a:pt x="28848" y="200999"/>
                  </a:lnTo>
                  <a:lnTo>
                    <a:pt x="40517" y="202329"/>
                  </a:lnTo>
                  <a:lnTo>
                    <a:pt x="65963" y="194448"/>
                  </a:lnTo>
                  <a:lnTo>
                    <a:pt x="86630" y="179247"/>
                  </a:lnTo>
                  <a:lnTo>
                    <a:pt x="102445" y="159622"/>
                  </a:lnTo>
                  <a:lnTo>
                    <a:pt x="122129" y="108896"/>
                  </a:lnTo>
                  <a:lnTo>
                    <a:pt x="131694" y="53817"/>
                  </a:lnTo>
                  <a:lnTo>
                    <a:pt x="133583" y="0"/>
                  </a:lnTo>
                  <a:lnTo>
                    <a:pt x="133738" y="479"/>
                  </a:lnTo>
                  <a:lnTo>
                    <a:pt x="139576" y="34870"/>
                  </a:lnTo>
                  <a:lnTo>
                    <a:pt x="155370" y="88957"/>
                  </a:lnTo>
                  <a:lnTo>
                    <a:pt x="174784" y="131247"/>
                  </a:lnTo>
                  <a:lnTo>
                    <a:pt x="197219" y="1628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875316" y="9642129"/>
              <a:ext cx="136872" cy="231455"/>
            </a:xfrm>
            <a:custGeom>
              <a:avLst/>
              <a:gdLst/>
              <a:ahLst/>
              <a:cxnLst/>
              <a:rect l="0" t="0" r="0" b="0"/>
              <a:pathLst>
                <a:path w="136872" h="231455">
                  <a:moveTo>
                    <a:pt x="0" y="52644"/>
                  </a:moveTo>
                  <a:lnTo>
                    <a:pt x="14654" y="111260"/>
                  </a:lnTo>
                  <a:lnTo>
                    <a:pt x="27029" y="165434"/>
                  </a:lnTo>
                  <a:lnTo>
                    <a:pt x="33805" y="218076"/>
                  </a:lnTo>
                  <a:lnTo>
                    <a:pt x="36575" y="229613"/>
                  </a:lnTo>
                  <a:lnTo>
                    <a:pt x="39592" y="231454"/>
                  </a:lnTo>
                  <a:lnTo>
                    <a:pt x="42772" y="226833"/>
                  </a:lnTo>
                  <a:lnTo>
                    <a:pt x="48255" y="207270"/>
                  </a:lnTo>
                  <a:lnTo>
                    <a:pt x="54895" y="156583"/>
                  </a:lnTo>
                  <a:lnTo>
                    <a:pt x="67126" y="101510"/>
                  </a:lnTo>
                  <a:lnTo>
                    <a:pt x="83146" y="53978"/>
                  </a:lnTo>
                  <a:lnTo>
                    <a:pt x="106915" y="23793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748974" y="8789321"/>
            <a:ext cx="2307600" cy="1000209"/>
            <a:chOff x="7748974" y="8789321"/>
            <a:chExt cx="2307600" cy="1000209"/>
          </a:xfrm>
        </p:grpSpPr>
        <p:sp>
          <p:nvSpPr>
            <p:cNvPr id="38" name="Freeform 37"/>
            <p:cNvSpPr/>
            <p:nvPr/>
          </p:nvSpPr>
          <p:spPr>
            <a:xfrm>
              <a:off x="7801617" y="9126234"/>
              <a:ext cx="10530" cy="10529"/>
            </a:xfrm>
            <a:custGeom>
              <a:avLst/>
              <a:gdLst/>
              <a:ahLst/>
              <a:cxnLst/>
              <a:rect l="0" t="0" r="0" b="0"/>
              <a:pathLst>
                <a:path w="10530" h="10529">
                  <a:moveTo>
                    <a:pt x="10529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748974" y="9073590"/>
              <a:ext cx="126343" cy="282194"/>
            </a:xfrm>
            <a:custGeom>
              <a:avLst/>
              <a:gdLst/>
              <a:ahLst/>
              <a:cxnLst/>
              <a:rect l="0" t="0" r="0" b="0"/>
              <a:pathLst>
                <a:path w="126343" h="282194">
                  <a:moveTo>
                    <a:pt x="0" y="126343"/>
                  </a:moveTo>
                  <a:lnTo>
                    <a:pt x="3120" y="185701"/>
                  </a:lnTo>
                  <a:lnTo>
                    <a:pt x="9066" y="236464"/>
                  </a:lnTo>
                  <a:lnTo>
                    <a:pt x="16306" y="282193"/>
                  </a:lnTo>
                  <a:lnTo>
                    <a:pt x="13876" y="274769"/>
                  </a:lnTo>
                  <a:lnTo>
                    <a:pt x="11190" y="223468"/>
                  </a:lnTo>
                  <a:lnTo>
                    <a:pt x="11895" y="174098"/>
                  </a:lnTo>
                  <a:lnTo>
                    <a:pt x="18992" y="123595"/>
                  </a:lnTo>
                  <a:lnTo>
                    <a:pt x="31871" y="67135"/>
                  </a:lnTo>
                  <a:lnTo>
                    <a:pt x="39902" y="45046"/>
                  </a:lnTo>
                  <a:lnTo>
                    <a:pt x="51269" y="27430"/>
                  </a:lnTo>
                  <a:lnTo>
                    <a:pt x="70360" y="14921"/>
                  </a:lnTo>
                  <a:lnTo>
                    <a:pt x="101176" y="4421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970073" y="9041185"/>
              <a:ext cx="166183" cy="221920"/>
            </a:xfrm>
            <a:custGeom>
              <a:avLst/>
              <a:gdLst/>
              <a:ahLst/>
              <a:cxnLst/>
              <a:rect l="0" t="0" r="0" b="0"/>
              <a:pathLst>
                <a:path w="166183" h="221920">
                  <a:moveTo>
                    <a:pt x="0" y="137690"/>
                  </a:moveTo>
                  <a:lnTo>
                    <a:pt x="48931" y="134571"/>
                  </a:lnTo>
                  <a:lnTo>
                    <a:pt x="76729" y="128116"/>
                  </a:lnTo>
                  <a:lnTo>
                    <a:pt x="105533" y="111327"/>
                  </a:lnTo>
                  <a:lnTo>
                    <a:pt x="154639" y="72204"/>
                  </a:lnTo>
                  <a:lnTo>
                    <a:pt x="161584" y="60108"/>
                  </a:lnTo>
                  <a:lnTo>
                    <a:pt x="166182" y="31070"/>
                  </a:lnTo>
                  <a:lnTo>
                    <a:pt x="163431" y="19816"/>
                  </a:lnTo>
                  <a:lnTo>
                    <a:pt x="158086" y="11145"/>
                  </a:lnTo>
                  <a:lnTo>
                    <a:pt x="151014" y="4193"/>
                  </a:lnTo>
                  <a:lnTo>
                    <a:pt x="141620" y="729"/>
                  </a:lnTo>
                  <a:lnTo>
                    <a:pt x="118705" y="0"/>
                  </a:lnTo>
                  <a:lnTo>
                    <a:pt x="108382" y="3783"/>
                  </a:lnTo>
                  <a:lnTo>
                    <a:pt x="90675" y="17344"/>
                  </a:lnTo>
                  <a:lnTo>
                    <a:pt x="61412" y="54647"/>
                  </a:lnTo>
                  <a:lnTo>
                    <a:pt x="48352" y="86569"/>
                  </a:lnTo>
                  <a:lnTo>
                    <a:pt x="45132" y="126313"/>
                  </a:lnTo>
                  <a:lnTo>
                    <a:pt x="52237" y="171105"/>
                  </a:lnTo>
                  <a:lnTo>
                    <a:pt x="62601" y="191926"/>
                  </a:lnTo>
                  <a:lnTo>
                    <a:pt x="78126" y="205859"/>
                  </a:lnTo>
                  <a:lnTo>
                    <a:pt x="87179" y="211212"/>
                  </a:lnTo>
                  <a:lnTo>
                    <a:pt x="144567" y="220510"/>
                  </a:lnTo>
                  <a:lnTo>
                    <a:pt x="157927" y="2219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212228" y="9115705"/>
              <a:ext cx="10530" cy="21881"/>
            </a:xfrm>
            <a:custGeom>
              <a:avLst/>
              <a:gdLst/>
              <a:ahLst/>
              <a:cxnLst/>
              <a:rect l="0" t="0" r="0" b="0"/>
              <a:pathLst>
                <a:path w="10530" h="21881">
                  <a:moveTo>
                    <a:pt x="0" y="0"/>
                  </a:moveTo>
                  <a:lnTo>
                    <a:pt x="7235" y="20537"/>
                  </a:lnTo>
                  <a:lnTo>
                    <a:pt x="8334" y="21880"/>
                  </a:lnTo>
                  <a:lnTo>
                    <a:pt x="1052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378112" y="8967959"/>
              <a:ext cx="138099" cy="206687"/>
            </a:xfrm>
            <a:custGeom>
              <a:avLst/>
              <a:gdLst/>
              <a:ahLst/>
              <a:cxnLst/>
              <a:rect l="0" t="0" r="0" b="0"/>
              <a:pathLst>
                <a:path w="138099" h="206687">
                  <a:moveTo>
                    <a:pt x="13101" y="105631"/>
                  </a:moveTo>
                  <a:lnTo>
                    <a:pt x="29869" y="111221"/>
                  </a:lnTo>
                  <a:lnTo>
                    <a:pt x="50579" y="104607"/>
                  </a:lnTo>
                  <a:lnTo>
                    <a:pt x="98841" y="70402"/>
                  </a:lnTo>
                  <a:lnTo>
                    <a:pt x="135670" y="29835"/>
                  </a:lnTo>
                  <a:lnTo>
                    <a:pt x="138098" y="21176"/>
                  </a:lnTo>
                  <a:lnTo>
                    <a:pt x="137377" y="13063"/>
                  </a:lnTo>
                  <a:lnTo>
                    <a:pt x="134556" y="5315"/>
                  </a:lnTo>
                  <a:lnTo>
                    <a:pt x="126826" y="1319"/>
                  </a:lnTo>
                  <a:lnTo>
                    <a:pt x="102640" y="0"/>
                  </a:lnTo>
                  <a:lnTo>
                    <a:pt x="75513" y="12671"/>
                  </a:lnTo>
                  <a:lnTo>
                    <a:pt x="40172" y="42993"/>
                  </a:lnTo>
                  <a:lnTo>
                    <a:pt x="23963" y="64924"/>
                  </a:lnTo>
                  <a:lnTo>
                    <a:pt x="32" y="125257"/>
                  </a:lnTo>
                  <a:lnTo>
                    <a:pt x="0" y="169028"/>
                  </a:lnTo>
                  <a:lnTo>
                    <a:pt x="6706" y="181821"/>
                  </a:lnTo>
                  <a:lnTo>
                    <a:pt x="29756" y="202275"/>
                  </a:lnTo>
                  <a:lnTo>
                    <a:pt x="65737" y="206686"/>
                  </a:lnTo>
                  <a:lnTo>
                    <a:pt x="128914" y="2003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654675" y="8789321"/>
              <a:ext cx="20808" cy="284270"/>
            </a:xfrm>
            <a:custGeom>
              <a:avLst/>
              <a:gdLst/>
              <a:ahLst/>
              <a:cxnLst/>
              <a:rect l="0" t="0" r="0" b="0"/>
              <a:pathLst>
                <a:path w="20808" h="284270">
                  <a:moveTo>
                    <a:pt x="20807" y="0"/>
                  </a:moveTo>
                  <a:lnTo>
                    <a:pt x="6153" y="58617"/>
                  </a:lnTo>
                  <a:lnTo>
                    <a:pt x="1014" y="112791"/>
                  </a:lnTo>
                  <a:lnTo>
                    <a:pt x="0" y="171672"/>
                  </a:lnTo>
                  <a:lnTo>
                    <a:pt x="5389" y="228103"/>
                  </a:lnTo>
                  <a:lnTo>
                    <a:pt x="10279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738653" y="8868002"/>
              <a:ext cx="179681" cy="216119"/>
            </a:xfrm>
            <a:custGeom>
              <a:avLst/>
              <a:gdLst/>
              <a:ahLst/>
              <a:cxnLst/>
              <a:rect l="0" t="0" r="0" b="0"/>
              <a:pathLst>
                <a:path w="179681" h="216119">
                  <a:moveTo>
                    <a:pt x="0" y="110833"/>
                  </a:moveTo>
                  <a:lnTo>
                    <a:pt x="16768" y="116422"/>
                  </a:lnTo>
                  <a:lnTo>
                    <a:pt x="55141" y="114309"/>
                  </a:lnTo>
                  <a:lnTo>
                    <a:pt x="114756" y="91504"/>
                  </a:lnTo>
                  <a:lnTo>
                    <a:pt x="157719" y="70490"/>
                  </a:lnTo>
                  <a:lnTo>
                    <a:pt x="172653" y="51178"/>
                  </a:lnTo>
                  <a:lnTo>
                    <a:pt x="178273" y="39478"/>
                  </a:lnTo>
                  <a:lnTo>
                    <a:pt x="179680" y="29337"/>
                  </a:lnTo>
                  <a:lnTo>
                    <a:pt x="175004" y="11831"/>
                  </a:lnTo>
                  <a:lnTo>
                    <a:pt x="165803" y="6227"/>
                  </a:lnTo>
                  <a:lnTo>
                    <a:pt x="136861" y="0"/>
                  </a:lnTo>
                  <a:lnTo>
                    <a:pt x="97874" y="2084"/>
                  </a:lnTo>
                  <a:lnTo>
                    <a:pt x="71965" y="16487"/>
                  </a:lnTo>
                  <a:lnTo>
                    <a:pt x="28383" y="58271"/>
                  </a:lnTo>
                  <a:lnTo>
                    <a:pt x="21584" y="91761"/>
                  </a:lnTo>
                  <a:lnTo>
                    <a:pt x="24332" y="144177"/>
                  </a:lnTo>
                  <a:lnTo>
                    <a:pt x="26750" y="157628"/>
                  </a:lnTo>
                  <a:lnTo>
                    <a:pt x="38795" y="178814"/>
                  </a:lnTo>
                  <a:lnTo>
                    <a:pt x="55847" y="194859"/>
                  </a:lnTo>
                  <a:lnTo>
                    <a:pt x="75124" y="205889"/>
                  </a:lnTo>
                  <a:lnTo>
                    <a:pt x="126342" y="2161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972566" y="8819350"/>
              <a:ext cx="92472" cy="222656"/>
            </a:xfrm>
            <a:custGeom>
              <a:avLst/>
              <a:gdLst/>
              <a:ahLst/>
              <a:cxnLst/>
              <a:rect l="0" t="0" r="0" b="0"/>
              <a:pathLst>
                <a:path w="92472" h="222656">
                  <a:moveTo>
                    <a:pt x="81955" y="0"/>
                  </a:moveTo>
                  <a:lnTo>
                    <a:pt x="56861" y="18440"/>
                  </a:lnTo>
                  <a:lnTo>
                    <a:pt x="33697" y="45554"/>
                  </a:lnTo>
                  <a:lnTo>
                    <a:pt x="9283" y="104894"/>
                  </a:lnTo>
                  <a:lnTo>
                    <a:pt x="1142" y="140970"/>
                  </a:lnTo>
                  <a:lnTo>
                    <a:pt x="0" y="154160"/>
                  </a:lnTo>
                  <a:lnTo>
                    <a:pt x="8088" y="181294"/>
                  </a:lnTo>
                  <a:lnTo>
                    <a:pt x="15158" y="195082"/>
                  </a:lnTo>
                  <a:lnTo>
                    <a:pt x="26891" y="204273"/>
                  </a:lnTo>
                  <a:lnTo>
                    <a:pt x="77437" y="219024"/>
                  </a:lnTo>
                  <a:lnTo>
                    <a:pt x="92471" y="2226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9201907" y="8836733"/>
              <a:ext cx="9057" cy="163159"/>
            </a:xfrm>
            <a:custGeom>
              <a:avLst/>
              <a:gdLst/>
              <a:ahLst/>
              <a:cxnLst/>
              <a:rect l="0" t="0" r="0" b="0"/>
              <a:pathLst>
                <a:path w="9057" h="163159">
                  <a:moveTo>
                    <a:pt x="9056" y="0"/>
                  </a:moveTo>
                  <a:lnTo>
                    <a:pt x="7716" y="18575"/>
                  </a:lnTo>
                  <a:lnTo>
                    <a:pt x="1524" y="80916"/>
                  </a:lnTo>
                  <a:lnTo>
                    <a:pt x="301" y="140847"/>
                  </a:lnTo>
                  <a:lnTo>
                    <a:pt x="0" y="1631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170322" y="8855706"/>
              <a:ext cx="267334" cy="84350"/>
            </a:xfrm>
            <a:custGeom>
              <a:avLst/>
              <a:gdLst/>
              <a:ahLst/>
              <a:cxnLst/>
              <a:rect l="0" t="0" r="0" b="0"/>
              <a:pathLst>
                <a:path w="267334" h="84350">
                  <a:moveTo>
                    <a:pt x="0" y="28372"/>
                  </a:moveTo>
                  <a:lnTo>
                    <a:pt x="11178" y="45140"/>
                  </a:lnTo>
                  <a:lnTo>
                    <a:pt x="46076" y="66746"/>
                  </a:lnTo>
                  <a:lnTo>
                    <a:pt x="82282" y="82376"/>
                  </a:lnTo>
                  <a:lnTo>
                    <a:pt x="107540" y="84349"/>
                  </a:lnTo>
                  <a:lnTo>
                    <a:pt x="167471" y="76084"/>
                  </a:lnTo>
                  <a:lnTo>
                    <a:pt x="218824" y="62016"/>
                  </a:lnTo>
                  <a:lnTo>
                    <a:pt x="241144" y="50734"/>
                  </a:lnTo>
                  <a:lnTo>
                    <a:pt x="256524" y="34801"/>
                  </a:lnTo>
                  <a:lnTo>
                    <a:pt x="262263" y="25639"/>
                  </a:lnTo>
                  <a:lnTo>
                    <a:pt x="2673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292837" y="8848622"/>
              <a:ext cx="66999" cy="172328"/>
            </a:xfrm>
            <a:custGeom>
              <a:avLst/>
              <a:gdLst/>
              <a:ahLst/>
              <a:cxnLst/>
              <a:rect l="0" t="0" r="0" b="0"/>
              <a:pathLst>
                <a:path w="66999" h="172328">
                  <a:moveTo>
                    <a:pt x="25131" y="0"/>
                  </a:moveTo>
                  <a:lnTo>
                    <a:pt x="10218" y="26763"/>
                  </a:lnTo>
                  <a:lnTo>
                    <a:pt x="0" y="63946"/>
                  </a:lnTo>
                  <a:lnTo>
                    <a:pt x="5843" y="108544"/>
                  </a:lnTo>
                  <a:lnTo>
                    <a:pt x="12912" y="128770"/>
                  </a:lnTo>
                  <a:lnTo>
                    <a:pt x="23852" y="145559"/>
                  </a:lnTo>
                  <a:lnTo>
                    <a:pt x="39633" y="157700"/>
                  </a:lnTo>
                  <a:lnTo>
                    <a:pt x="66998" y="172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516827" y="8860272"/>
              <a:ext cx="167418" cy="136124"/>
            </a:xfrm>
            <a:custGeom>
              <a:avLst/>
              <a:gdLst/>
              <a:ahLst/>
              <a:cxnLst/>
              <a:rect l="0" t="0" r="0" b="0"/>
              <a:pathLst>
                <a:path w="167418" h="136124">
                  <a:moveTo>
                    <a:pt x="34948" y="0"/>
                  </a:moveTo>
                  <a:lnTo>
                    <a:pt x="10237" y="48887"/>
                  </a:lnTo>
                  <a:lnTo>
                    <a:pt x="0" y="78627"/>
                  </a:lnTo>
                  <a:lnTo>
                    <a:pt x="311" y="93109"/>
                  </a:lnTo>
                  <a:lnTo>
                    <a:pt x="10017" y="121677"/>
                  </a:lnTo>
                  <a:lnTo>
                    <a:pt x="19858" y="129998"/>
                  </a:lnTo>
                  <a:lnTo>
                    <a:pt x="46390" y="136123"/>
                  </a:lnTo>
                  <a:lnTo>
                    <a:pt x="71440" y="131826"/>
                  </a:lnTo>
                  <a:lnTo>
                    <a:pt x="83034" y="127405"/>
                  </a:lnTo>
                  <a:lnTo>
                    <a:pt x="116117" y="98826"/>
                  </a:lnTo>
                  <a:lnTo>
                    <a:pt x="151501" y="37672"/>
                  </a:lnTo>
                  <a:lnTo>
                    <a:pt x="167417" y="27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696747" y="8863021"/>
              <a:ext cx="10256" cy="84229"/>
            </a:xfrm>
            <a:custGeom>
              <a:avLst/>
              <a:gdLst/>
              <a:ahLst/>
              <a:cxnLst/>
              <a:rect l="0" t="0" r="0" b="0"/>
              <a:pathLst>
                <a:path w="10256" h="84229">
                  <a:moveTo>
                    <a:pt x="10255" y="0"/>
                  </a:moveTo>
                  <a:lnTo>
                    <a:pt x="5557" y="42094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8130146" y="9515788"/>
              <a:ext cx="8384" cy="273742"/>
            </a:xfrm>
            <a:custGeom>
              <a:avLst/>
              <a:gdLst/>
              <a:ahLst/>
              <a:cxnLst/>
              <a:rect l="0" t="0" r="0" b="0"/>
              <a:pathLst>
                <a:path w="8384" h="273742">
                  <a:moveTo>
                    <a:pt x="8383" y="0"/>
                  </a:moveTo>
                  <a:lnTo>
                    <a:pt x="1147" y="29896"/>
                  </a:lnTo>
                  <a:lnTo>
                    <a:pt x="0" y="85158"/>
                  </a:lnTo>
                  <a:lnTo>
                    <a:pt x="5379" y="138445"/>
                  </a:lnTo>
                  <a:lnTo>
                    <a:pt x="7493" y="185560"/>
                  </a:lnTo>
                  <a:lnTo>
                    <a:pt x="8207" y="243931"/>
                  </a:lnTo>
                  <a:lnTo>
                    <a:pt x="8383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022716" y="9619200"/>
              <a:ext cx="284269" cy="159801"/>
            </a:xfrm>
            <a:custGeom>
              <a:avLst/>
              <a:gdLst/>
              <a:ahLst/>
              <a:cxnLst/>
              <a:rect l="0" t="0" r="0" b="0"/>
              <a:pathLst>
                <a:path w="284269" h="159801">
                  <a:moveTo>
                    <a:pt x="0" y="96629"/>
                  </a:moveTo>
                  <a:lnTo>
                    <a:pt x="34791" y="94290"/>
                  </a:lnTo>
                  <a:lnTo>
                    <a:pt x="90537" y="73724"/>
                  </a:lnTo>
                  <a:lnTo>
                    <a:pt x="146843" y="41403"/>
                  </a:lnTo>
                  <a:lnTo>
                    <a:pt x="199968" y="14415"/>
                  </a:lnTo>
                  <a:lnTo>
                    <a:pt x="237194" y="0"/>
                  </a:lnTo>
                  <a:lnTo>
                    <a:pt x="247036" y="624"/>
                  </a:lnTo>
                  <a:lnTo>
                    <a:pt x="254767" y="4550"/>
                  </a:lnTo>
                  <a:lnTo>
                    <a:pt x="261092" y="10676"/>
                  </a:lnTo>
                  <a:lnTo>
                    <a:pt x="268118" y="36201"/>
                  </a:lnTo>
                  <a:lnTo>
                    <a:pt x="278219" y="98601"/>
                  </a:lnTo>
                  <a:lnTo>
                    <a:pt x="284268" y="159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8370284" y="9589488"/>
              <a:ext cx="147272" cy="191798"/>
            </a:xfrm>
            <a:custGeom>
              <a:avLst/>
              <a:gdLst/>
              <a:ahLst/>
              <a:cxnLst/>
              <a:rect l="0" t="0" r="0" b="0"/>
              <a:pathLst>
                <a:path w="147272" h="191798">
                  <a:moveTo>
                    <a:pt x="10401" y="0"/>
                  </a:moveTo>
                  <a:lnTo>
                    <a:pt x="3165" y="29895"/>
                  </a:lnTo>
                  <a:lnTo>
                    <a:pt x="848" y="87497"/>
                  </a:lnTo>
                  <a:lnTo>
                    <a:pt x="305" y="132864"/>
                  </a:lnTo>
                  <a:lnTo>
                    <a:pt x="0" y="187676"/>
                  </a:lnTo>
                  <a:lnTo>
                    <a:pt x="1127" y="191797"/>
                  </a:lnTo>
                  <a:lnTo>
                    <a:pt x="17838" y="129372"/>
                  </a:lnTo>
                  <a:lnTo>
                    <a:pt x="35022" y="74097"/>
                  </a:lnTo>
                  <a:lnTo>
                    <a:pt x="48249" y="55939"/>
                  </a:lnTo>
                  <a:lnTo>
                    <a:pt x="56690" y="47821"/>
                  </a:lnTo>
                  <a:lnTo>
                    <a:pt x="66996" y="44749"/>
                  </a:lnTo>
                  <a:lnTo>
                    <a:pt x="90927" y="47573"/>
                  </a:lnTo>
                  <a:lnTo>
                    <a:pt x="100349" y="52772"/>
                  </a:lnTo>
                  <a:lnTo>
                    <a:pt x="113938" y="67908"/>
                  </a:lnTo>
                  <a:lnTo>
                    <a:pt x="138260" y="121861"/>
                  </a:lnTo>
                  <a:lnTo>
                    <a:pt x="145491" y="169433"/>
                  </a:lnTo>
                  <a:lnTo>
                    <a:pt x="147271" y="1895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8707068" y="9389445"/>
              <a:ext cx="147400" cy="287282"/>
            </a:xfrm>
            <a:custGeom>
              <a:avLst/>
              <a:gdLst/>
              <a:ahLst/>
              <a:cxnLst/>
              <a:rect l="0" t="0" r="0" b="0"/>
              <a:pathLst>
                <a:path w="147400" h="287282">
                  <a:moveTo>
                    <a:pt x="0" y="31586"/>
                  </a:moveTo>
                  <a:lnTo>
                    <a:pt x="3120" y="89876"/>
                  </a:lnTo>
                  <a:lnTo>
                    <a:pt x="8333" y="150242"/>
                  </a:lnTo>
                  <a:lnTo>
                    <a:pt x="15683" y="212562"/>
                  </a:lnTo>
                  <a:lnTo>
                    <a:pt x="29571" y="261527"/>
                  </a:lnTo>
                  <a:lnTo>
                    <a:pt x="40829" y="283521"/>
                  </a:lnTo>
                  <a:lnTo>
                    <a:pt x="48276" y="287281"/>
                  </a:lnTo>
                  <a:lnTo>
                    <a:pt x="56751" y="286278"/>
                  </a:lnTo>
                  <a:lnTo>
                    <a:pt x="65910" y="282099"/>
                  </a:lnTo>
                  <a:lnTo>
                    <a:pt x="79206" y="252500"/>
                  </a:lnTo>
                  <a:lnTo>
                    <a:pt x="90149" y="192578"/>
                  </a:lnTo>
                  <a:lnTo>
                    <a:pt x="99629" y="137779"/>
                  </a:lnTo>
                  <a:lnTo>
                    <a:pt x="114138" y="84498"/>
                  </a:lnTo>
                  <a:lnTo>
                    <a:pt x="128965" y="37905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964691" y="9285577"/>
              <a:ext cx="200558" cy="324968"/>
            </a:xfrm>
            <a:custGeom>
              <a:avLst/>
              <a:gdLst/>
              <a:ahLst/>
              <a:cxnLst/>
              <a:rect l="0" t="0" r="0" b="0"/>
              <a:pathLst>
                <a:path w="200558" h="324968">
                  <a:moveTo>
                    <a:pt x="5589" y="324967"/>
                  </a:moveTo>
                  <a:lnTo>
                    <a:pt x="0" y="308199"/>
                  </a:lnTo>
                  <a:lnTo>
                    <a:pt x="3272" y="247046"/>
                  </a:lnTo>
                  <a:lnTo>
                    <a:pt x="6072" y="196074"/>
                  </a:lnTo>
                  <a:lnTo>
                    <a:pt x="13787" y="136337"/>
                  </a:lnTo>
                  <a:lnTo>
                    <a:pt x="21247" y="79477"/>
                  </a:lnTo>
                  <a:lnTo>
                    <a:pt x="36225" y="48418"/>
                  </a:lnTo>
                  <a:lnTo>
                    <a:pt x="55480" y="24398"/>
                  </a:lnTo>
                  <a:lnTo>
                    <a:pt x="87182" y="2463"/>
                  </a:lnTo>
                  <a:lnTo>
                    <a:pt x="98589" y="0"/>
                  </a:lnTo>
                  <a:lnTo>
                    <a:pt x="120622" y="3503"/>
                  </a:lnTo>
                  <a:lnTo>
                    <a:pt x="127901" y="10052"/>
                  </a:lnTo>
                  <a:lnTo>
                    <a:pt x="135989" y="29807"/>
                  </a:lnTo>
                  <a:lnTo>
                    <a:pt x="136464" y="51066"/>
                  </a:lnTo>
                  <a:lnTo>
                    <a:pt x="131606" y="72212"/>
                  </a:lnTo>
                  <a:lnTo>
                    <a:pt x="114547" y="103848"/>
                  </a:lnTo>
                  <a:lnTo>
                    <a:pt x="77935" y="142859"/>
                  </a:lnTo>
                  <a:lnTo>
                    <a:pt x="33487" y="175987"/>
                  </a:lnTo>
                  <a:lnTo>
                    <a:pt x="89254" y="156316"/>
                  </a:lnTo>
                  <a:lnTo>
                    <a:pt x="110624" y="151745"/>
                  </a:lnTo>
                  <a:lnTo>
                    <a:pt x="152939" y="158343"/>
                  </a:lnTo>
                  <a:lnTo>
                    <a:pt x="174023" y="166684"/>
                  </a:lnTo>
                  <a:lnTo>
                    <a:pt x="195093" y="182090"/>
                  </a:lnTo>
                  <a:lnTo>
                    <a:pt x="199775" y="189942"/>
                  </a:lnTo>
                  <a:lnTo>
                    <a:pt x="200557" y="197515"/>
                  </a:lnTo>
                  <a:lnTo>
                    <a:pt x="195187" y="212170"/>
                  </a:lnTo>
                  <a:lnTo>
                    <a:pt x="177839" y="233574"/>
                  </a:lnTo>
                  <a:lnTo>
                    <a:pt x="120812" y="274652"/>
                  </a:lnTo>
                  <a:lnTo>
                    <a:pt x="100083" y="284277"/>
                  </a:lnTo>
                  <a:lnTo>
                    <a:pt x="82292" y="286215"/>
                  </a:lnTo>
                  <a:lnTo>
                    <a:pt x="58232" y="2828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9296664" y="9326275"/>
              <a:ext cx="84229" cy="10530"/>
            </a:xfrm>
            <a:custGeom>
              <a:avLst/>
              <a:gdLst/>
              <a:ahLst/>
              <a:cxnLst/>
              <a:rect l="0" t="0" r="0" b="0"/>
              <a:pathLst>
                <a:path w="84229" h="10530">
                  <a:moveTo>
                    <a:pt x="0" y="0"/>
                  </a:moveTo>
                  <a:lnTo>
                    <a:pt x="58616" y="9065"/>
                  </a:lnTo>
                  <a:lnTo>
                    <a:pt x="84228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9317720" y="9431560"/>
              <a:ext cx="52644" cy="1"/>
            </a:xfrm>
            <a:custGeom>
              <a:avLst/>
              <a:gdLst/>
              <a:ahLst/>
              <a:cxnLst/>
              <a:rect l="0" t="0" r="0" b="0"/>
              <a:pathLst>
                <a:path w="52644" h="1">
                  <a:moveTo>
                    <a:pt x="0" y="0"/>
                  </a:moveTo>
                  <a:lnTo>
                    <a:pt x="526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9623047" y="9073590"/>
              <a:ext cx="147400" cy="274637"/>
            </a:xfrm>
            <a:custGeom>
              <a:avLst/>
              <a:gdLst/>
              <a:ahLst/>
              <a:cxnLst/>
              <a:rect l="0" t="0" r="0" b="0"/>
              <a:pathLst>
                <a:path w="147400" h="274637">
                  <a:moveTo>
                    <a:pt x="0" y="84229"/>
                  </a:moveTo>
                  <a:lnTo>
                    <a:pt x="3120" y="144612"/>
                  </a:lnTo>
                  <a:lnTo>
                    <a:pt x="14655" y="205861"/>
                  </a:lnTo>
                  <a:lnTo>
                    <a:pt x="34786" y="262594"/>
                  </a:lnTo>
                  <a:lnTo>
                    <a:pt x="40738" y="273329"/>
                  </a:lnTo>
                  <a:lnTo>
                    <a:pt x="47046" y="274636"/>
                  </a:lnTo>
                  <a:lnTo>
                    <a:pt x="53591" y="269659"/>
                  </a:lnTo>
                  <a:lnTo>
                    <a:pt x="60294" y="260491"/>
                  </a:lnTo>
                  <a:lnTo>
                    <a:pt x="75317" y="208464"/>
                  </a:lnTo>
                  <a:lnTo>
                    <a:pt x="87177" y="152365"/>
                  </a:lnTo>
                  <a:lnTo>
                    <a:pt x="101665" y="90582"/>
                  </a:lnTo>
                  <a:lnTo>
                    <a:pt x="118911" y="43370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9844146" y="8940279"/>
              <a:ext cx="212428" cy="385997"/>
            </a:xfrm>
            <a:custGeom>
              <a:avLst/>
              <a:gdLst/>
              <a:ahLst/>
              <a:cxnLst/>
              <a:rect l="0" t="0" r="0" b="0"/>
              <a:pathLst>
                <a:path w="212428" h="385997">
                  <a:moveTo>
                    <a:pt x="0" y="385996"/>
                  </a:moveTo>
                  <a:lnTo>
                    <a:pt x="11178" y="369228"/>
                  </a:lnTo>
                  <a:lnTo>
                    <a:pt x="27511" y="309244"/>
                  </a:lnTo>
                  <a:lnTo>
                    <a:pt x="42002" y="246790"/>
                  </a:lnTo>
                  <a:lnTo>
                    <a:pt x="52609" y="192671"/>
                  </a:lnTo>
                  <a:lnTo>
                    <a:pt x="66280" y="135302"/>
                  </a:lnTo>
                  <a:lnTo>
                    <a:pt x="88268" y="84379"/>
                  </a:lnTo>
                  <a:lnTo>
                    <a:pt x="130166" y="21714"/>
                  </a:lnTo>
                  <a:lnTo>
                    <a:pt x="149098" y="8453"/>
                  </a:lnTo>
                  <a:lnTo>
                    <a:pt x="185077" y="0"/>
                  </a:lnTo>
                  <a:lnTo>
                    <a:pt x="194744" y="3494"/>
                  </a:lnTo>
                  <a:lnTo>
                    <a:pt x="202359" y="10502"/>
                  </a:lnTo>
                  <a:lnTo>
                    <a:pt x="208606" y="19853"/>
                  </a:lnTo>
                  <a:lnTo>
                    <a:pt x="212427" y="48961"/>
                  </a:lnTo>
                  <a:lnTo>
                    <a:pt x="205348" y="108071"/>
                  </a:lnTo>
                  <a:lnTo>
                    <a:pt x="184845" y="142600"/>
                  </a:lnTo>
                  <a:lnTo>
                    <a:pt x="160142" y="158107"/>
                  </a:lnTo>
                  <a:lnTo>
                    <a:pt x="132005" y="166558"/>
                  </a:lnTo>
                  <a:lnTo>
                    <a:pt x="84228" y="164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47482" y="210570"/>
            <a:ext cx="1116022" cy="621182"/>
            <a:chOff x="547482" y="210570"/>
            <a:chExt cx="1116022" cy="621182"/>
          </a:xfrm>
        </p:grpSpPr>
        <p:sp>
          <p:nvSpPr>
            <p:cNvPr id="61" name="Freeform 60"/>
            <p:cNvSpPr/>
            <p:nvPr/>
          </p:nvSpPr>
          <p:spPr>
            <a:xfrm>
              <a:off x="642238" y="779109"/>
              <a:ext cx="852810" cy="52643"/>
            </a:xfrm>
            <a:custGeom>
              <a:avLst/>
              <a:gdLst/>
              <a:ahLst/>
              <a:cxnLst/>
              <a:rect l="0" t="0" r="0" b="0"/>
              <a:pathLst>
                <a:path w="852810" h="52643">
                  <a:moveTo>
                    <a:pt x="0" y="52642"/>
                  </a:moveTo>
                  <a:lnTo>
                    <a:pt x="53028" y="37988"/>
                  </a:lnTo>
                  <a:lnTo>
                    <a:pt x="101110" y="39072"/>
                  </a:lnTo>
                  <a:lnTo>
                    <a:pt x="163429" y="41513"/>
                  </a:lnTo>
                  <a:lnTo>
                    <a:pt x="220799" y="41995"/>
                  </a:lnTo>
                  <a:lnTo>
                    <a:pt x="282781" y="42090"/>
                  </a:lnTo>
                  <a:lnTo>
                    <a:pt x="344114" y="42109"/>
                  </a:lnTo>
                  <a:lnTo>
                    <a:pt x="394158" y="40943"/>
                  </a:lnTo>
                  <a:lnTo>
                    <a:pt x="444861" y="34878"/>
                  </a:lnTo>
                  <a:lnTo>
                    <a:pt x="492380" y="31391"/>
                  </a:lnTo>
                  <a:lnTo>
                    <a:pt x="548703" y="24639"/>
                  </a:lnTo>
                  <a:lnTo>
                    <a:pt x="602956" y="20948"/>
                  </a:lnTo>
                  <a:lnTo>
                    <a:pt x="654906" y="14136"/>
                  </a:lnTo>
                  <a:lnTo>
                    <a:pt x="714974" y="8121"/>
                  </a:lnTo>
                  <a:lnTo>
                    <a:pt x="764006" y="2406"/>
                  </a:lnTo>
                  <a:lnTo>
                    <a:pt x="813629" y="713"/>
                  </a:lnTo>
                  <a:lnTo>
                    <a:pt x="85280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26466" y="326383"/>
              <a:ext cx="42115" cy="273742"/>
            </a:xfrm>
            <a:custGeom>
              <a:avLst/>
              <a:gdLst/>
              <a:ahLst/>
              <a:cxnLst/>
              <a:rect l="0" t="0" r="0" b="0"/>
              <a:pathLst>
                <a:path w="42115" h="273742">
                  <a:moveTo>
                    <a:pt x="42114" y="0"/>
                  </a:moveTo>
                  <a:lnTo>
                    <a:pt x="26473" y="27556"/>
                  </a:lnTo>
                  <a:lnTo>
                    <a:pt x="14603" y="73026"/>
                  </a:lnTo>
                  <a:lnTo>
                    <a:pt x="4847" y="134981"/>
                  </a:lnTo>
                  <a:lnTo>
                    <a:pt x="1436" y="190253"/>
                  </a:lnTo>
                  <a:lnTo>
                    <a:pt x="284" y="245205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547482" y="273741"/>
              <a:ext cx="294799" cy="115814"/>
            </a:xfrm>
            <a:custGeom>
              <a:avLst/>
              <a:gdLst/>
              <a:ahLst/>
              <a:cxnLst/>
              <a:rect l="0" t="0" r="0" b="0"/>
              <a:pathLst>
                <a:path w="294799" h="115814">
                  <a:moveTo>
                    <a:pt x="294798" y="0"/>
                  </a:moveTo>
                  <a:lnTo>
                    <a:pt x="232320" y="11453"/>
                  </a:lnTo>
                  <a:lnTo>
                    <a:pt x="181201" y="24749"/>
                  </a:lnTo>
                  <a:lnTo>
                    <a:pt x="118300" y="53591"/>
                  </a:lnTo>
                  <a:lnTo>
                    <a:pt x="63498" y="80627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876196" y="410611"/>
              <a:ext cx="141046" cy="143974"/>
            </a:xfrm>
            <a:custGeom>
              <a:avLst/>
              <a:gdLst/>
              <a:ahLst/>
              <a:cxnLst/>
              <a:rect l="0" t="0" r="0" b="0"/>
              <a:pathLst>
                <a:path w="141046" h="143974">
                  <a:moveTo>
                    <a:pt x="29255" y="0"/>
                  </a:moveTo>
                  <a:lnTo>
                    <a:pt x="5536" y="43963"/>
                  </a:lnTo>
                  <a:lnTo>
                    <a:pt x="0" y="79837"/>
                  </a:lnTo>
                  <a:lnTo>
                    <a:pt x="3949" y="114513"/>
                  </a:lnTo>
                  <a:lnTo>
                    <a:pt x="8875" y="123135"/>
                  </a:lnTo>
                  <a:lnTo>
                    <a:pt x="23707" y="135835"/>
                  </a:lnTo>
                  <a:lnTo>
                    <a:pt x="62966" y="143973"/>
                  </a:lnTo>
                  <a:lnTo>
                    <a:pt x="106054" y="135206"/>
                  </a:lnTo>
                  <a:lnTo>
                    <a:pt x="128118" y="120923"/>
                  </a:lnTo>
                  <a:lnTo>
                    <a:pt x="137278" y="112201"/>
                  </a:lnTo>
                  <a:lnTo>
                    <a:pt x="141045" y="101707"/>
                  </a:lnTo>
                  <a:lnTo>
                    <a:pt x="138991" y="77569"/>
                  </a:lnTo>
                  <a:lnTo>
                    <a:pt x="127159" y="57482"/>
                  </a:lnTo>
                  <a:lnTo>
                    <a:pt x="119091" y="48850"/>
                  </a:lnTo>
                  <a:lnTo>
                    <a:pt x="97648" y="39259"/>
                  </a:lnTo>
                  <a:lnTo>
                    <a:pt x="39783" y="315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112415" y="372935"/>
              <a:ext cx="152648" cy="206133"/>
            </a:xfrm>
            <a:custGeom>
              <a:avLst/>
              <a:gdLst/>
              <a:ahLst/>
              <a:cxnLst/>
              <a:rect l="0" t="0" r="0" b="0"/>
              <a:pathLst>
                <a:path w="152648" h="206133">
                  <a:moveTo>
                    <a:pt x="56248" y="206132"/>
                  </a:moveTo>
                  <a:lnTo>
                    <a:pt x="40607" y="188152"/>
                  </a:lnTo>
                  <a:lnTo>
                    <a:pt x="10575" y="131779"/>
                  </a:lnTo>
                  <a:lnTo>
                    <a:pt x="1634" y="111085"/>
                  </a:lnTo>
                  <a:lnTo>
                    <a:pt x="0" y="87070"/>
                  </a:lnTo>
                  <a:lnTo>
                    <a:pt x="4343" y="61969"/>
                  </a:lnTo>
                  <a:lnTo>
                    <a:pt x="14072" y="39114"/>
                  </a:lnTo>
                  <a:lnTo>
                    <a:pt x="38292" y="12106"/>
                  </a:lnTo>
                  <a:lnTo>
                    <a:pt x="60746" y="2915"/>
                  </a:lnTo>
                  <a:lnTo>
                    <a:pt x="85153" y="0"/>
                  </a:lnTo>
                  <a:lnTo>
                    <a:pt x="107699" y="2604"/>
                  </a:lnTo>
                  <a:lnTo>
                    <a:pt x="126299" y="10780"/>
                  </a:lnTo>
                  <a:lnTo>
                    <a:pt x="134534" y="16236"/>
                  </a:lnTo>
                  <a:lnTo>
                    <a:pt x="146804" y="31657"/>
                  </a:lnTo>
                  <a:lnTo>
                    <a:pt x="151714" y="40682"/>
                  </a:lnTo>
                  <a:lnTo>
                    <a:pt x="152647" y="49039"/>
                  </a:lnTo>
                  <a:lnTo>
                    <a:pt x="147445" y="64563"/>
                  </a:lnTo>
                  <a:lnTo>
                    <a:pt x="125774" y="86457"/>
                  </a:lnTo>
                  <a:lnTo>
                    <a:pt x="77305" y="1113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410819" y="357969"/>
              <a:ext cx="10529" cy="147400"/>
            </a:xfrm>
            <a:custGeom>
              <a:avLst/>
              <a:gdLst/>
              <a:ahLst/>
              <a:cxnLst/>
              <a:rect l="0" t="0" r="0" b="0"/>
              <a:pathLst>
                <a:path w="10529" h="147400">
                  <a:moveTo>
                    <a:pt x="10528" y="0"/>
                  </a:moveTo>
                  <a:lnTo>
                    <a:pt x="7409" y="57264"/>
                  </a:lnTo>
                  <a:lnTo>
                    <a:pt x="1463" y="118156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506431" y="347440"/>
              <a:ext cx="157073" cy="165209"/>
            </a:xfrm>
            <a:custGeom>
              <a:avLst/>
              <a:gdLst/>
              <a:ahLst/>
              <a:cxnLst/>
              <a:rect l="0" t="0" r="0" b="0"/>
              <a:pathLst>
                <a:path w="157073" h="165209">
                  <a:moveTo>
                    <a:pt x="114958" y="0"/>
                  </a:moveTo>
                  <a:lnTo>
                    <a:pt x="72266" y="14573"/>
                  </a:lnTo>
                  <a:lnTo>
                    <a:pt x="36205" y="39404"/>
                  </a:lnTo>
                  <a:lnTo>
                    <a:pt x="8175" y="65488"/>
                  </a:lnTo>
                  <a:lnTo>
                    <a:pt x="2825" y="77584"/>
                  </a:lnTo>
                  <a:lnTo>
                    <a:pt x="0" y="106622"/>
                  </a:lnTo>
                  <a:lnTo>
                    <a:pt x="3224" y="119044"/>
                  </a:lnTo>
                  <a:lnTo>
                    <a:pt x="16166" y="139087"/>
                  </a:lnTo>
                  <a:lnTo>
                    <a:pt x="36735" y="152674"/>
                  </a:lnTo>
                  <a:lnTo>
                    <a:pt x="61475" y="161442"/>
                  </a:lnTo>
                  <a:lnTo>
                    <a:pt x="100541" y="165208"/>
                  </a:lnTo>
                  <a:lnTo>
                    <a:pt x="132523" y="159435"/>
                  </a:lnTo>
                  <a:lnTo>
                    <a:pt x="157072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410819" y="210570"/>
              <a:ext cx="10529" cy="21058"/>
            </a:xfrm>
            <a:custGeom>
              <a:avLst/>
              <a:gdLst/>
              <a:ahLst/>
              <a:cxnLst/>
              <a:rect l="0" t="0" r="0" b="0"/>
              <a:pathLst>
                <a:path w="10529" h="21058">
                  <a:moveTo>
                    <a:pt x="0" y="0"/>
                  </a:moveTo>
                  <a:lnTo>
                    <a:pt x="10528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4490" y="2769312"/>
            <a:ext cx="732067" cy="378710"/>
            <a:chOff x="44490" y="2769312"/>
            <a:chExt cx="732067" cy="378710"/>
          </a:xfrm>
        </p:grpSpPr>
        <p:sp>
          <p:nvSpPr>
            <p:cNvPr id="70" name="Freeform 69"/>
            <p:cNvSpPr/>
            <p:nvPr/>
          </p:nvSpPr>
          <p:spPr>
            <a:xfrm>
              <a:off x="44490" y="2769312"/>
              <a:ext cx="492464" cy="52160"/>
            </a:xfrm>
            <a:custGeom>
              <a:avLst/>
              <a:gdLst/>
              <a:ahLst/>
              <a:cxnLst/>
              <a:rect l="0" t="0" r="0" b="0"/>
              <a:pathLst>
                <a:path w="492464" h="52160">
                  <a:moveTo>
                    <a:pt x="492463" y="41797"/>
                  </a:moveTo>
                  <a:lnTo>
                    <a:pt x="463738" y="34561"/>
                  </a:lnTo>
                  <a:lnTo>
                    <a:pt x="400351" y="31919"/>
                  </a:lnTo>
                  <a:lnTo>
                    <a:pt x="353257" y="31461"/>
                  </a:lnTo>
                  <a:lnTo>
                    <a:pt x="302258" y="34445"/>
                  </a:lnTo>
                  <a:lnTo>
                    <a:pt x="250103" y="42738"/>
                  </a:lnTo>
                  <a:lnTo>
                    <a:pt x="197605" y="49485"/>
                  </a:lnTo>
                  <a:lnTo>
                    <a:pt x="148125" y="51484"/>
                  </a:lnTo>
                  <a:lnTo>
                    <a:pt x="89484" y="52159"/>
                  </a:lnTo>
                  <a:lnTo>
                    <a:pt x="32840" y="43887"/>
                  </a:lnTo>
                  <a:lnTo>
                    <a:pt x="0" y="35527"/>
                  </a:lnTo>
                  <a:lnTo>
                    <a:pt x="1547" y="34108"/>
                  </a:lnTo>
                  <a:lnTo>
                    <a:pt x="56112" y="30473"/>
                  </a:lnTo>
                  <a:lnTo>
                    <a:pt x="108223" y="23009"/>
                  </a:lnTo>
                  <a:lnTo>
                    <a:pt x="162970" y="15599"/>
                  </a:lnTo>
                  <a:lnTo>
                    <a:pt x="219101" y="11808"/>
                  </a:lnTo>
                  <a:lnTo>
                    <a:pt x="282488" y="3291"/>
                  </a:lnTo>
                  <a:lnTo>
                    <a:pt x="343551" y="752"/>
                  </a:lnTo>
                  <a:lnTo>
                    <a:pt x="398558" y="0"/>
                  </a:lnTo>
                  <a:lnTo>
                    <a:pt x="453420" y="2865"/>
                  </a:lnTo>
                  <a:lnTo>
                    <a:pt x="481935" y="10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15033" y="2947979"/>
              <a:ext cx="286063" cy="157967"/>
            </a:xfrm>
            <a:custGeom>
              <a:avLst/>
              <a:gdLst/>
              <a:ahLst/>
              <a:cxnLst/>
              <a:rect l="0" t="0" r="0" b="0"/>
              <a:pathLst>
                <a:path w="286063" h="157967">
                  <a:moveTo>
                    <a:pt x="6065" y="0"/>
                  </a:moveTo>
                  <a:lnTo>
                    <a:pt x="0" y="32452"/>
                  </a:lnTo>
                  <a:lnTo>
                    <a:pt x="6088" y="64598"/>
                  </a:lnTo>
                  <a:lnTo>
                    <a:pt x="35069" y="124913"/>
                  </a:lnTo>
                  <a:lnTo>
                    <a:pt x="61062" y="151915"/>
                  </a:lnTo>
                  <a:lnTo>
                    <a:pt x="70806" y="156259"/>
                  </a:lnTo>
                  <a:lnTo>
                    <a:pt x="90991" y="157966"/>
                  </a:lnTo>
                  <a:lnTo>
                    <a:pt x="98947" y="152104"/>
                  </a:lnTo>
                  <a:lnTo>
                    <a:pt x="110907" y="129993"/>
                  </a:lnTo>
                  <a:lnTo>
                    <a:pt x="129287" y="76544"/>
                  </a:lnTo>
                  <a:lnTo>
                    <a:pt x="154235" y="27165"/>
                  </a:lnTo>
                  <a:lnTo>
                    <a:pt x="160997" y="18110"/>
                  </a:lnTo>
                  <a:lnTo>
                    <a:pt x="167845" y="14413"/>
                  </a:lnTo>
                  <a:lnTo>
                    <a:pt x="174750" y="14288"/>
                  </a:lnTo>
                  <a:lnTo>
                    <a:pt x="181693" y="16545"/>
                  </a:lnTo>
                  <a:lnTo>
                    <a:pt x="186321" y="23898"/>
                  </a:lnTo>
                  <a:lnTo>
                    <a:pt x="193750" y="74608"/>
                  </a:lnTo>
                  <a:lnTo>
                    <a:pt x="200806" y="130031"/>
                  </a:lnTo>
                  <a:lnTo>
                    <a:pt x="206083" y="140500"/>
                  </a:lnTo>
                  <a:lnTo>
                    <a:pt x="221304" y="155251"/>
                  </a:lnTo>
                  <a:lnTo>
                    <a:pt x="230276" y="157313"/>
                  </a:lnTo>
                  <a:lnTo>
                    <a:pt x="249604" y="153365"/>
                  </a:lnTo>
                  <a:lnTo>
                    <a:pt x="266773" y="140692"/>
                  </a:lnTo>
                  <a:lnTo>
                    <a:pt x="274627" y="132400"/>
                  </a:lnTo>
                  <a:lnTo>
                    <a:pt x="283354" y="110707"/>
                  </a:lnTo>
                  <a:lnTo>
                    <a:pt x="286062" y="86638"/>
                  </a:lnTo>
                  <a:lnTo>
                    <a:pt x="283367" y="64242"/>
                  </a:lnTo>
                  <a:lnTo>
                    <a:pt x="275150" y="45710"/>
                  </a:lnTo>
                  <a:lnTo>
                    <a:pt x="269683" y="37492"/>
                  </a:lnTo>
                  <a:lnTo>
                    <a:pt x="261359" y="32014"/>
                  </a:lnTo>
                  <a:lnTo>
                    <a:pt x="239632" y="25927"/>
                  </a:lnTo>
                  <a:lnTo>
                    <a:pt x="188726" y="30425"/>
                  </a:lnTo>
                  <a:lnTo>
                    <a:pt x="165627" y="36139"/>
                  </a:lnTo>
                  <a:lnTo>
                    <a:pt x="149901" y="45698"/>
                  </a:lnTo>
                  <a:lnTo>
                    <a:pt x="132407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558010" y="2958508"/>
              <a:ext cx="21058" cy="115814"/>
            </a:xfrm>
            <a:custGeom>
              <a:avLst/>
              <a:gdLst/>
              <a:ahLst/>
              <a:cxnLst/>
              <a:rect l="0" t="0" r="0" b="0"/>
              <a:pathLst>
                <a:path w="21058" h="115814">
                  <a:moveTo>
                    <a:pt x="21057" y="0"/>
                  </a:moveTo>
                  <a:lnTo>
                    <a:pt x="6403" y="58617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39766" y="2895337"/>
              <a:ext cx="136791" cy="252685"/>
            </a:xfrm>
            <a:custGeom>
              <a:avLst/>
              <a:gdLst/>
              <a:ahLst/>
              <a:cxnLst/>
              <a:rect l="0" t="0" r="0" b="0"/>
              <a:pathLst>
                <a:path w="136791" h="252685">
                  <a:moveTo>
                    <a:pt x="86700" y="0"/>
                  </a:moveTo>
                  <a:lnTo>
                    <a:pt x="98153" y="57264"/>
                  </a:lnTo>
                  <a:lnTo>
                    <a:pt x="111449" y="118156"/>
                  </a:lnTo>
                  <a:lnTo>
                    <a:pt x="128838" y="177907"/>
                  </a:lnTo>
                  <a:lnTo>
                    <a:pt x="136230" y="213370"/>
                  </a:lnTo>
                  <a:lnTo>
                    <a:pt x="136790" y="231702"/>
                  </a:lnTo>
                  <a:lnTo>
                    <a:pt x="135301" y="231677"/>
                  </a:lnTo>
                  <a:lnTo>
                    <a:pt x="101534" y="168806"/>
                  </a:lnTo>
                  <a:lnTo>
                    <a:pt x="83934" y="152624"/>
                  </a:lnTo>
                  <a:lnTo>
                    <a:pt x="74328" y="149712"/>
                  </a:lnTo>
                  <a:lnTo>
                    <a:pt x="54295" y="152716"/>
                  </a:lnTo>
                  <a:lnTo>
                    <a:pt x="23287" y="167562"/>
                  </a:lnTo>
                  <a:lnTo>
                    <a:pt x="8604" y="183267"/>
                  </a:lnTo>
                  <a:lnTo>
                    <a:pt x="3050" y="192368"/>
                  </a:lnTo>
                  <a:lnTo>
                    <a:pt x="0" y="214958"/>
                  </a:lnTo>
                  <a:lnTo>
                    <a:pt x="824" y="227533"/>
                  </a:lnTo>
                  <a:lnTo>
                    <a:pt x="3713" y="235917"/>
                  </a:lnTo>
                  <a:lnTo>
                    <a:pt x="7979" y="241506"/>
                  </a:lnTo>
                  <a:lnTo>
                    <a:pt x="23529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916187" y="1189720"/>
            <a:ext cx="2829487" cy="596564"/>
            <a:chOff x="1916187" y="1189720"/>
            <a:chExt cx="2829487" cy="596564"/>
          </a:xfrm>
        </p:grpSpPr>
        <p:sp>
          <p:nvSpPr>
            <p:cNvPr id="75" name="Freeform 74"/>
            <p:cNvSpPr/>
            <p:nvPr/>
          </p:nvSpPr>
          <p:spPr>
            <a:xfrm>
              <a:off x="2032000" y="1347648"/>
              <a:ext cx="31587" cy="315856"/>
            </a:xfrm>
            <a:custGeom>
              <a:avLst/>
              <a:gdLst/>
              <a:ahLst/>
              <a:cxnLst/>
              <a:rect l="0" t="0" r="0" b="0"/>
              <a:pathLst>
                <a:path w="31587" h="315856">
                  <a:moveTo>
                    <a:pt x="31586" y="0"/>
                  </a:moveTo>
                  <a:lnTo>
                    <a:pt x="23252" y="37478"/>
                  </a:lnTo>
                  <a:lnTo>
                    <a:pt x="21491" y="94490"/>
                  </a:lnTo>
                  <a:lnTo>
                    <a:pt x="21186" y="150440"/>
                  </a:lnTo>
                  <a:lnTo>
                    <a:pt x="21095" y="211471"/>
                  </a:lnTo>
                  <a:lnTo>
                    <a:pt x="15479" y="262829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916187" y="1358176"/>
              <a:ext cx="273742" cy="94758"/>
            </a:xfrm>
            <a:custGeom>
              <a:avLst/>
              <a:gdLst/>
              <a:ahLst/>
              <a:cxnLst/>
              <a:rect l="0" t="0" r="0" b="0"/>
              <a:pathLst>
                <a:path w="273742" h="94758">
                  <a:moveTo>
                    <a:pt x="0" y="94757"/>
                  </a:moveTo>
                  <a:lnTo>
                    <a:pt x="5589" y="77989"/>
                  </a:lnTo>
                  <a:lnTo>
                    <a:pt x="11914" y="71880"/>
                  </a:lnTo>
                  <a:lnTo>
                    <a:pt x="68711" y="44229"/>
                  </a:lnTo>
                  <a:lnTo>
                    <a:pt x="131924" y="21798"/>
                  </a:lnTo>
                  <a:lnTo>
                    <a:pt x="192045" y="12755"/>
                  </a:lnTo>
                  <a:lnTo>
                    <a:pt x="253725" y="2489"/>
                  </a:lnTo>
                  <a:lnTo>
                    <a:pt x="27374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133048" y="1470727"/>
              <a:ext cx="162166" cy="203305"/>
            </a:xfrm>
            <a:custGeom>
              <a:avLst/>
              <a:gdLst/>
              <a:ahLst/>
              <a:cxnLst/>
              <a:rect l="0" t="0" r="0" b="0"/>
              <a:pathLst>
                <a:path w="162166" h="203305">
                  <a:moveTo>
                    <a:pt x="141108" y="34848"/>
                  </a:moveTo>
                  <a:lnTo>
                    <a:pt x="129929" y="18081"/>
                  </a:lnTo>
                  <a:lnTo>
                    <a:pt x="115082" y="6729"/>
                  </a:lnTo>
                  <a:lnTo>
                    <a:pt x="106210" y="2064"/>
                  </a:lnTo>
                  <a:lnTo>
                    <a:pt x="86993" y="0"/>
                  </a:lnTo>
                  <a:lnTo>
                    <a:pt x="76955" y="1088"/>
                  </a:lnTo>
                  <a:lnTo>
                    <a:pt x="67924" y="6492"/>
                  </a:lnTo>
                  <a:lnTo>
                    <a:pt x="44034" y="36455"/>
                  </a:lnTo>
                  <a:lnTo>
                    <a:pt x="13493" y="96613"/>
                  </a:lnTo>
                  <a:lnTo>
                    <a:pt x="0" y="147091"/>
                  </a:lnTo>
                  <a:lnTo>
                    <a:pt x="1574" y="170132"/>
                  </a:lnTo>
                  <a:lnTo>
                    <a:pt x="5971" y="176510"/>
                  </a:lnTo>
                  <a:lnTo>
                    <a:pt x="12412" y="179592"/>
                  </a:lnTo>
                  <a:lnTo>
                    <a:pt x="20216" y="180477"/>
                  </a:lnTo>
                  <a:lnTo>
                    <a:pt x="28927" y="176388"/>
                  </a:lnTo>
                  <a:lnTo>
                    <a:pt x="78415" y="123475"/>
                  </a:lnTo>
                  <a:lnTo>
                    <a:pt x="103334" y="76661"/>
                  </a:lnTo>
                  <a:lnTo>
                    <a:pt x="111841" y="50702"/>
                  </a:lnTo>
                  <a:lnTo>
                    <a:pt x="114578" y="46587"/>
                  </a:lnTo>
                  <a:lnTo>
                    <a:pt x="116402" y="48523"/>
                  </a:lnTo>
                  <a:lnTo>
                    <a:pt x="120740" y="103763"/>
                  </a:lnTo>
                  <a:lnTo>
                    <a:pt x="134641" y="166149"/>
                  </a:lnTo>
                  <a:lnTo>
                    <a:pt x="144473" y="184061"/>
                  </a:lnTo>
                  <a:lnTo>
                    <a:pt x="162165" y="203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327232" y="1484518"/>
              <a:ext cx="62738" cy="145547"/>
            </a:xfrm>
            <a:custGeom>
              <a:avLst/>
              <a:gdLst/>
              <a:ahLst/>
              <a:cxnLst/>
              <a:rect l="0" t="0" r="0" b="0"/>
              <a:pathLst>
                <a:path w="62738" h="145547">
                  <a:moveTo>
                    <a:pt x="10095" y="42114"/>
                  </a:moveTo>
                  <a:lnTo>
                    <a:pt x="4505" y="100731"/>
                  </a:lnTo>
                  <a:lnTo>
                    <a:pt x="542" y="145546"/>
                  </a:lnTo>
                  <a:lnTo>
                    <a:pt x="0" y="137997"/>
                  </a:lnTo>
                  <a:lnTo>
                    <a:pt x="14258" y="77814"/>
                  </a:lnTo>
                  <a:lnTo>
                    <a:pt x="24326" y="43333"/>
                  </a:lnTo>
                  <a:lnTo>
                    <a:pt x="37477" y="24718"/>
                  </a:lnTo>
                  <a:lnTo>
                    <a:pt x="6273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516311" y="1537161"/>
              <a:ext cx="1" cy="105286"/>
            </a:xfrm>
            <a:custGeom>
              <a:avLst/>
              <a:gdLst/>
              <a:ahLst/>
              <a:cxnLst/>
              <a:rect l="0" t="0" r="0" b="0"/>
              <a:pathLst>
                <a:path w="1" h="105286">
                  <a:moveTo>
                    <a:pt x="0" y="0"/>
                  </a:moveTo>
                  <a:lnTo>
                    <a:pt x="0" y="54144"/>
                  </a:lnTo>
                  <a:lnTo>
                    <a:pt x="0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558425" y="142134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22937" y="1351876"/>
              <a:ext cx="130591" cy="311628"/>
            </a:xfrm>
            <a:custGeom>
              <a:avLst/>
              <a:gdLst/>
              <a:ahLst/>
              <a:cxnLst/>
              <a:rect l="0" t="0" r="0" b="0"/>
              <a:pathLst>
                <a:path w="130591" h="311628">
                  <a:moveTo>
                    <a:pt x="125001" y="48414"/>
                  </a:moveTo>
                  <a:lnTo>
                    <a:pt x="130590" y="31647"/>
                  </a:lnTo>
                  <a:lnTo>
                    <a:pt x="129897" y="24368"/>
                  </a:lnTo>
                  <a:lnTo>
                    <a:pt x="122888" y="10041"/>
                  </a:lnTo>
                  <a:lnTo>
                    <a:pt x="115403" y="5284"/>
                  </a:lnTo>
                  <a:lnTo>
                    <a:pt x="94609" y="0"/>
                  </a:lnTo>
                  <a:lnTo>
                    <a:pt x="69769" y="3890"/>
                  </a:lnTo>
                  <a:lnTo>
                    <a:pt x="56594" y="8203"/>
                  </a:lnTo>
                  <a:lnTo>
                    <a:pt x="35716" y="25473"/>
                  </a:lnTo>
                  <a:lnTo>
                    <a:pt x="19808" y="49917"/>
                  </a:lnTo>
                  <a:lnTo>
                    <a:pt x="5445" y="98902"/>
                  </a:lnTo>
                  <a:lnTo>
                    <a:pt x="1675" y="141433"/>
                  </a:lnTo>
                  <a:lnTo>
                    <a:pt x="0" y="184513"/>
                  </a:lnTo>
                  <a:lnTo>
                    <a:pt x="2176" y="241988"/>
                  </a:lnTo>
                  <a:lnTo>
                    <a:pt x="7110" y="282414"/>
                  </a:lnTo>
                  <a:lnTo>
                    <a:pt x="9187" y="31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2600539" y="1537161"/>
              <a:ext cx="73701" cy="10529"/>
            </a:xfrm>
            <a:custGeom>
              <a:avLst/>
              <a:gdLst/>
              <a:ahLst/>
              <a:cxnLst/>
              <a:rect l="0" t="0" r="0" b="0"/>
              <a:pathLst>
                <a:path w="73701" h="10529">
                  <a:moveTo>
                    <a:pt x="0" y="0"/>
                  </a:moveTo>
                  <a:lnTo>
                    <a:pt x="37478" y="8333"/>
                  </a:lnTo>
                  <a:lnTo>
                    <a:pt x="7370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770199" y="1365442"/>
              <a:ext cx="146196" cy="308590"/>
            </a:xfrm>
            <a:custGeom>
              <a:avLst/>
              <a:gdLst/>
              <a:ahLst/>
              <a:cxnLst/>
              <a:rect l="0" t="0" r="0" b="0"/>
              <a:pathLst>
                <a:path w="146196" h="308590">
                  <a:moveTo>
                    <a:pt x="146195" y="34848"/>
                  </a:moveTo>
                  <a:lnTo>
                    <a:pt x="140606" y="18081"/>
                  </a:lnTo>
                  <a:lnTo>
                    <a:pt x="128503" y="6729"/>
                  </a:lnTo>
                  <a:lnTo>
                    <a:pt x="120362" y="2064"/>
                  </a:lnTo>
                  <a:lnTo>
                    <a:pt x="101958" y="0"/>
                  </a:lnTo>
                  <a:lnTo>
                    <a:pt x="92138" y="1088"/>
                  </a:lnTo>
                  <a:lnTo>
                    <a:pt x="74986" y="11655"/>
                  </a:lnTo>
                  <a:lnTo>
                    <a:pt x="44911" y="47034"/>
                  </a:lnTo>
                  <a:lnTo>
                    <a:pt x="17610" y="105799"/>
                  </a:lnTo>
                  <a:lnTo>
                    <a:pt x="4891" y="161156"/>
                  </a:lnTo>
                  <a:lnTo>
                    <a:pt x="0" y="222968"/>
                  </a:lnTo>
                  <a:lnTo>
                    <a:pt x="2272" y="262943"/>
                  </a:lnTo>
                  <a:lnTo>
                    <a:pt x="9324" y="3085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779523" y="1537161"/>
              <a:ext cx="21058" cy="10529"/>
            </a:xfrm>
            <a:custGeom>
              <a:avLst/>
              <a:gdLst/>
              <a:ahLst/>
              <a:cxnLst/>
              <a:rect l="0" t="0" r="0" b="0"/>
              <a:pathLst>
                <a:path w="21058" h="10529">
                  <a:moveTo>
                    <a:pt x="0" y="0"/>
                  </a:moveTo>
                  <a:lnTo>
                    <a:pt x="21057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976308" y="1358661"/>
              <a:ext cx="283651" cy="427623"/>
            </a:xfrm>
            <a:custGeom>
              <a:avLst/>
              <a:gdLst/>
              <a:ahLst/>
              <a:cxnLst/>
              <a:rect l="0" t="0" r="0" b="0"/>
              <a:pathLst>
                <a:path w="283651" h="427623">
                  <a:moveTo>
                    <a:pt x="45371" y="157443"/>
                  </a:moveTo>
                  <a:lnTo>
                    <a:pt x="20177" y="218553"/>
                  </a:lnTo>
                  <a:lnTo>
                    <a:pt x="127" y="278574"/>
                  </a:lnTo>
                  <a:lnTo>
                    <a:pt x="0" y="289670"/>
                  </a:lnTo>
                  <a:lnTo>
                    <a:pt x="6099" y="308237"/>
                  </a:lnTo>
                  <a:lnTo>
                    <a:pt x="13341" y="312954"/>
                  </a:lnTo>
                  <a:lnTo>
                    <a:pt x="33865" y="315076"/>
                  </a:lnTo>
                  <a:lnTo>
                    <a:pt x="52345" y="309001"/>
                  </a:lnTo>
                  <a:lnTo>
                    <a:pt x="88862" y="286036"/>
                  </a:lnTo>
                  <a:lnTo>
                    <a:pt x="95422" y="277097"/>
                  </a:lnTo>
                  <a:lnTo>
                    <a:pt x="102711" y="254686"/>
                  </a:lnTo>
                  <a:lnTo>
                    <a:pt x="101225" y="221351"/>
                  </a:lnTo>
                  <a:lnTo>
                    <a:pt x="87787" y="189247"/>
                  </a:lnTo>
                  <a:lnTo>
                    <a:pt x="72411" y="174307"/>
                  </a:lnTo>
                  <a:lnTo>
                    <a:pt x="33944" y="155185"/>
                  </a:lnTo>
                  <a:lnTo>
                    <a:pt x="28395" y="148918"/>
                  </a:lnTo>
                  <a:lnTo>
                    <a:pt x="25865" y="141231"/>
                  </a:lnTo>
                  <a:lnTo>
                    <a:pt x="25348" y="132597"/>
                  </a:lnTo>
                  <a:lnTo>
                    <a:pt x="31013" y="116764"/>
                  </a:lnTo>
                  <a:lnTo>
                    <a:pt x="81897" y="58063"/>
                  </a:lnTo>
                  <a:lnTo>
                    <a:pt x="110006" y="32070"/>
                  </a:lnTo>
                  <a:lnTo>
                    <a:pt x="172556" y="1997"/>
                  </a:lnTo>
                  <a:lnTo>
                    <a:pt x="185143" y="0"/>
                  </a:lnTo>
                  <a:lnTo>
                    <a:pt x="205368" y="4020"/>
                  </a:lnTo>
                  <a:lnTo>
                    <a:pt x="222155" y="19845"/>
                  </a:lnTo>
                  <a:lnTo>
                    <a:pt x="235076" y="42476"/>
                  </a:lnTo>
                  <a:lnTo>
                    <a:pt x="240818" y="68132"/>
                  </a:lnTo>
                  <a:lnTo>
                    <a:pt x="236099" y="131136"/>
                  </a:lnTo>
                  <a:lnTo>
                    <a:pt x="227185" y="182533"/>
                  </a:lnTo>
                  <a:lnTo>
                    <a:pt x="218305" y="234807"/>
                  </a:lnTo>
                  <a:lnTo>
                    <a:pt x="213984" y="287340"/>
                  </a:lnTo>
                  <a:lnTo>
                    <a:pt x="206984" y="338780"/>
                  </a:lnTo>
                  <a:lnTo>
                    <a:pt x="204026" y="398677"/>
                  </a:lnTo>
                  <a:lnTo>
                    <a:pt x="203784" y="413022"/>
                  </a:lnTo>
                  <a:lnTo>
                    <a:pt x="208301" y="421415"/>
                  </a:lnTo>
                  <a:lnTo>
                    <a:pt x="215992" y="425841"/>
                  </a:lnTo>
                  <a:lnTo>
                    <a:pt x="225799" y="427622"/>
                  </a:lnTo>
                  <a:lnTo>
                    <a:pt x="234676" y="422960"/>
                  </a:lnTo>
                  <a:lnTo>
                    <a:pt x="250779" y="402182"/>
                  </a:lnTo>
                  <a:lnTo>
                    <a:pt x="275856" y="347296"/>
                  </a:lnTo>
                  <a:lnTo>
                    <a:pt x="282340" y="322540"/>
                  </a:lnTo>
                  <a:lnTo>
                    <a:pt x="283650" y="273821"/>
                  </a:lnTo>
                  <a:lnTo>
                    <a:pt x="271430" y="243658"/>
                  </a:lnTo>
                  <a:lnTo>
                    <a:pt x="255941" y="220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3379648" y="1374606"/>
              <a:ext cx="157928" cy="278369"/>
            </a:xfrm>
            <a:custGeom>
              <a:avLst/>
              <a:gdLst/>
              <a:ahLst/>
              <a:cxnLst/>
              <a:rect l="0" t="0" r="0" b="0"/>
              <a:pathLst>
                <a:path w="157928" h="278369">
                  <a:moveTo>
                    <a:pt x="0" y="278368"/>
                  </a:moveTo>
                  <a:lnTo>
                    <a:pt x="19786" y="229437"/>
                  </a:lnTo>
                  <a:lnTo>
                    <a:pt x="34844" y="175896"/>
                  </a:lnTo>
                  <a:lnTo>
                    <a:pt x="52609" y="112478"/>
                  </a:lnTo>
                  <a:lnTo>
                    <a:pt x="71355" y="56438"/>
                  </a:lnTo>
                  <a:lnTo>
                    <a:pt x="95680" y="10009"/>
                  </a:lnTo>
                  <a:lnTo>
                    <a:pt x="102391" y="1196"/>
                  </a:lnTo>
                  <a:lnTo>
                    <a:pt x="109205" y="0"/>
                  </a:lnTo>
                  <a:lnTo>
                    <a:pt x="116087" y="3882"/>
                  </a:lnTo>
                  <a:lnTo>
                    <a:pt x="123015" y="11150"/>
                  </a:lnTo>
                  <a:lnTo>
                    <a:pt x="138354" y="49324"/>
                  </a:lnTo>
                  <a:lnTo>
                    <a:pt x="145612" y="108559"/>
                  </a:lnTo>
                  <a:lnTo>
                    <a:pt x="148039" y="162934"/>
                  </a:lnTo>
                  <a:lnTo>
                    <a:pt x="155627" y="224414"/>
                  </a:lnTo>
                  <a:lnTo>
                    <a:pt x="157927" y="2678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411233" y="1379649"/>
              <a:ext cx="368872" cy="252269"/>
            </a:xfrm>
            <a:custGeom>
              <a:avLst/>
              <a:gdLst/>
              <a:ahLst/>
              <a:cxnLst/>
              <a:rect l="0" t="0" r="0" b="0"/>
              <a:pathLst>
                <a:path w="368872" h="252269">
                  <a:moveTo>
                    <a:pt x="0" y="146983"/>
                  </a:moveTo>
                  <a:lnTo>
                    <a:pt x="62093" y="141394"/>
                  </a:lnTo>
                  <a:lnTo>
                    <a:pt x="119543" y="120619"/>
                  </a:lnTo>
                  <a:lnTo>
                    <a:pt x="170233" y="90866"/>
                  </a:lnTo>
                  <a:lnTo>
                    <a:pt x="194982" y="70570"/>
                  </a:lnTo>
                  <a:lnTo>
                    <a:pt x="220899" y="32835"/>
                  </a:lnTo>
                  <a:lnTo>
                    <a:pt x="234168" y="208"/>
                  </a:lnTo>
                  <a:lnTo>
                    <a:pt x="234491" y="0"/>
                  </a:lnTo>
                  <a:lnTo>
                    <a:pt x="232900" y="11467"/>
                  </a:lnTo>
                  <a:lnTo>
                    <a:pt x="231879" y="72728"/>
                  </a:lnTo>
                  <a:lnTo>
                    <a:pt x="231702" y="130051"/>
                  </a:lnTo>
                  <a:lnTo>
                    <a:pt x="226053" y="185753"/>
                  </a:lnTo>
                  <a:lnTo>
                    <a:pt x="223247" y="238003"/>
                  </a:lnTo>
                  <a:lnTo>
                    <a:pt x="224871" y="239248"/>
                  </a:lnTo>
                  <a:lnTo>
                    <a:pt x="227123" y="236569"/>
                  </a:lnTo>
                  <a:lnTo>
                    <a:pt x="239143" y="185346"/>
                  </a:lnTo>
                  <a:lnTo>
                    <a:pt x="245886" y="160524"/>
                  </a:lnTo>
                  <a:lnTo>
                    <a:pt x="259021" y="140913"/>
                  </a:lnTo>
                  <a:lnTo>
                    <a:pt x="267437" y="132408"/>
                  </a:lnTo>
                  <a:lnTo>
                    <a:pt x="292387" y="122958"/>
                  </a:lnTo>
                  <a:lnTo>
                    <a:pt x="307228" y="120438"/>
                  </a:lnTo>
                  <a:lnTo>
                    <a:pt x="319463" y="122267"/>
                  </a:lnTo>
                  <a:lnTo>
                    <a:pt x="339295" y="133659"/>
                  </a:lnTo>
                  <a:lnTo>
                    <a:pt x="363615" y="159803"/>
                  </a:lnTo>
                  <a:lnTo>
                    <a:pt x="367582" y="169568"/>
                  </a:lnTo>
                  <a:lnTo>
                    <a:pt x="368871" y="189776"/>
                  </a:lnTo>
                  <a:lnTo>
                    <a:pt x="362424" y="207336"/>
                  </a:lnTo>
                  <a:lnTo>
                    <a:pt x="350590" y="222940"/>
                  </a:lnTo>
                  <a:lnTo>
                    <a:pt x="333633" y="237674"/>
                  </a:lnTo>
                  <a:lnTo>
                    <a:pt x="311278" y="245782"/>
                  </a:lnTo>
                  <a:lnTo>
                    <a:pt x="249742" y="251414"/>
                  </a:lnTo>
                  <a:lnTo>
                    <a:pt x="231627" y="2522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940784" y="1231834"/>
              <a:ext cx="112689" cy="431670"/>
            </a:xfrm>
            <a:custGeom>
              <a:avLst/>
              <a:gdLst/>
              <a:ahLst/>
              <a:cxnLst/>
              <a:rect l="0" t="0" r="0" b="0"/>
              <a:pathLst>
                <a:path w="112689" h="431670">
                  <a:moveTo>
                    <a:pt x="112688" y="0"/>
                  </a:moveTo>
                  <a:lnTo>
                    <a:pt x="76771" y="56192"/>
                  </a:lnTo>
                  <a:lnTo>
                    <a:pt x="47979" y="105753"/>
                  </a:lnTo>
                  <a:lnTo>
                    <a:pt x="28719" y="161109"/>
                  </a:lnTo>
                  <a:lnTo>
                    <a:pt x="10946" y="221301"/>
                  </a:lnTo>
                  <a:lnTo>
                    <a:pt x="0" y="280714"/>
                  </a:lnTo>
                  <a:lnTo>
                    <a:pt x="920" y="335859"/>
                  </a:lnTo>
                  <a:lnTo>
                    <a:pt x="11721" y="383003"/>
                  </a:lnTo>
                  <a:lnTo>
                    <a:pt x="17300" y="395715"/>
                  </a:lnTo>
                  <a:lnTo>
                    <a:pt x="35978" y="412960"/>
                  </a:lnTo>
                  <a:lnTo>
                    <a:pt x="66562" y="426125"/>
                  </a:lnTo>
                  <a:lnTo>
                    <a:pt x="91631" y="431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85057" y="1326591"/>
              <a:ext cx="10530" cy="242156"/>
            </a:xfrm>
            <a:custGeom>
              <a:avLst/>
              <a:gdLst/>
              <a:ahLst/>
              <a:cxnLst/>
              <a:rect l="0" t="0" r="0" b="0"/>
              <a:pathLst>
                <a:path w="10530" h="242156">
                  <a:moveTo>
                    <a:pt x="10529" y="0"/>
                  </a:moveTo>
                  <a:lnTo>
                    <a:pt x="4463" y="34791"/>
                  </a:lnTo>
                  <a:lnTo>
                    <a:pt x="8984" y="96776"/>
                  </a:lnTo>
                  <a:lnTo>
                    <a:pt x="6951" y="147997"/>
                  </a:lnTo>
                  <a:lnTo>
                    <a:pt x="2059" y="197099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183001" y="1291743"/>
              <a:ext cx="81042" cy="265254"/>
            </a:xfrm>
            <a:custGeom>
              <a:avLst/>
              <a:gdLst/>
              <a:ahLst/>
              <a:cxnLst/>
              <a:rect l="0" t="0" r="0" b="0"/>
              <a:pathLst>
                <a:path w="81042" h="265254">
                  <a:moveTo>
                    <a:pt x="81041" y="34848"/>
                  </a:moveTo>
                  <a:lnTo>
                    <a:pt x="75451" y="18080"/>
                  </a:lnTo>
                  <a:lnTo>
                    <a:pt x="63349" y="6728"/>
                  </a:lnTo>
                  <a:lnTo>
                    <a:pt x="55208" y="2063"/>
                  </a:lnTo>
                  <a:lnTo>
                    <a:pt x="36804" y="0"/>
                  </a:lnTo>
                  <a:lnTo>
                    <a:pt x="26983" y="1087"/>
                  </a:lnTo>
                  <a:lnTo>
                    <a:pt x="19266" y="5322"/>
                  </a:lnTo>
                  <a:lnTo>
                    <a:pt x="7572" y="19385"/>
                  </a:lnTo>
                  <a:lnTo>
                    <a:pt x="0" y="52623"/>
                  </a:lnTo>
                  <a:lnTo>
                    <a:pt x="3347" y="86518"/>
                  </a:lnTo>
                  <a:lnTo>
                    <a:pt x="23363" y="137818"/>
                  </a:lnTo>
                  <a:lnTo>
                    <a:pt x="56736" y="195792"/>
                  </a:lnTo>
                  <a:lnTo>
                    <a:pt x="72019" y="225255"/>
                  </a:lnTo>
                  <a:lnTo>
                    <a:pt x="73912" y="245815"/>
                  </a:lnTo>
                  <a:lnTo>
                    <a:pt x="72778" y="256211"/>
                  </a:lnTo>
                  <a:lnTo>
                    <a:pt x="68514" y="261972"/>
                  </a:lnTo>
                  <a:lnTo>
                    <a:pt x="62161" y="264643"/>
                  </a:lnTo>
                  <a:lnTo>
                    <a:pt x="54416" y="265253"/>
                  </a:lnTo>
                  <a:lnTo>
                    <a:pt x="39572" y="259693"/>
                  </a:lnTo>
                  <a:lnTo>
                    <a:pt x="32338" y="254934"/>
                  </a:lnTo>
                  <a:lnTo>
                    <a:pt x="10978" y="225881"/>
                  </a:lnTo>
                  <a:lnTo>
                    <a:pt x="6228" y="197740"/>
                  </a:lnTo>
                  <a:lnTo>
                    <a:pt x="14430" y="135154"/>
                  </a:lnTo>
                  <a:lnTo>
                    <a:pt x="17870" y="1190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323636" y="1316062"/>
              <a:ext cx="108863" cy="247951"/>
            </a:xfrm>
            <a:custGeom>
              <a:avLst/>
              <a:gdLst/>
              <a:ahLst/>
              <a:cxnLst/>
              <a:rect l="0" t="0" r="0" b="0"/>
              <a:pathLst>
                <a:path w="108863" h="247951">
                  <a:moveTo>
                    <a:pt x="14105" y="0"/>
                  </a:moveTo>
                  <a:lnTo>
                    <a:pt x="36462" y="0"/>
                  </a:lnTo>
                  <a:lnTo>
                    <a:pt x="53677" y="6239"/>
                  </a:lnTo>
                  <a:lnTo>
                    <a:pt x="61544" y="11179"/>
                  </a:lnTo>
                  <a:lnTo>
                    <a:pt x="66787" y="19151"/>
                  </a:lnTo>
                  <a:lnTo>
                    <a:pt x="72615" y="40487"/>
                  </a:lnTo>
                  <a:lnTo>
                    <a:pt x="68965" y="62448"/>
                  </a:lnTo>
                  <a:lnTo>
                    <a:pt x="53757" y="91423"/>
                  </a:lnTo>
                  <a:lnTo>
                    <a:pt x="37552" y="117945"/>
                  </a:lnTo>
                  <a:lnTo>
                    <a:pt x="22222" y="144911"/>
                  </a:lnTo>
                  <a:lnTo>
                    <a:pt x="5982" y="170839"/>
                  </a:lnTo>
                  <a:lnTo>
                    <a:pt x="1671" y="180573"/>
                  </a:lnTo>
                  <a:lnTo>
                    <a:pt x="0" y="200748"/>
                  </a:lnTo>
                  <a:lnTo>
                    <a:pt x="4327" y="220243"/>
                  </a:lnTo>
                  <a:lnTo>
                    <a:pt x="14048" y="236706"/>
                  </a:lnTo>
                  <a:lnTo>
                    <a:pt x="22256" y="242032"/>
                  </a:lnTo>
                  <a:lnTo>
                    <a:pt x="43854" y="247950"/>
                  </a:lnTo>
                  <a:lnTo>
                    <a:pt x="91852" y="243728"/>
                  </a:lnTo>
                  <a:lnTo>
                    <a:pt x="108862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463962" y="1302761"/>
              <a:ext cx="126464" cy="235028"/>
            </a:xfrm>
            <a:custGeom>
              <a:avLst/>
              <a:gdLst/>
              <a:ahLst/>
              <a:cxnLst/>
              <a:rect l="0" t="0" r="0" b="0"/>
              <a:pathLst>
                <a:path w="126464" h="235028">
                  <a:moveTo>
                    <a:pt x="105406" y="13301"/>
                  </a:moveTo>
                  <a:lnTo>
                    <a:pt x="94228" y="2123"/>
                  </a:lnTo>
                  <a:lnTo>
                    <a:pt x="86256" y="0"/>
                  </a:lnTo>
                  <a:lnTo>
                    <a:pt x="64919" y="760"/>
                  </a:lnTo>
                  <a:lnTo>
                    <a:pt x="32189" y="13355"/>
                  </a:lnTo>
                  <a:lnTo>
                    <a:pt x="5853" y="37494"/>
                  </a:lnTo>
                  <a:lnTo>
                    <a:pt x="1603" y="46977"/>
                  </a:lnTo>
                  <a:lnTo>
                    <a:pt x="0" y="66873"/>
                  </a:lnTo>
                  <a:lnTo>
                    <a:pt x="16853" y="103394"/>
                  </a:lnTo>
                  <a:lnTo>
                    <a:pt x="55159" y="156486"/>
                  </a:lnTo>
                  <a:lnTo>
                    <a:pt x="97213" y="201982"/>
                  </a:lnTo>
                  <a:lnTo>
                    <a:pt x="103454" y="212788"/>
                  </a:lnTo>
                  <a:lnTo>
                    <a:pt x="102935" y="221162"/>
                  </a:lnTo>
                  <a:lnTo>
                    <a:pt x="97910" y="227914"/>
                  </a:lnTo>
                  <a:lnTo>
                    <a:pt x="89880" y="233585"/>
                  </a:lnTo>
                  <a:lnTo>
                    <a:pt x="79847" y="235027"/>
                  </a:lnTo>
                  <a:lnTo>
                    <a:pt x="56222" y="230389"/>
                  </a:lnTo>
                  <a:lnTo>
                    <a:pt x="22203" y="214624"/>
                  </a:lnTo>
                  <a:lnTo>
                    <a:pt x="14842" y="206008"/>
                  </a:lnTo>
                  <a:lnTo>
                    <a:pt x="6664" y="183957"/>
                  </a:lnTo>
                  <a:lnTo>
                    <a:pt x="9268" y="158558"/>
                  </a:lnTo>
                  <a:lnTo>
                    <a:pt x="18224" y="134012"/>
                  </a:lnTo>
                  <a:lnTo>
                    <a:pt x="49789" y="91617"/>
                  </a:lnTo>
                  <a:lnTo>
                    <a:pt x="112867" y="43782"/>
                  </a:lnTo>
                  <a:lnTo>
                    <a:pt x="126463" y="34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579896" y="1189720"/>
              <a:ext cx="165778" cy="526426"/>
            </a:xfrm>
            <a:custGeom>
              <a:avLst/>
              <a:gdLst/>
              <a:ahLst/>
              <a:cxnLst/>
              <a:rect l="0" t="0" r="0" b="0"/>
              <a:pathLst>
                <a:path w="165778" h="526426">
                  <a:moveTo>
                    <a:pt x="31586" y="0"/>
                  </a:moveTo>
                  <a:lnTo>
                    <a:pt x="74738" y="61111"/>
                  </a:lnTo>
                  <a:lnTo>
                    <a:pt x="111979" y="115542"/>
                  </a:lnTo>
                  <a:lnTo>
                    <a:pt x="144237" y="171540"/>
                  </a:lnTo>
                  <a:lnTo>
                    <a:pt x="163361" y="234156"/>
                  </a:lnTo>
                  <a:lnTo>
                    <a:pt x="165777" y="288139"/>
                  </a:lnTo>
                  <a:lnTo>
                    <a:pt x="157264" y="346247"/>
                  </a:lnTo>
                  <a:lnTo>
                    <a:pt x="127251" y="405870"/>
                  </a:lnTo>
                  <a:lnTo>
                    <a:pt x="98446" y="446200"/>
                  </a:lnTo>
                  <a:lnTo>
                    <a:pt x="38421" y="498173"/>
                  </a:lnTo>
                  <a:lnTo>
                    <a:pt x="0" y="5264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051594" y="1979358"/>
            <a:ext cx="2602003" cy="410612"/>
            <a:chOff x="2051594" y="1979358"/>
            <a:chExt cx="2602003" cy="410612"/>
          </a:xfrm>
        </p:grpSpPr>
        <p:sp>
          <p:nvSpPr>
            <p:cNvPr id="95" name="Freeform 94"/>
            <p:cNvSpPr/>
            <p:nvPr/>
          </p:nvSpPr>
          <p:spPr>
            <a:xfrm>
              <a:off x="2051594" y="2075668"/>
              <a:ext cx="180448" cy="251131"/>
            </a:xfrm>
            <a:custGeom>
              <a:avLst/>
              <a:gdLst/>
              <a:ahLst/>
              <a:cxnLst/>
              <a:rect l="0" t="0" r="0" b="0"/>
              <a:pathLst>
                <a:path w="180448" h="251131">
                  <a:moveTo>
                    <a:pt x="180447" y="30032"/>
                  </a:moveTo>
                  <a:lnTo>
                    <a:pt x="162467" y="14390"/>
                  </a:lnTo>
                  <a:lnTo>
                    <a:pt x="145550" y="6312"/>
                  </a:lnTo>
                  <a:lnTo>
                    <a:pt x="90453" y="0"/>
                  </a:lnTo>
                  <a:lnTo>
                    <a:pt x="36416" y="1873"/>
                  </a:lnTo>
                  <a:lnTo>
                    <a:pt x="24765" y="4240"/>
                  </a:lnTo>
                  <a:lnTo>
                    <a:pt x="15828" y="9328"/>
                  </a:lnTo>
                  <a:lnTo>
                    <a:pt x="2778" y="24339"/>
                  </a:lnTo>
                  <a:lnTo>
                    <a:pt x="0" y="33256"/>
                  </a:lnTo>
                  <a:lnTo>
                    <a:pt x="33" y="52521"/>
                  </a:lnTo>
                  <a:lnTo>
                    <a:pt x="10186" y="69663"/>
                  </a:lnTo>
                  <a:lnTo>
                    <a:pt x="26397" y="83910"/>
                  </a:lnTo>
                  <a:lnTo>
                    <a:pt x="68519" y="102589"/>
                  </a:lnTo>
                  <a:lnTo>
                    <a:pt x="121554" y="123133"/>
                  </a:lnTo>
                  <a:lnTo>
                    <a:pt x="157538" y="142885"/>
                  </a:lnTo>
                  <a:lnTo>
                    <a:pt x="173385" y="159737"/>
                  </a:lnTo>
                  <a:lnTo>
                    <a:pt x="179249" y="169144"/>
                  </a:lnTo>
                  <a:lnTo>
                    <a:pt x="179648" y="178925"/>
                  </a:lnTo>
                  <a:lnTo>
                    <a:pt x="170734" y="199152"/>
                  </a:lnTo>
                  <a:lnTo>
                    <a:pt x="151573" y="224681"/>
                  </a:lnTo>
                  <a:lnTo>
                    <a:pt x="131740" y="236645"/>
                  </a:lnTo>
                  <a:lnTo>
                    <a:pt x="107327" y="244692"/>
                  </a:lnTo>
                  <a:lnTo>
                    <a:pt x="62885" y="249858"/>
                  </a:lnTo>
                  <a:lnTo>
                    <a:pt x="43577" y="2511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295213" y="2184338"/>
              <a:ext cx="126343" cy="5591"/>
            </a:xfrm>
            <a:custGeom>
              <a:avLst/>
              <a:gdLst/>
              <a:ahLst/>
              <a:cxnLst/>
              <a:rect l="0" t="0" r="0" b="0"/>
              <a:pathLst>
                <a:path w="126343" h="5591">
                  <a:moveTo>
                    <a:pt x="0" y="5590"/>
                  </a:moveTo>
                  <a:lnTo>
                    <a:pt x="58616" y="0"/>
                  </a:lnTo>
                  <a:lnTo>
                    <a:pt x="108974" y="4045"/>
                  </a:lnTo>
                  <a:lnTo>
                    <a:pt x="126342" y="55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379440" y="2116228"/>
              <a:ext cx="21058" cy="136872"/>
            </a:xfrm>
            <a:custGeom>
              <a:avLst/>
              <a:gdLst/>
              <a:ahLst/>
              <a:cxnLst/>
              <a:rect l="0" t="0" r="0" b="0"/>
              <a:pathLst>
                <a:path w="21058" h="136872">
                  <a:moveTo>
                    <a:pt x="0" y="0"/>
                  </a:moveTo>
                  <a:lnTo>
                    <a:pt x="5590" y="58617"/>
                  </a:lnTo>
                  <a:lnTo>
                    <a:pt x="18212" y="117308"/>
                  </a:lnTo>
                  <a:lnTo>
                    <a:pt x="21057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537368" y="2095171"/>
              <a:ext cx="294799" cy="233253"/>
            </a:xfrm>
            <a:custGeom>
              <a:avLst/>
              <a:gdLst/>
              <a:ahLst/>
              <a:cxnLst/>
              <a:rect l="0" t="0" r="0" b="0"/>
              <a:pathLst>
                <a:path w="294799" h="233253">
                  <a:moveTo>
                    <a:pt x="0" y="0"/>
                  </a:moveTo>
                  <a:lnTo>
                    <a:pt x="14654" y="55141"/>
                  </a:lnTo>
                  <a:lnTo>
                    <a:pt x="28198" y="107208"/>
                  </a:lnTo>
                  <a:lnTo>
                    <a:pt x="39810" y="159277"/>
                  </a:lnTo>
                  <a:lnTo>
                    <a:pt x="60983" y="216859"/>
                  </a:lnTo>
                  <a:lnTo>
                    <a:pt x="65222" y="228801"/>
                  </a:lnTo>
                  <a:lnTo>
                    <a:pt x="69217" y="233252"/>
                  </a:lnTo>
                  <a:lnTo>
                    <a:pt x="73051" y="232711"/>
                  </a:lnTo>
                  <a:lnTo>
                    <a:pt x="76777" y="228840"/>
                  </a:lnTo>
                  <a:lnTo>
                    <a:pt x="94700" y="171093"/>
                  </a:lnTo>
                  <a:lnTo>
                    <a:pt x="108783" y="115685"/>
                  </a:lnTo>
                  <a:lnTo>
                    <a:pt x="124000" y="59160"/>
                  </a:lnTo>
                  <a:lnTo>
                    <a:pt x="135440" y="39551"/>
                  </a:lnTo>
                  <a:lnTo>
                    <a:pt x="141766" y="36896"/>
                  </a:lnTo>
                  <a:lnTo>
                    <a:pt x="148323" y="38635"/>
                  </a:lnTo>
                  <a:lnTo>
                    <a:pt x="155034" y="43304"/>
                  </a:lnTo>
                  <a:lnTo>
                    <a:pt x="165610" y="57851"/>
                  </a:lnTo>
                  <a:lnTo>
                    <a:pt x="185629" y="120442"/>
                  </a:lnTo>
                  <a:lnTo>
                    <a:pt x="209091" y="183797"/>
                  </a:lnTo>
                  <a:lnTo>
                    <a:pt x="228719" y="213816"/>
                  </a:lnTo>
                  <a:lnTo>
                    <a:pt x="236707" y="217413"/>
                  </a:lnTo>
                  <a:lnTo>
                    <a:pt x="245542" y="217472"/>
                  </a:lnTo>
                  <a:lnTo>
                    <a:pt x="254942" y="215171"/>
                  </a:lnTo>
                  <a:lnTo>
                    <a:pt x="261208" y="207788"/>
                  </a:lnTo>
                  <a:lnTo>
                    <a:pt x="268171" y="183987"/>
                  </a:lnTo>
                  <a:lnTo>
                    <a:pt x="273810" y="121048"/>
                  </a:lnTo>
                  <a:lnTo>
                    <a:pt x="281820" y="70831"/>
                  </a:lnTo>
                  <a:lnTo>
                    <a:pt x="291888" y="20707"/>
                  </a:lnTo>
                  <a:lnTo>
                    <a:pt x="2947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000622" y="2150303"/>
              <a:ext cx="494840" cy="167255"/>
            </a:xfrm>
            <a:custGeom>
              <a:avLst/>
              <a:gdLst/>
              <a:ahLst/>
              <a:cxnLst/>
              <a:rect l="0" t="0" r="0" b="0"/>
              <a:pathLst>
                <a:path w="494840" h="167255">
                  <a:moveTo>
                    <a:pt x="0" y="60682"/>
                  </a:moveTo>
                  <a:lnTo>
                    <a:pt x="42662" y="114796"/>
                  </a:lnTo>
                  <a:lnTo>
                    <a:pt x="64709" y="155729"/>
                  </a:lnTo>
                  <a:lnTo>
                    <a:pt x="71215" y="161481"/>
                  </a:lnTo>
                  <a:lnTo>
                    <a:pt x="79063" y="164146"/>
                  </a:lnTo>
                  <a:lnTo>
                    <a:pt x="87803" y="164753"/>
                  </a:lnTo>
                  <a:lnTo>
                    <a:pt x="94800" y="159308"/>
                  </a:lnTo>
                  <a:lnTo>
                    <a:pt x="110237" y="124869"/>
                  </a:lnTo>
                  <a:lnTo>
                    <a:pt x="129579" y="62433"/>
                  </a:lnTo>
                  <a:lnTo>
                    <a:pt x="135519" y="58340"/>
                  </a:lnTo>
                  <a:lnTo>
                    <a:pt x="142989" y="59120"/>
                  </a:lnTo>
                  <a:lnTo>
                    <a:pt x="159477" y="69346"/>
                  </a:lnTo>
                  <a:lnTo>
                    <a:pt x="181913" y="96004"/>
                  </a:lnTo>
                  <a:lnTo>
                    <a:pt x="217512" y="148723"/>
                  </a:lnTo>
                  <a:lnTo>
                    <a:pt x="225727" y="152131"/>
                  </a:lnTo>
                  <a:lnTo>
                    <a:pt x="234712" y="152064"/>
                  </a:lnTo>
                  <a:lnTo>
                    <a:pt x="244212" y="149679"/>
                  </a:lnTo>
                  <a:lnTo>
                    <a:pt x="251716" y="144580"/>
                  </a:lnTo>
                  <a:lnTo>
                    <a:pt x="263172" y="129555"/>
                  </a:lnTo>
                  <a:lnTo>
                    <a:pt x="276199" y="101366"/>
                  </a:lnTo>
                  <a:lnTo>
                    <a:pt x="285015" y="51777"/>
                  </a:lnTo>
                  <a:lnTo>
                    <a:pt x="289445" y="48896"/>
                  </a:lnTo>
                  <a:lnTo>
                    <a:pt x="294739" y="49315"/>
                  </a:lnTo>
                  <a:lnTo>
                    <a:pt x="348359" y="82864"/>
                  </a:lnTo>
                  <a:lnTo>
                    <a:pt x="375145" y="84968"/>
                  </a:lnTo>
                  <a:lnTo>
                    <a:pt x="403037" y="80834"/>
                  </a:lnTo>
                  <a:lnTo>
                    <a:pt x="423233" y="71198"/>
                  </a:lnTo>
                  <a:lnTo>
                    <a:pt x="447756" y="47030"/>
                  </a:lnTo>
                  <a:lnTo>
                    <a:pt x="451752" y="36373"/>
                  </a:lnTo>
                  <a:lnTo>
                    <a:pt x="453073" y="12053"/>
                  </a:lnTo>
                  <a:lnTo>
                    <a:pt x="448278" y="4866"/>
                  </a:lnTo>
                  <a:lnTo>
                    <a:pt x="440401" y="1244"/>
                  </a:lnTo>
                  <a:lnTo>
                    <a:pt x="430471" y="0"/>
                  </a:lnTo>
                  <a:lnTo>
                    <a:pt x="410080" y="7975"/>
                  </a:lnTo>
                  <a:lnTo>
                    <a:pt x="373981" y="36102"/>
                  </a:lnTo>
                  <a:lnTo>
                    <a:pt x="365085" y="59506"/>
                  </a:lnTo>
                  <a:lnTo>
                    <a:pt x="363471" y="88235"/>
                  </a:lnTo>
                  <a:lnTo>
                    <a:pt x="375717" y="128377"/>
                  </a:lnTo>
                  <a:lnTo>
                    <a:pt x="387694" y="147700"/>
                  </a:lnTo>
                  <a:lnTo>
                    <a:pt x="403935" y="160968"/>
                  </a:lnTo>
                  <a:lnTo>
                    <a:pt x="413179" y="166143"/>
                  </a:lnTo>
                  <a:lnTo>
                    <a:pt x="424022" y="167254"/>
                  </a:lnTo>
                  <a:lnTo>
                    <a:pt x="448547" y="162249"/>
                  </a:lnTo>
                  <a:lnTo>
                    <a:pt x="494839" y="13438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516518" y="2117421"/>
              <a:ext cx="273742" cy="188710"/>
            </a:xfrm>
            <a:custGeom>
              <a:avLst/>
              <a:gdLst/>
              <a:ahLst/>
              <a:cxnLst/>
              <a:rect l="0" t="0" r="0" b="0"/>
              <a:pathLst>
                <a:path w="273742" h="188710">
                  <a:moveTo>
                    <a:pt x="0" y="51450"/>
                  </a:moveTo>
                  <a:lnTo>
                    <a:pt x="0" y="105594"/>
                  </a:lnTo>
                  <a:lnTo>
                    <a:pt x="5589" y="154952"/>
                  </a:lnTo>
                  <a:lnTo>
                    <a:pt x="7236" y="157885"/>
                  </a:lnTo>
                  <a:lnTo>
                    <a:pt x="8334" y="155162"/>
                  </a:lnTo>
                  <a:lnTo>
                    <a:pt x="18645" y="98556"/>
                  </a:lnTo>
                  <a:lnTo>
                    <a:pt x="29571" y="64627"/>
                  </a:lnTo>
                  <a:lnTo>
                    <a:pt x="40829" y="47168"/>
                  </a:lnTo>
                  <a:lnTo>
                    <a:pt x="47107" y="43915"/>
                  </a:lnTo>
                  <a:lnTo>
                    <a:pt x="53632" y="44087"/>
                  </a:lnTo>
                  <a:lnTo>
                    <a:pt x="106297" y="73709"/>
                  </a:lnTo>
                  <a:lnTo>
                    <a:pt x="140290" y="90800"/>
                  </a:lnTo>
                  <a:lnTo>
                    <a:pt x="153188" y="95231"/>
                  </a:lnTo>
                  <a:lnTo>
                    <a:pt x="176878" y="93915"/>
                  </a:lnTo>
                  <a:lnTo>
                    <a:pt x="199106" y="84361"/>
                  </a:lnTo>
                  <a:lnTo>
                    <a:pt x="220683" y="68417"/>
                  </a:lnTo>
                  <a:lnTo>
                    <a:pt x="241382" y="39709"/>
                  </a:lnTo>
                  <a:lnTo>
                    <a:pt x="244542" y="19325"/>
                  </a:lnTo>
                  <a:lnTo>
                    <a:pt x="243746" y="8977"/>
                  </a:lnTo>
                  <a:lnTo>
                    <a:pt x="239707" y="3247"/>
                  </a:lnTo>
                  <a:lnTo>
                    <a:pt x="233504" y="597"/>
                  </a:lnTo>
                  <a:lnTo>
                    <a:pt x="225859" y="0"/>
                  </a:lnTo>
                  <a:lnTo>
                    <a:pt x="208007" y="5577"/>
                  </a:lnTo>
                  <a:lnTo>
                    <a:pt x="198333" y="10339"/>
                  </a:lnTo>
                  <a:lnTo>
                    <a:pt x="181345" y="28109"/>
                  </a:lnTo>
                  <a:lnTo>
                    <a:pt x="167166" y="52774"/>
                  </a:lnTo>
                  <a:lnTo>
                    <a:pt x="151650" y="113149"/>
                  </a:lnTo>
                  <a:lnTo>
                    <a:pt x="151628" y="139703"/>
                  </a:lnTo>
                  <a:lnTo>
                    <a:pt x="159417" y="159304"/>
                  </a:lnTo>
                  <a:lnTo>
                    <a:pt x="182546" y="183492"/>
                  </a:lnTo>
                  <a:lnTo>
                    <a:pt x="191887" y="187441"/>
                  </a:lnTo>
                  <a:lnTo>
                    <a:pt x="211625" y="188709"/>
                  </a:lnTo>
                  <a:lnTo>
                    <a:pt x="273741" y="1777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918796" y="2116228"/>
              <a:ext cx="90431" cy="189908"/>
            </a:xfrm>
            <a:custGeom>
              <a:avLst/>
              <a:gdLst/>
              <a:ahLst/>
              <a:cxnLst/>
              <a:rect l="0" t="0" r="0" b="0"/>
              <a:pathLst>
                <a:path w="90431" h="189908">
                  <a:moveTo>
                    <a:pt x="8334" y="42114"/>
                  </a:moveTo>
                  <a:lnTo>
                    <a:pt x="0" y="79592"/>
                  </a:lnTo>
                  <a:lnTo>
                    <a:pt x="1575" y="117559"/>
                  </a:lnTo>
                  <a:lnTo>
                    <a:pt x="12588" y="166721"/>
                  </a:lnTo>
                  <a:lnTo>
                    <a:pt x="18189" y="175488"/>
                  </a:lnTo>
                  <a:lnTo>
                    <a:pt x="33770" y="188349"/>
                  </a:lnTo>
                  <a:lnTo>
                    <a:pt x="42839" y="189907"/>
                  </a:lnTo>
                  <a:lnTo>
                    <a:pt x="62274" y="185399"/>
                  </a:lnTo>
                  <a:lnTo>
                    <a:pt x="70030" y="178581"/>
                  </a:lnTo>
                  <a:lnTo>
                    <a:pt x="81768" y="158528"/>
                  </a:lnTo>
                  <a:lnTo>
                    <a:pt x="90430" y="106357"/>
                  </a:lnTo>
                  <a:lnTo>
                    <a:pt x="89021" y="47179"/>
                  </a:lnTo>
                  <a:lnTo>
                    <a:pt x="8203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064000" y="2132230"/>
              <a:ext cx="160861" cy="257740"/>
            </a:xfrm>
            <a:custGeom>
              <a:avLst/>
              <a:gdLst/>
              <a:ahLst/>
              <a:cxnLst/>
              <a:rect l="0" t="0" r="0" b="0"/>
              <a:pathLst>
                <a:path w="160861" h="257740">
                  <a:moveTo>
                    <a:pt x="42114" y="257739"/>
                  </a:moveTo>
                  <a:lnTo>
                    <a:pt x="38995" y="208808"/>
                  </a:lnTo>
                  <a:lnTo>
                    <a:pt x="33781" y="157843"/>
                  </a:lnTo>
                  <a:lnTo>
                    <a:pt x="35356" y="104528"/>
                  </a:lnTo>
                  <a:lnTo>
                    <a:pt x="46351" y="59095"/>
                  </a:lnTo>
                  <a:lnTo>
                    <a:pt x="59205" y="32582"/>
                  </a:lnTo>
                  <a:lnTo>
                    <a:pt x="76616" y="13000"/>
                  </a:lnTo>
                  <a:lnTo>
                    <a:pt x="99173" y="2737"/>
                  </a:lnTo>
                  <a:lnTo>
                    <a:pt x="111739" y="0"/>
                  </a:lnTo>
                  <a:lnTo>
                    <a:pt x="122456" y="515"/>
                  </a:lnTo>
                  <a:lnTo>
                    <a:pt x="140603" y="7327"/>
                  </a:lnTo>
                  <a:lnTo>
                    <a:pt x="153347" y="21272"/>
                  </a:lnTo>
                  <a:lnTo>
                    <a:pt x="158383" y="29905"/>
                  </a:lnTo>
                  <a:lnTo>
                    <a:pt x="160860" y="48855"/>
                  </a:lnTo>
                  <a:lnTo>
                    <a:pt x="159882" y="58821"/>
                  </a:lnTo>
                  <a:lnTo>
                    <a:pt x="149438" y="76134"/>
                  </a:lnTo>
                  <a:lnTo>
                    <a:pt x="119726" y="106313"/>
                  </a:lnTo>
                  <a:lnTo>
                    <a:pt x="87207" y="122145"/>
                  </a:lnTo>
                  <a:lnTo>
                    <a:pt x="47936" y="128655"/>
                  </a:lnTo>
                  <a:lnTo>
                    <a:pt x="0" y="120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221602" y="2095171"/>
              <a:ext cx="284596" cy="201624"/>
            </a:xfrm>
            <a:custGeom>
              <a:avLst/>
              <a:gdLst/>
              <a:ahLst/>
              <a:cxnLst/>
              <a:rect l="0" t="0" r="0" b="0"/>
              <a:pathLst>
                <a:path w="284596" h="201624">
                  <a:moveTo>
                    <a:pt x="74025" y="0"/>
                  </a:moveTo>
                  <a:lnTo>
                    <a:pt x="57257" y="5589"/>
                  </a:lnTo>
                  <a:lnTo>
                    <a:pt x="5367" y="48469"/>
                  </a:lnTo>
                  <a:lnTo>
                    <a:pt x="1347" y="56879"/>
                  </a:lnTo>
                  <a:lnTo>
                    <a:pt x="0" y="75582"/>
                  </a:lnTo>
                  <a:lnTo>
                    <a:pt x="5957" y="81974"/>
                  </a:lnTo>
                  <a:lnTo>
                    <a:pt x="62390" y="98662"/>
                  </a:lnTo>
                  <a:lnTo>
                    <a:pt x="111458" y="113552"/>
                  </a:lnTo>
                  <a:lnTo>
                    <a:pt x="130046" y="124947"/>
                  </a:lnTo>
                  <a:lnTo>
                    <a:pt x="134769" y="133601"/>
                  </a:lnTo>
                  <a:lnTo>
                    <a:pt x="136897" y="155695"/>
                  </a:lnTo>
                  <a:lnTo>
                    <a:pt x="132318" y="165798"/>
                  </a:lnTo>
                  <a:lnTo>
                    <a:pt x="114751" y="183262"/>
                  </a:lnTo>
                  <a:lnTo>
                    <a:pt x="78553" y="200659"/>
                  </a:lnTo>
                  <a:lnTo>
                    <a:pt x="66515" y="201623"/>
                  </a:lnTo>
                  <a:lnTo>
                    <a:pt x="43781" y="196455"/>
                  </a:lnTo>
                  <a:lnTo>
                    <a:pt x="37485" y="190632"/>
                  </a:lnTo>
                  <a:lnTo>
                    <a:pt x="34457" y="183240"/>
                  </a:lnTo>
                  <a:lnTo>
                    <a:pt x="33608" y="174802"/>
                  </a:lnTo>
                  <a:lnTo>
                    <a:pt x="38905" y="159188"/>
                  </a:lnTo>
                  <a:lnTo>
                    <a:pt x="43593" y="151749"/>
                  </a:lnTo>
                  <a:lnTo>
                    <a:pt x="61279" y="140364"/>
                  </a:lnTo>
                  <a:lnTo>
                    <a:pt x="124253" y="119783"/>
                  </a:lnTo>
                  <a:lnTo>
                    <a:pt x="176407" y="105376"/>
                  </a:lnTo>
                  <a:lnTo>
                    <a:pt x="197907" y="97137"/>
                  </a:lnTo>
                  <a:lnTo>
                    <a:pt x="215262" y="85676"/>
                  </a:lnTo>
                  <a:lnTo>
                    <a:pt x="227654" y="69664"/>
                  </a:lnTo>
                  <a:lnTo>
                    <a:pt x="232596" y="60480"/>
                  </a:lnTo>
                  <a:lnTo>
                    <a:pt x="234968" y="40918"/>
                  </a:lnTo>
                  <a:lnTo>
                    <a:pt x="233963" y="30788"/>
                  </a:lnTo>
                  <a:lnTo>
                    <a:pt x="229783" y="22865"/>
                  </a:lnTo>
                  <a:lnTo>
                    <a:pt x="215781" y="10942"/>
                  </a:lnTo>
                  <a:lnTo>
                    <a:pt x="207133" y="8465"/>
                  </a:lnTo>
                  <a:lnTo>
                    <a:pt x="188166" y="8832"/>
                  </a:lnTo>
                  <a:lnTo>
                    <a:pt x="171158" y="16014"/>
                  </a:lnTo>
                  <a:lnTo>
                    <a:pt x="141175" y="39688"/>
                  </a:lnTo>
                  <a:lnTo>
                    <a:pt x="133115" y="59363"/>
                  </a:lnTo>
                  <a:lnTo>
                    <a:pt x="130703" y="84875"/>
                  </a:lnTo>
                  <a:lnTo>
                    <a:pt x="133530" y="115711"/>
                  </a:lnTo>
                  <a:lnTo>
                    <a:pt x="144926" y="142674"/>
                  </a:lnTo>
                  <a:lnTo>
                    <a:pt x="171072" y="174465"/>
                  </a:lnTo>
                  <a:lnTo>
                    <a:pt x="180837" y="182991"/>
                  </a:lnTo>
                  <a:lnTo>
                    <a:pt x="192026" y="187504"/>
                  </a:lnTo>
                  <a:lnTo>
                    <a:pt x="216937" y="189400"/>
                  </a:lnTo>
                  <a:lnTo>
                    <a:pt x="243606" y="180104"/>
                  </a:lnTo>
                  <a:lnTo>
                    <a:pt x="284595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548311" y="1979358"/>
              <a:ext cx="19997" cy="305327"/>
            </a:xfrm>
            <a:custGeom>
              <a:avLst/>
              <a:gdLst/>
              <a:ahLst/>
              <a:cxnLst/>
              <a:rect l="0" t="0" r="0" b="0"/>
              <a:pathLst>
                <a:path w="19997" h="305327">
                  <a:moveTo>
                    <a:pt x="0" y="0"/>
                  </a:moveTo>
                  <a:lnTo>
                    <a:pt x="8333" y="37478"/>
                  </a:lnTo>
                  <a:lnTo>
                    <a:pt x="17475" y="97655"/>
                  </a:lnTo>
                  <a:lnTo>
                    <a:pt x="19996" y="150207"/>
                  </a:lnTo>
                  <a:lnTo>
                    <a:pt x="19573" y="202173"/>
                  </a:lnTo>
                  <a:lnTo>
                    <a:pt x="12662" y="262247"/>
                  </a:lnTo>
                  <a:lnTo>
                    <a:pt x="10529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516725" y="2074114"/>
              <a:ext cx="136872" cy="21058"/>
            </a:xfrm>
            <a:custGeom>
              <a:avLst/>
              <a:gdLst/>
              <a:ahLst/>
              <a:cxnLst/>
              <a:rect l="0" t="0" r="0" b="0"/>
              <a:pathLst>
                <a:path w="136872" h="21058">
                  <a:moveTo>
                    <a:pt x="136871" y="0"/>
                  </a:moveTo>
                  <a:lnTo>
                    <a:pt x="87608" y="8405"/>
                  </a:lnTo>
                  <a:lnTo>
                    <a:pt x="29697" y="18212"/>
                  </a:ln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254387" y="1473990"/>
            <a:ext cx="1388267" cy="1631918"/>
            <a:chOff x="1254387" y="1473990"/>
            <a:chExt cx="1388267" cy="1631918"/>
          </a:xfrm>
        </p:grpSpPr>
        <p:sp>
          <p:nvSpPr>
            <p:cNvPr id="107" name="Freeform 106"/>
            <p:cNvSpPr/>
            <p:nvPr/>
          </p:nvSpPr>
          <p:spPr>
            <a:xfrm>
              <a:off x="1254387" y="1473990"/>
              <a:ext cx="735500" cy="1631918"/>
            </a:xfrm>
            <a:custGeom>
              <a:avLst/>
              <a:gdLst/>
              <a:ahLst/>
              <a:cxnLst/>
              <a:rect l="0" t="0" r="0" b="0"/>
              <a:pathLst>
                <a:path w="735500" h="1631918">
                  <a:moveTo>
                    <a:pt x="735499" y="0"/>
                  </a:moveTo>
                  <a:lnTo>
                    <a:pt x="676882" y="0"/>
                  </a:lnTo>
                  <a:lnTo>
                    <a:pt x="650176" y="9358"/>
                  </a:lnTo>
                  <a:lnTo>
                    <a:pt x="589342" y="45469"/>
                  </a:lnTo>
                  <a:lnTo>
                    <a:pt x="532274" y="88894"/>
                  </a:lnTo>
                  <a:lnTo>
                    <a:pt x="476807" y="137485"/>
                  </a:lnTo>
                  <a:lnTo>
                    <a:pt x="420239" y="189594"/>
                  </a:lnTo>
                  <a:lnTo>
                    <a:pt x="359844" y="243336"/>
                  </a:lnTo>
                  <a:lnTo>
                    <a:pt x="315025" y="295724"/>
                  </a:lnTo>
                  <a:lnTo>
                    <a:pt x="254569" y="357874"/>
                  </a:lnTo>
                  <a:lnTo>
                    <a:pt x="212862" y="411286"/>
                  </a:lnTo>
                  <a:lnTo>
                    <a:pt x="176157" y="466896"/>
                  </a:lnTo>
                  <a:lnTo>
                    <a:pt x="143517" y="522941"/>
                  </a:lnTo>
                  <a:lnTo>
                    <a:pt x="114540" y="579072"/>
                  </a:lnTo>
                  <a:lnTo>
                    <a:pt x="86286" y="635220"/>
                  </a:lnTo>
                  <a:lnTo>
                    <a:pt x="65410" y="692541"/>
                  </a:lnTo>
                  <a:lnTo>
                    <a:pt x="43089" y="752737"/>
                  </a:lnTo>
                  <a:lnTo>
                    <a:pt x="27068" y="810294"/>
                  </a:lnTo>
                  <a:lnTo>
                    <a:pt x="13809" y="869583"/>
                  </a:lnTo>
                  <a:lnTo>
                    <a:pt x="6857" y="929475"/>
                  </a:lnTo>
                  <a:lnTo>
                    <a:pt x="154" y="991694"/>
                  </a:lnTo>
                  <a:lnTo>
                    <a:pt x="0" y="1052554"/>
                  </a:lnTo>
                  <a:lnTo>
                    <a:pt x="7006" y="1111904"/>
                  </a:lnTo>
                  <a:lnTo>
                    <a:pt x="19854" y="1165770"/>
                  </a:lnTo>
                  <a:lnTo>
                    <a:pt x="38317" y="1220925"/>
                  </a:lnTo>
                  <a:lnTo>
                    <a:pt x="69316" y="1268309"/>
                  </a:lnTo>
                  <a:lnTo>
                    <a:pt x="127990" y="1329627"/>
                  </a:lnTo>
                  <a:lnTo>
                    <a:pt x="147301" y="1346657"/>
                  </a:lnTo>
                  <a:lnTo>
                    <a:pt x="209197" y="1383426"/>
                  </a:lnTo>
                  <a:lnTo>
                    <a:pt x="254332" y="1407834"/>
                  </a:lnTo>
                  <a:lnTo>
                    <a:pt x="314556" y="1435208"/>
                  </a:lnTo>
                  <a:lnTo>
                    <a:pt x="375938" y="1455957"/>
                  </a:lnTo>
                  <a:lnTo>
                    <a:pt x="433083" y="1473925"/>
                  </a:lnTo>
                  <a:lnTo>
                    <a:pt x="479388" y="1484499"/>
                  </a:lnTo>
                  <a:lnTo>
                    <a:pt x="534442" y="1491921"/>
                  </a:lnTo>
                  <a:lnTo>
                    <a:pt x="594269" y="1500018"/>
                  </a:lnTo>
                  <a:lnTo>
                    <a:pt x="634511" y="1503928"/>
                  </a:lnTo>
                  <a:lnTo>
                    <a:pt x="642438" y="1499798"/>
                  </a:lnTo>
                  <a:lnTo>
                    <a:pt x="646552" y="1492365"/>
                  </a:lnTo>
                  <a:lnTo>
                    <a:pt x="648125" y="1482730"/>
                  </a:lnTo>
                  <a:lnTo>
                    <a:pt x="645664" y="1473968"/>
                  </a:lnTo>
                  <a:lnTo>
                    <a:pt x="612622" y="1435844"/>
                  </a:lnTo>
                  <a:lnTo>
                    <a:pt x="550305" y="1393311"/>
                  </a:lnTo>
                  <a:lnTo>
                    <a:pt x="511744" y="1368712"/>
                  </a:lnTo>
                  <a:lnTo>
                    <a:pt x="512630" y="1367540"/>
                  </a:lnTo>
                  <a:lnTo>
                    <a:pt x="564167" y="1376957"/>
                  </a:lnTo>
                  <a:lnTo>
                    <a:pt x="616691" y="1393124"/>
                  </a:lnTo>
                  <a:lnTo>
                    <a:pt x="650384" y="1414934"/>
                  </a:lnTo>
                  <a:lnTo>
                    <a:pt x="687621" y="1453745"/>
                  </a:lnTo>
                  <a:lnTo>
                    <a:pt x="696672" y="1477470"/>
                  </a:lnTo>
                  <a:lnTo>
                    <a:pt x="699086" y="1490348"/>
                  </a:lnTo>
                  <a:lnTo>
                    <a:pt x="692409" y="1517135"/>
                  </a:lnTo>
                  <a:lnTo>
                    <a:pt x="668920" y="1555403"/>
                  </a:lnTo>
                  <a:lnTo>
                    <a:pt x="619237" y="1608150"/>
                  </a:lnTo>
                  <a:lnTo>
                    <a:pt x="589137" y="1624355"/>
                  </a:lnTo>
                  <a:lnTo>
                    <a:pt x="556515" y="16319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042529" y="2670825"/>
              <a:ext cx="242156" cy="391883"/>
            </a:xfrm>
            <a:custGeom>
              <a:avLst/>
              <a:gdLst/>
              <a:ahLst/>
              <a:cxnLst/>
              <a:rect l="0" t="0" r="0" b="0"/>
              <a:pathLst>
                <a:path w="242156" h="391883">
                  <a:moveTo>
                    <a:pt x="242155" y="66584"/>
                  </a:moveTo>
                  <a:lnTo>
                    <a:pt x="187068" y="17086"/>
                  </a:lnTo>
                  <a:lnTo>
                    <a:pt x="151613" y="1875"/>
                  </a:lnTo>
                  <a:lnTo>
                    <a:pt x="128215" y="0"/>
                  </a:lnTo>
                  <a:lnTo>
                    <a:pt x="79008" y="8329"/>
                  </a:lnTo>
                  <a:lnTo>
                    <a:pt x="49276" y="23457"/>
                  </a:lnTo>
                  <a:lnTo>
                    <a:pt x="25648" y="42757"/>
                  </a:lnTo>
                  <a:lnTo>
                    <a:pt x="9419" y="68883"/>
                  </a:lnTo>
                  <a:lnTo>
                    <a:pt x="8619" y="78646"/>
                  </a:lnTo>
                  <a:lnTo>
                    <a:pt x="13969" y="98851"/>
                  </a:lnTo>
                  <a:lnTo>
                    <a:pt x="36467" y="132013"/>
                  </a:lnTo>
                  <a:lnTo>
                    <a:pt x="57728" y="152781"/>
                  </a:lnTo>
                  <a:lnTo>
                    <a:pt x="100365" y="180303"/>
                  </a:lnTo>
                  <a:lnTo>
                    <a:pt x="159231" y="238827"/>
                  </a:lnTo>
                  <a:lnTo>
                    <a:pt x="187559" y="267748"/>
                  </a:lnTo>
                  <a:lnTo>
                    <a:pt x="212897" y="319416"/>
                  </a:lnTo>
                  <a:lnTo>
                    <a:pt x="214334" y="340391"/>
                  </a:lnTo>
                  <a:lnTo>
                    <a:pt x="213079" y="350898"/>
                  </a:lnTo>
                  <a:lnTo>
                    <a:pt x="208733" y="359072"/>
                  </a:lnTo>
                  <a:lnTo>
                    <a:pt x="194545" y="371274"/>
                  </a:lnTo>
                  <a:lnTo>
                    <a:pt x="166827" y="384720"/>
                  </a:lnTo>
                  <a:lnTo>
                    <a:pt x="104146" y="391882"/>
                  </a:lnTo>
                  <a:lnTo>
                    <a:pt x="77872" y="390146"/>
                  </a:lnTo>
                  <a:lnTo>
                    <a:pt x="44520" y="376014"/>
                  </a:lnTo>
                  <a:lnTo>
                    <a:pt x="27195" y="363596"/>
                  </a:lnTo>
                  <a:lnTo>
                    <a:pt x="14816" y="347158"/>
                  </a:lnTo>
                  <a:lnTo>
                    <a:pt x="0" y="308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317551" y="2702489"/>
              <a:ext cx="325103" cy="363312"/>
            </a:xfrm>
            <a:custGeom>
              <a:avLst/>
              <a:gdLst/>
              <a:ahLst/>
              <a:cxnLst/>
              <a:rect l="0" t="0" r="0" b="0"/>
              <a:pathLst>
                <a:path w="325103" h="363312">
                  <a:moveTo>
                    <a:pt x="219817" y="55978"/>
                  </a:moveTo>
                  <a:lnTo>
                    <a:pt x="214228" y="39210"/>
                  </a:lnTo>
                  <a:lnTo>
                    <a:pt x="202125" y="24739"/>
                  </a:lnTo>
                  <a:lnTo>
                    <a:pt x="193984" y="17604"/>
                  </a:lnTo>
                  <a:lnTo>
                    <a:pt x="154581" y="1974"/>
                  </a:lnTo>
                  <a:lnTo>
                    <a:pt x="128822" y="0"/>
                  </a:lnTo>
                  <a:lnTo>
                    <a:pt x="117040" y="1112"/>
                  </a:lnTo>
                  <a:lnTo>
                    <a:pt x="94590" y="11706"/>
                  </a:lnTo>
                  <a:lnTo>
                    <a:pt x="42149" y="57080"/>
                  </a:lnTo>
                  <a:lnTo>
                    <a:pt x="18866" y="89059"/>
                  </a:lnTo>
                  <a:lnTo>
                    <a:pt x="5208" y="127651"/>
                  </a:lnTo>
                  <a:lnTo>
                    <a:pt x="0" y="182612"/>
                  </a:lnTo>
                  <a:lnTo>
                    <a:pt x="1628" y="210526"/>
                  </a:lnTo>
                  <a:lnTo>
                    <a:pt x="21737" y="266573"/>
                  </a:lnTo>
                  <a:lnTo>
                    <a:pt x="44533" y="305549"/>
                  </a:lnTo>
                  <a:lnTo>
                    <a:pt x="83678" y="344571"/>
                  </a:lnTo>
                  <a:lnTo>
                    <a:pt x="120338" y="361936"/>
                  </a:lnTo>
                  <a:lnTo>
                    <a:pt x="166425" y="363311"/>
                  </a:lnTo>
                  <a:lnTo>
                    <a:pt x="225995" y="346059"/>
                  </a:lnTo>
                  <a:lnTo>
                    <a:pt x="279702" y="327054"/>
                  </a:lnTo>
                  <a:lnTo>
                    <a:pt x="300245" y="318006"/>
                  </a:lnTo>
                  <a:lnTo>
                    <a:pt x="325102" y="3191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884601" y="2588511"/>
            <a:ext cx="3000623" cy="885894"/>
            <a:chOff x="1884601" y="2588511"/>
            <a:chExt cx="3000623" cy="885894"/>
          </a:xfrm>
        </p:grpSpPr>
        <p:sp>
          <p:nvSpPr>
            <p:cNvPr id="111" name="Freeform 110"/>
            <p:cNvSpPr/>
            <p:nvPr/>
          </p:nvSpPr>
          <p:spPr>
            <a:xfrm>
              <a:off x="2805043" y="2779523"/>
              <a:ext cx="174523" cy="222687"/>
            </a:xfrm>
            <a:custGeom>
              <a:avLst/>
              <a:gdLst/>
              <a:ahLst/>
              <a:cxnLst/>
              <a:rect l="0" t="0" r="0" b="0"/>
              <a:pathLst>
                <a:path w="174523" h="222687">
                  <a:moveTo>
                    <a:pt x="6066" y="21057"/>
                  </a:moveTo>
                  <a:lnTo>
                    <a:pt x="0" y="54679"/>
                  </a:lnTo>
                  <a:lnTo>
                    <a:pt x="7641" y="112620"/>
                  </a:lnTo>
                  <a:lnTo>
                    <a:pt x="20181" y="164390"/>
                  </a:lnTo>
                  <a:lnTo>
                    <a:pt x="45379" y="218216"/>
                  </a:lnTo>
                  <a:lnTo>
                    <a:pt x="53331" y="222686"/>
                  </a:lnTo>
                  <a:lnTo>
                    <a:pt x="62143" y="222157"/>
                  </a:lnTo>
                  <a:lnTo>
                    <a:pt x="71526" y="218295"/>
                  </a:lnTo>
                  <a:lnTo>
                    <a:pt x="85072" y="204645"/>
                  </a:lnTo>
                  <a:lnTo>
                    <a:pt x="110892" y="146879"/>
                  </a:lnTo>
                  <a:lnTo>
                    <a:pt x="132368" y="84183"/>
                  </a:lnTo>
                  <a:lnTo>
                    <a:pt x="157186" y="26684"/>
                  </a:lnTo>
                  <a:lnTo>
                    <a:pt x="1745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979565" y="2815823"/>
              <a:ext cx="140188" cy="162419"/>
            </a:xfrm>
            <a:custGeom>
              <a:avLst/>
              <a:gdLst/>
              <a:ahLst/>
              <a:cxnLst/>
              <a:rect l="0" t="0" r="0" b="0"/>
              <a:pathLst>
                <a:path w="140188" h="162419">
                  <a:moveTo>
                    <a:pt x="31585" y="121628"/>
                  </a:moveTo>
                  <a:lnTo>
                    <a:pt x="41161" y="145675"/>
                  </a:lnTo>
                  <a:lnTo>
                    <a:pt x="51829" y="160001"/>
                  </a:lnTo>
                  <a:lnTo>
                    <a:pt x="59119" y="162418"/>
                  </a:lnTo>
                  <a:lnTo>
                    <a:pt x="76578" y="158864"/>
                  </a:lnTo>
                  <a:lnTo>
                    <a:pt x="100549" y="143709"/>
                  </a:lnTo>
                  <a:lnTo>
                    <a:pt x="122469" y="118812"/>
                  </a:lnTo>
                  <a:lnTo>
                    <a:pt x="138192" y="83619"/>
                  </a:lnTo>
                  <a:lnTo>
                    <a:pt x="140187" y="57162"/>
                  </a:lnTo>
                  <a:lnTo>
                    <a:pt x="139082" y="43556"/>
                  </a:lnTo>
                  <a:lnTo>
                    <a:pt x="133665" y="32145"/>
                  </a:lnTo>
                  <a:lnTo>
                    <a:pt x="115169" y="13227"/>
                  </a:lnTo>
                  <a:lnTo>
                    <a:pt x="91350" y="3260"/>
                  </a:lnTo>
                  <a:lnTo>
                    <a:pt x="66336" y="0"/>
                  </a:lnTo>
                  <a:lnTo>
                    <a:pt x="43521" y="2450"/>
                  </a:lnTo>
                  <a:lnTo>
                    <a:pt x="33693" y="8251"/>
                  </a:lnTo>
                  <a:lnTo>
                    <a:pt x="0" y="4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179606" y="2674239"/>
              <a:ext cx="10530" cy="284270"/>
            </a:xfrm>
            <a:custGeom>
              <a:avLst/>
              <a:gdLst/>
              <a:ahLst/>
              <a:cxnLst/>
              <a:rect l="0" t="0" r="0" b="0"/>
              <a:pathLst>
                <a:path w="10530" h="284270">
                  <a:moveTo>
                    <a:pt x="10529" y="0"/>
                  </a:moveTo>
                  <a:lnTo>
                    <a:pt x="10529" y="48930"/>
                  </a:lnTo>
                  <a:lnTo>
                    <a:pt x="10529" y="108061"/>
                  </a:lnTo>
                  <a:lnTo>
                    <a:pt x="3293" y="167141"/>
                  </a:lnTo>
                  <a:lnTo>
                    <a:pt x="976" y="221488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169078" y="2796441"/>
              <a:ext cx="178985" cy="192941"/>
            </a:xfrm>
            <a:custGeom>
              <a:avLst/>
              <a:gdLst/>
              <a:ahLst/>
              <a:cxnLst/>
              <a:rect l="0" t="0" r="0" b="0"/>
              <a:pathLst>
                <a:path w="178985" h="192941">
                  <a:moveTo>
                    <a:pt x="0" y="35725"/>
                  </a:moveTo>
                  <a:lnTo>
                    <a:pt x="34898" y="65033"/>
                  </a:lnTo>
                  <a:lnTo>
                    <a:pt x="69742" y="85223"/>
                  </a:lnTo>
                  <a:lnTo>
                    <a:pt x="99236" y="89699"/>
                  </a:lnTo>
                  <a:lnTo>
                    <a:pt x="128333" y="86620"/>
                  </a:lnTo>
                  <a:lnTo>
                    <a:pt x="149064" y="77452"/>
                  </a:lnTo>
                  <a:lnTo>
                    <a:pt x="162957" y="59340"/>
                  </a:lnTo>
                  <a:lnTo>
                    <a:pt x="168299" y="47958"/>
                  </a:lnTo>
                  <a:lnTo>
                    <a:pt x="169521" y="36862"/>
                  </a:lnTo>
                  <a:lnTo>
                    <a:pt x="164640" y="15173"/>
                  </a:lnTo>
                  <a:lnTo>
                    <a:pt x="156553" y="7986"/>
                  </a:lnTo>
                  <a:lnTo>
                    <a:pt x="131970" y="0"/>
                  </a:lnTo>
                  <a:lnTo>
                    <a:pt x="120736" y="1380"/>
                  </a:lnTo>
                  <a:lnTo>
                    <a:pt x="102013" y="12271"/>
                  </a:lnTo>
                  <a:lnTo>
                    <a:pt x="89013" y="35050"/>
                  </a:lnTo>
                  <a:lnTo>
                    <a:pt x="81675" y="65841"/>
                  </a:lnTo>
                  <a:lnTo>
                    <a:pt x="85291" y="120297"/>
                  </a:lnTo>
                  <a:lnTo>
                    <a:pt x="100660" y="164769"/>
                  </a:lnTo>
                  <a:lnTo>
                    <a:pt x="113368" y="185105"/>
                  </a:lnTo>
                  <a:lnTo>
                    <a:pt x="122372" y="190294"/>
                  </a:lnTo>
                  <a:lnTo>
                    <a:pt x="144855" y="192940"/>
                  </a:lnTo>
                  <a:lnTo>
                    <a:pt x="161086" y="190216"/>
                  </a:lnTo>
                  <a:lnTo>
                    <a:pt x="178984" y="1831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377574" y="2663710"/>
              <a:ext cx="154571" cy="297278"/>
            </a:xfrm>
            <a:custGeom>
              <a:avLst/>
              <a:gdLst/>
              <a:ahLst/>
              <a:cxnLst/>
              <a:rect l="0" t="0" r="0" b="0"/>
              <a:pathLst>
                <a:path w="154571" h="297278">
                  <a:moveTo>
                    <a:pt x="149473" y="0"/>
                  </a:moveTo>
                  <a:lnTo>
                    <a:pt x="141140" y="37478"/>
                  </a:lnTo>
                  <a:lnTo>
                    <a:pt x="139378" y="100080"/>
                  </a:lnTo>
                  <a:lnTo>
                    <a:pt x="140200" y="162055"/>
                  </a:lnTo>
                  <a:lnTo>
                    <a:pt x="150414" y="212425"/>
                  </a:lnTo>
                  <a:lnTo>
                    <a:pt x="154570" y="231282"/>
                  </a:lnTo>
                  <a:lnTo>
                    <a:pt x="154041" y="231397"/>
                  </a:lnTo>
                  <a:lnTo>
                    <a:pt x="152518" y="227964"/>
                  </a:lnTo>
                  <a:lnTo>
                    <a:pt x="115515" y="190764"/>
                  </a:lnTo>
                  <a:lnTo>
                    <a:pt x="105778" y="183328"/>
                  </a:lnTo>
                  <a:lnTo>
                    <a:pt x="79360" y="178185"/>
                  </a:lnTo>
                  <a:lnTo>
                    <a:pt x="50461" y="180969"/>
                  </a:lnTo>
                  <a:lnTo>
                    <a:pt x="25919" y="190005"/>
                  </a:lnTo>
                  <a:lnTo>
                    <a:pt x="9552" y="204939"/>
                  </a:lnTo>
                  <a:lnTo>
                    <a:pt x="3550" y="213835"/>
                  </a:lnTo>
                  <a:lnTo>
                    <a:pt x="0" y="233078"/>
                  </a:lnTo>
                  <a:lnTo>
                    <a:pt x="3492" y="253329"/>
                  </a:lnTo>
                  <a:lnTo>
                    <a:pt x="12843" y="274028"/>
                  </a:lnTo>
                  <a:lnTo>
                    <a:pt x="27917" y="288686"/>
                  </a:lnTo>
                  <a:lnTo>
                    <a:pt x="36850" y="294233"/>
                  </a:lnTo>
                  <a:lnTo>
                    <a:pt x="59254" y="297277"/>
                  </a:lnTo>
                  <a:lnTo>
                    <a:pt x="83639" y="293560"/>
                  </a:lnTo>
                  <a:lnTo>
                    <a:pt x="128416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758674" y="2674239"/>
              <a:ext cx="21058" cy="242156"/>
            </a:xfrm>
            <a:custGeom>
              <a:avLst/>
              <a:gdLst/>
              <a:ahLst/>
              <a:cxnLst/>
              <a:rect l="0" t="0" r="0" b="0"/>
              <a:pathLst>
                <a:path w="21058" h="242156">
                  <a:moveTo>
                    <a:pt x="21057" y="0"/>
                  </a:moveTo>
                  <a:lnTo>
                    <a:pt x="12723" y="54144"/>
                  </a:lnTo>
                  <a:lnTo>
                    <a:pt x="8059" y="101440"/>
                  </a:lnTo>
                  <a:lnTo>
                    <a:pt x="2388" y="156788"/>
                  </a:lnTo>
                  <a:lnTo>
                    <a:pt x="707" y="203993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716560" y="2747938"/>
              <a:ext cx="273925" cy="178485"/>
            </a:xfrm>
            <a:custGeom>
              <a:avLst/>
              <a:gdLst/>
              <a:ahLst/>
              <a:cxnLst/>
              <a:rect l="0" t="0" r="0" b="0"/>
              <a:pathLst>
                <a:path w="273925" h="178485">
                  <a:moveTo>
                    <a:pt x="0" y="31585"/>
                  </a:moveTo>
                  <a:lnTo>
                    <a:pt x="54144" y="28466"/>
                  </a:lnTo>
                  <a:lnTo>
                    <a:pt x="109091" y="22520"/>
                  </a:lnTo>
                  <a:lnTo>
                    <a:pt x="133882" y="27946"/>
                  </a:lnTo>
                  <a:lnTo>
                    <a:pt x="145407" y="32669"/>
                  </a:lnTo>
                  <a:lnTo>
                    <a:pt x="161331" y="47275"/>
                  </a:lnTo>
                  <a:lnTo>
                    <a:pt x="167215" y="56083"/>
                  </a:lnTo>
                  <a:lnTo>
                    <a:pt x="170634" y="81468"/>
                  </a:lnTo>
                  <a:lnTo>
                    <a:pt x="168886" y="139835"/>
                  </a:lnTo>
                  <a:lnTo>
                    <a:pt x="174886" y="161975"/>
                  </a:lnTo>
                  <a:lnTo>
                    <a:pt x="179761" y="171154"/>
                  </a:lnTo>
                  <a:lnTo>
                    <a:pt x="187691" y="176104"/>
                  </a:lnTo>
                  <a:lnTo>
                    <a:pt x="208980" y="178484"/>
                  </a:lnTo>
                  <a:lnTo>
                    <a:pt x="230920" y="169403"/>
                  </a:lnTo>
                  <a:lnTo>
                    <a:pt x="251200" y="152499"/>
                  </a:lnTo>
                  <a:lnTo>
                    <a:pt x="268012" y="129389"/>
                  </a:lnTo>
                  <a:lnTo>
                    <a:pt x="273924" y="100400"/>
                  </a:lnTo>
                  <a:lnTo>
                    <a:pt x="273863" y="84481"/>
                  </a:lnTo>
                  <a:lnTo>
                    <a:pt x="264436" y="57434"/>
                  </a:lnTo>
                  <a:lnTo>
                    <a:pt x="247379" y="34885"/>
                  </a:lnTo>
                  <a:lnTo>
                    <a:pt x="224199" y="17064"/>
                  </a:lnTo>
                  <a:lnTo>
                    <a:pt x="198300" y="7584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4095586" y="2746389"/>
              <a:ext cx="126343" cy="148949"/>
            </a:xfrm>
            <a:custGeom>
              <a:avLst/>
              <a:gdLst/>
              <a:ahLst/>
              <a:cxnLst/>
              <a:rect l="0" t="0" r="0" b="0"/>
              <a:pathLst>
                <a:path w="126343" h="148949">
                  <a:moveTo>
                    <a:pt x="0" y="117362"/>
                  </a:moveTo>
                  <a:lnTo>
                    <a:pt x="5589" y="134130"/>
                  </a:lnTo>
                  <a:lnTo>
                    <a:pt x="6066" y="132050"/>
                  </a:lnTo>
                  <a:lnTo>
                    <a:pt x="1029" y="70900"/>
                  </a:lnTo>
                  <a:lnTo>
                    <a:pt x="5894" y="29376"/>
                  </a:lnTo>
                  <a:lnTo>
                    <a:pt x="10948" y="18931"/>
                  </a:lnTo>
                  <a:lnTo>
                    <a:pt x="25923" y="4205"/>
                  </a:lnTo>
                  <a:lnTo>
                    <a:pt x="47396" y="0"/>
                  </a:lnTo>
                  <a:lnTo>
                    <a:pt x="59673" y="516"/>
                  </a:lnTo>
                  <a:lnTo>
                    <a:pt x="70198" y="4370"/>
                  </a:lnTo>
                  <a:lnTo>
                    <a:pt x="88131" y="18010"/>
                  </a:lnTo>
                  <a:lnTo>
                    <a:pt x="111380" y="51010"/>
                  </a:lnTo>
                  <a:lnTo>
                    <a:pt x="121909" y="90424"/>
                  </a:lnTo>
                  <a:lnTo>
                    <a:pt x="126342" y="148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4296277" y="2726881"/>
              <a:ext cx="85832" cy="183481"/>
            </a:xfrm>
            <a:custGeom>
              <a:avLst/>
              <a:gdLst/>
              <a:ahLst/>
              <a:cxnLst/>
              <a:rect l="0" t="0" r="0" b="0"/>
              <a:pathLst>
                <a:path w="85832" h="183481">
                  <a:moveTo>
                    <a:pt x="9879" y="42114"/>
                  </a:moveTo>
                  <a:lnTo>
                    <a:pt x="2643" y="69670"/>
                  </a:lnTo>
                  <a:lnTo>
                    <a:pt x="0" y="125893"/>
                  </a:lnTo>
                  <a:lnTo>
                    <a:pt x="1978" y="153048"/>
                  </a:lnTo>
                  <a:lnTo>
                    <a:pt x="10657" y="176816"/>
                  </a:lnTo>
                  <a:lnTo>
                    <a:pt x="16247" y="182218"/>
                  </a:lnTo>
                  <a:lnTo>
                    <a:pt x="22313" y="183480"/>
                  </a:lnTo>
                  <a:lnTo>
                    <a:pt x="28697" y="181981"/>
                  </a:lnTo>
                  <a:lnTo>
                    <a:pt x="48860" y="168694"/>
                  </a:lnTo>
                  <a:lnTo>
                    <a:pt x="69652" y="138761"/>
                  </a:lnTo>
                  <a:lnTo>
                    <a:pt x="85041" y="100256"/>
                  </a:lnTo>
                  <a:lnTo>
                    <a:pt x="85831" y="59211"/>
                  </a:lnTo>
                  <a:lnTo>
                    <a:pt x="730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4432498" y="2611067"/>
              <a:ext cx="19160" cy="294799"/>
            </a:xfrm>
            <a:custGeom>
              <a:avLst/>
              <a:gdLst/>
              <a:ahLst/>
              <a:cxnLst/>
              <a:rect l="0" t="0" r="0" b="0"/>
              <a:pathLst>
                <a:path w="19160" h="294799">
                  <a:moveTo>
                    <a:pt x="0" y="0"/>
                  </a:moveTo>
                  <a:lnTo>
                    <a:pt x="14654" y="49552"/>
                  </a:lnTo>
                  <a:lnTo>
                    <a:pt x="19159" y="100080"/>
                  </a:lnTo>
                  <a:lnTo>
                    <a:pt x="17094" y="142356"/>
                  </a:lnTo>
                  <a:lnTo>
                    <a:pt x="9354" y="202837"/>
                  </a:lnTo>
                  <a:lnTo>
                    <a:pt x="1848" y="265195"/>
                  </a:lnTo>
                  <a:lnTo>
                    <a:pt x="3941" y="281641"/>
                  </a:lnTo>
                  <a:lnTo>
                    <a:pt x="10528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4538072" y="2600539"/>
              <a:ext cx="10240" cy="284270"/>
            </a:xfrm>
            <a:custGeom>
              <a:avLst/>
              <a:gdLst/>
              <a:ahLst/>
              <a:cxnLst/>
              <a:rect l="0" t="0" r="0" b="0"/>
              <a:pathLst>
                <a:path w="10240" h="284270">
                  <a:moveTo>
                    <a:pt x="10239" y="0"/>
                  </a:moveTo>
                  <a:lnTo>
                    <a:pt x="7120" y="60383"/>
                  </a:lnTo>
                  <a:lnTo>
                    <a:pt x="1906" y="121227"/>
                  </a:lnTo>
                  <a:lnTo>
                    <a:pt x="686" y="165013"/>
                  </a:lnTo>
                  <a:lnTo>
                    <a:pt x="0" y="221378"/>
                  </a:lnTo>
                  <a:lnTo>
                    <a:pt x="966" y="263555"/>
                  </a:lnTo>
                  <a:lnTo>
                    <a:pt x="10239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622011" y="2716352"/>
              <a:ext cx="10529" cy="178986"/>
            </a:xfrm>
            <a:custGeom>
              <a:avLst/>
              <a:gdLst/>
              <a:ahLst/>
              <a:cxnLst/>
              <a:rect l="0" t="0" r="0" b="0"/>
              <a:pathLst>
                <a:path w="10529" h="178986">
                  <a:moveTo>
                    <a:pt x="10528" y="0"/>
                  </a:moveTo>
                  <a:lnTo>
                    <a:pt x="10528" y="57265"/>
                  </a:lnTo>
                  <a:lnTo>
                    <a:pt x="4939" y="118157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691267" y="2588511"/>
              <a:ext cx="130786" cy="243656"/>
            </a:xfrm>
            <a:custGeom>
              <a:avLst/>
              <a:gdLst/>
              <a:ahLst/>
              <a:cxnLst/>
              <a:rect l="0" t="0" r="0" b="0"/>
              <a:pathLst>
                <a:path w="130786" h="243656">
                  <a:moveTo>
                    <a:pt x="130785" y="75199"/>
                  </a:moveTo>
                  <a:lnTo>
                    <a:pt x="125196" y="47253"/>
                  </a:lnTo>
                  <a:lnTo>
                    <a:pt x="113093" y="27293"/>
                  </a:lnTo>
                  <a:lnTo>
                    <a:pt x="96016" y="11794"/>
                  </a:lnTo>
                  <a:lnTo>
                    <a:pt x="76728" y="1005"/>
                  </a:lnTo>
                  <a:lnTo>
                    <a:pt x="66670" y="0"/>
                  </a:lnTo>
                  <a:lnTo>
                    <a:pt x="46138" y="5123"/>
                  </a:lnTo>
                  <a:lnTo>
                    <a:pt x="38089" y="12104"/>
                  </a:lnTo>
                  <a:lnTo>
                    <a:pt x="26026" y="32339"/>
                  </a:lnTo>
                  <a:lnTo>
                    <a:pt x="8750" y="85797"/>
                  </a:lnTo>
                  <a:lnTo>
                    <a:pt x="0" y="140340"/>
                  </a:lnTo>
                  <a:lnTo>
                    <a:pt x="2607" y="191726"/>
                  </a:lnTo>
                  <a:lnTo>
                    <a:pt x="4443" y="2436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632539" y="2684767"/>
              <a:ext cx="84229" cy="21058"/>
            </a:xfrm>
            <a:custGeom>
              <a:avLst/>
              <a:gdLst/>
              <a:ahLst/>
              <a:cxnLst/>
              <a:rect l="0" t="0" r="0" b="0"/>
              <a:pathLst>
                <a:path w="84229" h="21058">
                  <a:moveTo>
                    <a:pt x="0" y="0"/>
                  </a:moveTo>
                  <a:lnTo>
                    <a:pt x="37478" y="8333"/>
                  </a:lnTo>
                  <a:lnTo>
                    <a:pt x="58771" y="10723"/>
                  </a:lnTo>
                  <a:lnTo>
                    <a:pt x="84228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4769410" y="2674239"/>
              <a:ext cx="52643" cy="147399"/>
            </a:xfrm>
            <a:custGeom>
              <a:avLst/>
              <a:gdLst/>
              <a:ahLst/>
              <a:cxnLst/>
              <a:rect l="0" t="0" r="0" b="0"/>
              <a:pathLst>
                <a:path w="52643" h="147399">
                  <a:moveTo>
                    <a:pt x="0" y="0"/>
                  </a:moveTo>
                  <a:lnTo>
                    <a:pt x="17958" y="61110"/>
                  </a:lnTo>
                  <a:lnTo>
                    <a:pt x="38640" y="123821"/>
                  </a:lnTo>
                  <a:lnTo>
                    <a:pt x="52642" y="147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4769410" y="2663710"/>
              <a:ext cx="115814" cy="221099"/>
            </a:xfrm>
            <a:custGeom>
              <a:avLst/>
              <a:gdLst/>
              <a:ahLst/>
              <a:cxnLst/>
              <a:rect l="0" t="0" r="0" b="0"/>
              <a:pathLst>
                <a:path w="115814" h="221099">
                  <a:moveTo>
                    <a:pt x="115813" y="0"/>
                  </a:moveTo>
                  <a:lnTo>
                    <a:pt x="89449" y="63450"/>
                  </a:lnTo>
                  <a:lnTo>
                    <a:pt x="62815" y="121544"/>
                  </a:lnTo>
                  <a:lnTo>
                    <a:pt x="28029" y="18441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884601" y="3190135"/>
              <a:ext cx="263213" cy="238256"/>
            </a:xfrm>
            <a:custGeom>
              <a:avLst/>
              <a:gdLst/>
              <a:ahLst/>
              <a:cxnLst/>
              <a:rect l="0" t="0" r="0" b="0"/>
              <a:pathLst>
                <a:path w="263213" h="238256">
                  <a:moveTo>
                    <a:pt x="0" y="0"/>
                  </a:moveTo>
                  <a:lnTo>
                    <a:pt x="1170" y="50433"/>
                  </a:lnTo>
                  <a:lnTo>
                    <a:pt x="8406" y="105410"/>
                  </a:lnTo>
                  <a:lnTo>
                    <a:pt x="21331" y="163975"/>
                  </a:lnTo>
                  <a:lnTo>
                    <a:pt x="40738" y="209685"/>
                  </a:lnTo>
                  <a:lnTo>
                    <a:pt x="60294" y="236304"/>
                  </a:lnTo>
                  <a:lnTo>
                    <a:pt x="65932" y="238255"/>
                  </a:lnTo>
                  <a:lnTo>
                    <a:pt x="70861" y="236045"/>
                  </a:lnTo>
                  <a:lnTo>
                    <a:pt x="75317" y="231063"/>
                  </a:lnTo>
                  <a:lnTo>
                    <a:pt x="81588" y="190516"/>
                  </a:lnTo>
                  <a:lnTo>
                    <a:pt x="83446" y="134048"/>
                  </a:lnTo>
                  <a:lnTo>
                    <a:pt x="89585" y="72863"/>
                  </a:lnTo>
                  <a:lnTo>
                    <a:pt x="95989" y="61444"/>
                  </a:lnTo>
                  <a:lnTo>
                    <a:pt x="104937" y="56170"/>
                  </a:lnTo>
                  <a:lnTo>
                    <a:pt x="115581" y="54994"/>
                  </a:lnTo>
                  <a:lnTo>
                    <a:pt x="126187" y="60059"/>
                  </a:lnTo>
                  <a:lnTo>
                    <a:pt x="156712" y="93965"/>
                  </a:lnTo>
                  <a:lnTo>
                    <a:pt x="195910" y="156205"/>
                  </a:lnTo>
                  <a:lnTo>
                    <a:pt x="204306" y="162629"/>
                  </a:lnTo>
                  <a:lnTo>
                    <a:pt x="213413" y="165741"/>
                  </a:lnTo>
                  <a:lnTo>
                    <a:pt x="222994" y="166646"/>
                  </a:lnTo>
                  <a:lnTo>
                    <a:pt x="229381" y="162570"/>
                  </a:lnTo>
                  <a:lnTo>
                    <a:pt x="233639" y="155173"/>
                  </a:lnTo>
                  <a:lnTo>
                    <a:pt x="246063" y="98501"/>
                  </a:lnTo>
                  <a:lnTo>
                    <a:pt x="258612" y="38867"/>
                  </a:lnTo>
                  <a:lnTo>
                    <a:pt x="26321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168871" y="3105907"/>
              <a:ext cx="73700" cy="368498"/>
            </a:xfrm>
            <a:custGeom>
              <a:avLst/>
              <a:gdLst/>
              <a:ahLst/>
              <a:cxnLst/>
              <a:rect l="0" t="0" r="0" b="0"/>
              <a:pathLst>
                <a:path w="73700" h="368498">
                  <a:moveTo>
                    <a:pt x="73699" y="0"/>
                  </a:moveTo>
                  <a:lnTo>
                    <a:pt x="73699" y="52050"/>
                  </a:lnTo>
                  <a:lnTo>
                    <a:pt x="68110" y="111537"/>
                  </a:lnTo>
                  <a:lnTo>
                    <a:pt x="55741" y="164318"/>
                  </a:lnTo>
                  <a:lnTo>
                    <a:pt x="38550" y="220554"/>
                  </a:lnTo>
                  <a:lnTo>
                    <a:pt x="21050" y="273669"/>
                  </a:lnTo>
                  <a:lnTo>
                    <a:pt x="4678" y="332440"/>
                  </a:lnTo>
                  <a:lnTo>
                    <a:pt x="0" y="3684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295213" y="3253306"/>
              <a:ext cx="10529" cy="157928"/>
            </a:xfrm>
            <a:custGeom>
              <a:avLst/>
              <a:gdLst/>
              <a:ahLst/>
              <a:cxnLst/>
              <a:rect l="0" t="0" r="0" b="0"/>
              <a:pathLst>
                <a:path w="10529" h="157928">
                  <a:moveTo>
                    <a:pt x="0" y="0"/>
                  </a:moveTo>
                  <a:lnTo>
                    <a:pt x="0" y="48931"/>
                  </a:lnTo>
                  <a:lnTo>
                    <a:pt x="0" y="96776"/>
                  </a:lnTo>
                  <a:lnTo>
                    <a:pt x="3119" y="135519"/>
                  </a:lnTo>
                  <a:lnTo>
                    <a:pt x="10528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400497" y="3214140"/>
              <a:ext cx="147400" cy="165509"/>
            </a:xfrm>
            <a:custGeom>
              <a:avLst/>
              <a:gdLst/>
              <a:ahLst/>
              <a:cxnLst/>
              <a:rect l="0" t="0" r="0" b="0"/>
              <a:pathLst>
                <a:path w="147400" h="165509">
                  <a:moveTo>
                    <a:pt x="0" y="28637"/>
                  </a:moveTo>
                  <a:lnTo>
                    <a:pt x="9066" y="87254"/>
                  </a:lnTo>
                  <a:lnTo>
                    <a:pt x="10096" y="127634"/>
                  </a:lnTo>
                  <a:lnTo>
                    <a:pt x="11410" y="132069"/>
                  </a:lnTo>
                  <a:lnTo>
                    <a:pt x="13456" y="130347"/>
                  </a:lnTo>
                  <a:lnTo>
                    <a:pt x="28462" y="75480"/>
                  </a:lnTo>
                  <a:lnTo>
                    <a:pt x="51264" y="13142"/>
                  </a:lnTo>
                  <a:lnTo>
                    <a:pt x="61082" y="5439"/>
                  </a:lnTo>
                  <a:lnTo>
                    <a:pt x="87589" y="0"/>
                  </a:lnTo>
                  <a:lnTo>
                    <a:pt x="98167" y="2526"/>
                  </a:lnTo>
                  <a:lnTo>
                    <a:pt x="106389" y="7721"/>
                  </a:lnTo>
                  <a:lnTo>
                    <a:pt x="118644" y="24020"/>
                  </a:lnTo>
                  <a:lnTo>
                    <a:pt x="130950" y="60674"/>
                  </a:lnTo>
                  <a:lnTo>
                    <a:pt x="138821" y="118630"/>
                  </a:lnTo>
                  <a:lnTo>
                    <a:pt x="147399" y="1655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705878" y="3137492"/>
              <a:ext cx="115830" cy="231628"/>
            </a:xfrm>
            <a:custGeom>
              <a:avLst/>
              <a:gdLst/>
              <a:ahLst/>
              <a:cxnLst/>
              <a:rect l="0" t="0" r="0" b="0"/>
              <a:pathLst>
                <a:path w="115830" h="231628">
                  <a:moveTo>
                    <a:pt x="84174" y="0"/>
                  </a:moveTo>
                  <a:lnTo>
                    <a:pt x="60127" y="9576"/>
                  </a:lnTo>
                  <a:lnTo>
                    <a:pt x="18992" y="44993"/>
                  </a:lnTo>
                  <a:lnTo>
                    <a:pt x="0" y="74553"/>
                  </a:lnTo>
                  <a:lnTo>
                    <a:pt x="1152" y="82457"/>
                  </a:lnTo>
                  <a:lnTo>
                    <a:pt x="6599" y="88897"/>
                  </a:lnTo>
                  <a:lnTo>
                    <a:pt x="60700" y="118769"/>
                  </a:lnTo>
                  <a:lnTo>
                    <a:pt x="101634" y="139187"/>
                  </a:lnTo>
                  <a:lnTo>
                    <a:pt x="109852" y="145434"/>
                  </a:lnTo>
                  <a:lnTo>
                    <a:pt x="114161" y="153108"/>
                  </a:lnTo>
                  <a:lnTo>
                    <a:pt x="115829" y="170994"/>
                  </a:lnTo>
                  <a:lnTo>
                    <a:pt x="104602" y="200794"/>
                  </a:lnTo>
                  <a:lnTo>
                    <a:pt x="86624" y="215194"/>
                  </a:lnTo>
                  <a:lnTo>
                    <a:pt x="56434" y="226758"/>
                  </a:lnTo>
                  <a:lnTo>
                    <a:pt x="31531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2895337" y="3084850"/>
              <a:ext cx="10401" cy="273742"/>
            </a:xfrm>
            <a:custGeom>
              <a:avLst/>
              <a:gdLst/>
              <a:ahLst/>
              <a:cxnLst/>
              <a:rect l="0" t="0" r="0" b="0"/>
              <a:pathLst>
                <a:path w="10401" h="273742">
                  <a:moveTo>
                    <a:pt x="0" y="0"/>
                  </a:moveTo>
                  <a:lnTo>
                    <a:pt x="7235" y="27556"/>
                  </a:lnTo>
                  <a:lnTo>
                    <a:pt x="9878" y="83779"/>
                  </a:lnTo>
                  <a:lnTo>
                    <a:pt x="10400" y="140291"/>
                  </a:lnTo>
                  <a:lnTo>
                    <a:pt x="4901" y="193646"/>
                  </a:lnTo>
                  <a:lnTo>
                    <a:pt x="968" y="253067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2853223" y="3190135"/>
              <a:ext cx="73700" cy="21058"/>
            </a:xfrm>
            <a:custGeom>
              <a:avLst/>
              <a:gdLst/>
              <a:ahLst/>
              <a:cxnLst/>
              <a:rect l="0" t="0" r="0" b="0"/>
              <a:pathLst>
                <a:path w="73700" h="21058">
                  <a:moveTo>
                    <a:pt x="0" y="0"/>
                  </a:moveTo>
                  <a:lnTo>
                    <a:pt x="57754" y="18211"/>
                  </a:lnTo>
                  <a:lnTo>
                    <a:pt x="73699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014331" y="3190135"/>
              <a:ext cx="249505" cy="160837"/>
            </a:xfrm>
            <a:custGeom>
              <a:avLst/>
              <a:gdLst/>
              <a:ahLst/>
              <a:cxnLst/>
              <a:rect l="0" t="0" r="0" b="0"/>
              <a:pathLst>
                <a:path w="249505" h="160837">
                  <a:moveTo>
                    <a:pt x="133690" y="0"/>
                  </a:moveTo>
                  <a:lnTo>
                    <a:pt x="90998" y="3120"/>
                  </a:lnTo>
                  <a:lnTo>
                    <a:pt x="71432" y="9575"/>
                  </a:lnTo>
                  <a:lnTo>
                    <a:pt x="26908" y="44992"/>
                  </a:lnTo>
                  <a:lnTo>
                    <a:pt x="7554" y="74552"/>
                  </a:lnTo>
                  <a:lnTo>
                    <a:pt x="0" y="111127"/>
                  </a:lnTo>
                  <a:lnTo>
                    <a:pt x="2449" y="122048"/>
                  </a:lnTo>
                  <a:lnTo>
                    <a:pt x="14529" y="140421"/>
                  </a:lnTo>
                  <a:lnTo>
                    <a:pt x="41061" y="158330"/>
                  </a:lnTo>
                  <a:lnTo>
                    <a:pt x="60936" y="160836"/>
                  </a:lnTo>
                  <a:lnTo>
                    <a:pt x="71149" y="159866"/>
                  </a:lnTo>
                  <a:lnTo>
                    <a:pt x="91856" y="149430"/>
                  </a:lnTo>
                  <a:lnTo>
                    <a:pt x="111588" y="131924"/>
                  </a:lnTo>
                  <a:lnTo>
                    <a:pt x="150638" y="69077"/>
                  </a:lnTo>
                  <a:lnTo>
                    <a:pt x="162384" y="24347"/>
                  </a:lnTo>
                  <a:lnTo>
                    <a:pt x="173427" y="75774"/>
                  </a:lnTo>
                  <a:lnTo>
                    <a:pt x="189676" y="124325"/>
                  </a:lnTo>
                  <a:lnTo>
                    <a:pt x="195580" y="135526"/>
                  </a:lnTo>
                  <a:lnTo>
                    <a:pt x="211499" y="151091"/>
                  </a:lnTo>
                  <a:lnTo>
                    <a:pt x="227933" y="159568"/>
                  </a:lnTo>
                  <a:lnTo>
                    <a:pt x="233953" y="160191"/>
                  </a:lnTo>
                  <a:lnTo>
                    <a:pt x="249504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3348062" y="3074321"/>
              <a:ext cx="1" cy="315856"/>
            </a:xfrm>
            <a:custGeom>
              <a:avLst/>
              <a:gdLst/>
              <a:ahLst/>
              <a:cxnLst/>
              <a:rect l="0" t="0" r="0" b="0"/>
              <a:pathLst>
                <a:path w="1" h="315856">
                  <a:moveTo>
                    <a:pt x="0" y="0"/>
                  </a:moveTo>
                  <a:lnTo>
                    <a:pt x="0" y="48931"/>
                  </a:lnTo>
                  <a:lnTo>
                    <a:pt x="0" y="108062"/>
                  </a:lnTo>
                  <a:lnTo>
                    <a:pt x="0" y="161870"/>
                  </a:lnTo>
                  <a:lnTo>
                    <a:pt x="0" y="211088"/>
                  </a:lnTo>
                  <a:lnTo>
                    <a:pt x="0" y="268471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3263835" y="3158363"/>
              <a:ext cx="326384" cy="176924"/>
            </a:xfrm>
            <a:custGeom>
              <a:avLst/>
              <a:gdLst/>
              <a:ahLst/>
              <a:cxnLst/>
              <a:rect l="0" t="0" r="0" b="0"/>
              <a:pathLst>
                <a:path w="326384" h="176924">
                  <a:moveTo>
                    <a:pt x="0" y="21243"/>
                  </a:moveTo>
                  <a:lnTo>
                    <a:pt x="20243" y="65206"/>
                  </a:lnTo>
                  <a:lnTo>
                    <a:pt x="50581" y="95491"/>
                  </a:lnTo>
                  <a:lnTo>
                    <a:pt x="94795" y="121102"/>
                  </a:lnTo>
                  <a:lnTo>
                    <a:pt x="144940" y="132329"/>
                  </a:lnTo>
                  <a:lnTo>
                    <a:pt x="185665" y="130067"/>
                  </a:lnTo>
                  <a:lnTo>
                    <a:pt x="225547" y="116398"/>
                  </a:lnTo>
                  <a:lnTo>
                    <a:pt x="243742" y="100969"/>
                  </a:lnTo>
                  <a:lnTo>
                    <a:pt x="264955" y="62468"/>
                  </a:lnTo>
                  <a:lnTo>
                    <a:pt x="266716" y="41905"/>
                  </a:lnTo>
                  <a:lnTo>
                    <a:pt x="262430" y="22237"/>
                  </a:lnTo>
                  <a:lnTo>
                    <a:pt x="252726" y="5697"/>
                  </a:lnTo>
                  <a:lnTo>
                    <a:pt x="244523" y="1521"/>
                  </a:lnTo>
                  <a:lnTo>
                    <a:pt x="222930" y="0"/>
                  </a:lnTo>
                  <a:lnTo>
                    <a:pt x="200855" y="9462"/>
                  </a:lnTo>
                  <a:lnTo>
                    <a:pt x="190055" y="16899"/>
                  </a:lnTo>
                  <a:lnTo>
                    <a:pt x="174936" y="37640"/>
                  </a:lnTo>
                  <a:lnTo>
                    <a:pt x="165486" y="63626"/>
                  </a:lnTo>
                  <a:lnTo>
                    <a:pt x="161287" y="94672"/>
                  </a:lnTo>
                  <a:lnTo>
                    <a:pt x="165659" y="121729"/>
                  </a:lnTo>
                  <a:lnTo>
                    <a:pt x="170101" y="133857"/>
                  </a:lnTo>
                  <a:lnTo>
                    <a:pt x="187514" y="153572"/>
                  </a:lnTo>
                  <a:lnTo>
                    <a:pt x="210851" y="167794"/>
                  </a:lnTo>
                  <a:lnTo>
                    <a:pt x="263961" y="176923"/>
                  </a:lnTo>
                  <a:lnTo>
                    <a:pt x="299309" y="175385"/>
                  </a:lnTo>
                  <a:lnTo>
                    <a:pt x="326383" y="1686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800916" y="3116435"/>
              <a:ext cx="119461" cy="248109"/>
            </a:xfrm>
            <a:custGeom>
              <a:avLst/>
              <a:gdLst/>
              <a:ahLst/>
              <a:cxnLst/>
              <a:rect l="0" t="0" r="0" b="0"/>
              <a:pathLst>
                <a:path w="119461" h="248109">
                  <a:moveTo>
                    <a:pt x="10400" y="0"/>
                  </a:moveTo>
                  <a:lnTo>
                    <a:pt x="3165" y="27556"/>
                  </a:lnTo>
                  <a:lnTo>
                    <a:pt x="522" y="86899"/>
                  </a:lnTo>
                  <a:lnTo>
                    <a:pt x="0" y="149357"/>
                  </a:lnTo>
                  <a:lnTo>
                    <a:pt x="5499" y="198152"/>
                  </a:lnTo>
                  <a:lnTo>
                    <a:pt x="9432" y="248108"/>
                  </a:lnTo>
                  <a:lnTo>
                    <a:pt x="11485" y="190619"/>
                  </a:lnTo>
                  <a:lnTo>
                    <a:pt x="19950" y="152536"/>
                  </a:lnTo>
                  <a:lnTo>
                    <a:pt x="30633" y="133695"/>
                  </a:lnTo>
                  <a:lnTo>
                    <a:pt x="46299" y="120641"/>
                  </a:lnTo>
                  <a:lnTo>
                    <a:pt x="55389" y="115523"/>
                  </a:lnTo>
                  <a:lnTo>
                    <a:pt x="74849" y="112955"/>
                  </a:lnTo>
                  <a:lnTo>
                    <a:pt x="84952" y="113908"/>
                  </a:lnTo>
                  <a:lnTo>
                    <a:pt x="92856" y="118053"/>
                  </a:lnTo>
                  <a:lnTo>
                    <a:pt x="104759" y="132017"/>
                  </a:lnTo>
                  <a:lnTo>
                    <a:pt x="118037" y="159609"/>
                  </a:lnTo>
                  <a:lnTo>
                    <a:pt x="119460" y="182852"/>
                  </a:lnTo>
                  <a:lnTo>
                    <a:pt x="118202" y="195601"/>
                  </a:lnTo>
                  <a:lnTo>
                    <a:pt x="112683" y="206440"/>
                  </a:lnTo>
                  <a:lnTo>
                    <a:pt x="94074" y="224722"/>
                  </a:lnTo>
                  <a:lnTo>
                    <a:pt x="70205" y="234407"/>
                  </a:lnTo>
                  <a:lnTo>
                    <a:pt x="57289" y="236990"/>
                  </a:lnTo>
                  <a:lnTo>
                    <a:pt x="36699" y="233621"/>
                  </a:lnTo>
                  <a:lnTo>
                    <a:pt x="1040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014479" y="3166817"/>
              <a:ext cx="95564" cy="153398"/>
            </a:xfrm>
            <a:custGeom>
              <a:avLst/>
              <a:gdLst/>
              <a:ahLst/>
              <a:cxnLst/>
              <a:rect l="0" t="0" r="0" b="0"/>
              <a:pathLst>
                <a:path w="95564" h="153398">
                  <a:moveTo>
                    <a:pt x="17936" y="2261"/>
                  </a:moveTo>
                  <a:lnTo>
                    <a:pt x="3465" y="35883"/>
                  </a:lnTo>
                  <a:lnTo>
                    <a:pt x="0" y="74094"/>
                  </a:lnTo>
                  <a:lnTo>
                    <a:pt x="11790" y="137268"/>
                  </a:lnTo>
                  <a:lnTo>
                    <a:pt x="18518" y="144908"/>
                  </a:lnTo>
                  <a:lnTo>
                    <a:pt x="38472" y="153397"/>
                  </a:lnTo>
                  <a:lnTo>
                    <a:pt x="48004" y="153321"/>
                  </a:lnTo>
                  <a:lnTo>
                    <a:pt x="64834" y="146998"/>
                  </a:lnTo>
                  <a:lnTo>
                    <a:pt x="76994" y="133268"/>
                  </a:lnTo>
                  <a:lnTo>
                    <a:pt x="94332" y="95859"/>
                  </a:lnTo>
                  <a:lnTo>
                    <a:pt x="95563" y="72326"/>
                  </a:lnTo>
                  <a:lnTo>
                    <a:pt x="91041" y="47439"/>
                  </a:lnTo>
                  <a:lnTo>
                    <a:pt x="81233" y="24680"/>
                  </a:lnTo>
                  <a:lnTo>
                    <a:pt x="65955" y="9105"/>
                  </a:lnTo>
                  <a:lnTo>
                    <a:pt x="56967" y="3314"/>
                  </a:lnTo>
                  <a:lnTo>
                    <a:pt x="37623" y="0"/>
                  </a:lnTo>
                  <a:lnTo>
                    <a:pt x="7407" y="22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171480" y="3116435"/>
              <a:ext cx="29392" cy="168457"/>
            </a:xfrm>
            <a:custGeom>
              <a:avLst/>
              <a:gdLst/>
              <a:ahLst/>
              <a:cxnLst/>
              <a:rect l="0" t="0" r="0" b="0"/>
              <a:pathLst>
                <a:path w="29392" h="168457">
                  <a:moveTo>
                    <a:pt x="8333" y="168456"/>
                  </a:moveTo>
                  <a:lnTo>
                    <a:pt x="0" y="130978"/>
                  </a:lnTo>
                  <a:lnTo>
                    <a:pt x="1575" y="93011"/>
                  </a:lnTo>
                  <a:lnTo>
                    <a:pt x="12588" y="38260"/>
                  </a:lnTo>
                  <a:lnTo>
                    <a:pt x="2939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240202" y="3042736"/>
              <a:ext cx="129126" cy="254525"/>
            </a:xfrm>
            <a:custGeom>
              <a:avLst/>
              <a:gdLst/>
              <a:ahLst/>
              <a:cxnLst/>
              <a:rect l="0" t="0" r="0" b="0"/>
              <a:pathLst>
                <a:path w="129126" h="254525">
                  <a:moveTo>
                    <a:pt x="76482" y="0"/>
                  </a:moveTo>
                  <a:lnTo>
                    <a:pt x="93271" y="56215"/>
                  </a:lnTo>
                  <a:lnTo>
                    <a:pt x="99815" y="111666"/>
                  </a:lnTo>
                  <a:lnTo>
                    <a:pt x="106437" y="168287"/>
                  </a:lnTo>
                  <a:lnTo>
                    <a:pt x="106575" y="219202"/>
                  </a:lnTo>
                  <a:lnTo>
                    <a:pt x="104733" y="219834"/>
                  </a:lnTo>
                  <a:lnTo>
                    <a:pt x="102335" y="216746"/>
                  </a:lnTo>
                  <a:lnTo>
                    <a:pt x="77717" y="158084"/>
                  </a:lnTo>
                  <a:lnTo>
                    <a:pt x="61823" y="143179"/>
                  </a:lnTo>
                  <a:lnTo>
                    <a:pt x="52671" y="137567"/>
                  </a:lnTo>
                  <a:lnTo>
                    <a:pt x="44231" y="136165"/>
                  </a:lnTo>
                  <a:lnTo>
                    <a:pt x="36264" y="137570"/>
                  </a:lnTo>
                  <a:lnTo>
                    <a:pt x="28613" y="140846"/>
                  </a:lnTo>
                  <a:lnTo>
                    <a:pt x="16992" y="153845"/>
                  </a:lnTo>
                  <a:lnTo>
                    <a:pt x="0" y="190786"/>
                  </a:lnTo>
                  <a:lnTo>
                    <a:pt x="1936" y="214255"/>
                  </a:lnTo>
                  <a:lnTo>
                    <a:pt x="5728" y="227065"/>
                  </a:lnTo>
                  <a:lnTo>
                    <a:pt x="12935" y="236774"/>
                  </a:lnTo>
                  <a:lnTo>
                    <a:pt x="33421" y="250682"/>
                  </a:lnTo>
                  <a:lnTo>
                    <a:pt x="58123" y="254524"/>
                  </a:lnTo>
                  <a:lnTo>
                    <a:pt x="82361" y="251162"/>
                  </a:lnTo>
                  <a:lnTo>
                    <a:pt x="113865" y="233059"/>
                  </a:lnTo>
                  <a:lnTo>
                    <a:pt x="129125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411440" y="3148445"/>
              <a:ext cx="115815" cy="148540"/>
            </a:xfrm>
            <a:custGeom>
              <a:avLst/>
              <a:gdLst/>
              <a:ahLst/>
              <a:cxnLst/>
              <a:rect l="0" t="0" r="0" b="0"/>
              <a:pathLst>
                <a:path w="115815" h="148540">
                  <a:moveTo>
                    <a:pt x="0" y="31161"/>
                  </a:moveTo>
                  <a:lnTo>
                    <a:pt x="11179" y="42340"/>
                  </a:lnTo>
                  <a:lnTo>
                    <a:pt x="29146" y="47828"/>
                  </a:lnTo>
                  <a:lnTo>
                    <a:pt x="51559" y="49097"/>
                  </a:lnTo>
                  <a:lnTo>
                    <a:pt x="83907" y="42065"/>
                  </a:lnTo>
                  <a:lnTo>
                    <a:pt x="105143" y="31718"/>
                  </a:lnTo>
                  <a:lnTo>
                    <a:pt x="111039" y="24513"/>
                  </a:lnTo>
                  <a:lnTo>
                    <a:pt x="113801" y="16201"/>
                  </a:lnTo>
                  <a:lnTo>
                    <a:pt x="114472" y="7150"/>
                  </a:lnTo>
                  <a:lnTo>
                    <a:pt x="109070" y="2286"/>
                  </a:lnTo>
                  <a:lnTo>
                    <a:pt x="87470" y="0"/>
                  </a:lnTo>
                  <a:lnTo>
                    <a:pt x="64612" y="9123"/>
                  </a:lnTo>
                  <a:lnTo>
                    <a:pt x="43925" y="26046"/>
                  </a:lnTo>
                  <a:lnTo>
                    <a:pt x="26931" y="49165"/>
                  </a:lnTo>
                  <a:lnTo>
                    <a:pt x="17819" y="75038"/>
                  </a:lnTo>
                  <a:lnTo>
                    <a:pt x="14939" y="100965"/>
                  </a:lnTo>
                  <a:lnTo>
                    <a:pt x="17558" y="124186"/>
                  </a:lnTo>
                  <a:lnTo>
                    <a:pt x="22234" y="132952"/>
                  </a:lnTo>
                  <a:lnTo>
                    <a:pt x="36788" y="145812"/>
                  </a:lnTo>
                  <a:lnTo>
                    <a:pt x="45583" y="148539"/>
                  </a:lnTo>
                  <a:lnTo>
                    <a:pt x="64713" y="148450"/>
                  </a:lnTo>
                  <a:lnTo>
                    <a:pt x="115814" y="1259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537783" y="326383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571265" y="3066601"/>
              <a:ext cx="246886" cy="281462"/>
            </a:xfrm>
            <a:custGeom>
              <a:avLst/>
              <a:gdLst/>
              <a:ahLst/>
              <a:cxnLst/>
              <a:rect l="0" t="0" r="0" b="0"/>
              <a:pathLst>
                <a:path w="246886" h="281462">
                  <a:moveTo>
                    <a:pt x="19160" y="91948"/>
                  </a:moveTo>
                  <a:lnTo>
                    <a:pt x="2371" y="146993"/>
                  </a:lnTo>
                  <a:lnTo>
                    <a:pt x="0" y="171785"/>
                  </a:lnTo>
                  <a:lnTo>
                    <a:pt x="537" y="174419"/>
                  </a:lnTo>
                  <a:lnTo>
                    <a:pt x="12924" y="121728"/>
                  </a:lnTo>
                  <a:lnTo>
                    <a:pt x="34739" y="66549"/>
                  </a:lnTo>
                  <a:lnTo>
                    <a:pt x="47921" y="47124"/>
                  </a:lnTo>
                  <a:lnTo>
                    <a:pt x="79674" y="23035"/>
                  </a:lnTo>
                  <a:lnTo>
                    <a:pt x="139561" y="3510"/>
                  </a:lnTo>
                  <a:lnTo>
                    <a:pt x="168988" y="0"/>
                  </a:lnTo>
                  <a:lnTo>
                    <a:pt x="191425" y="4679"/>
                  </a:lnTo>
                  <a:lnTo>
                    <a:pt x="200684" y="9202"/>
                  </a:lnTo>
                  <a:lnTo>
                    <a:pt x="203347" y="14557"/>
                  </a:lnTo>
                  <a:lnTo>
                    <a:pt x="201613" y="20467"/>
                  </a:lnTo>
                  <a:lnTo>
                    <a:pt x="164243" y="60872"/>
                  </a:lnTo>
                  <a:lnTo>
                    <a:pt x="144473" y="76577"/>
                  </a:lnTo>
                  <a:lnTo>
                    <a:pt x="138966" y="86380"/>
                  </a:lnTo>
                  <a:lnTo>
                    <a:pt x="135969" y="109751"/>
                  </a:lnTo>
                  <a:lnTo>
                    <a:pt x="139146" y="119024"/>
                  </a:lnTo>
                  <a:lnTo>
                    <a:pt x="152036" y="132448"/>
                  </a:lnTo>
                  <a:lnTo>
                    <a:pt x="207338" y="165897"/>
                  </a:lnTo>
                  <a:lnTo>
                    <a:pt x="244934" y="193773"/>
                  </a:lnTo>
                  <a:lnTo>
                    <a:pt x="246885" y="201946"/>
                  </a:lnTo>
                  <a:lnTo>
                    <a:pt x="244676" y="210903"/>
                  </a:lnTo>
                  <a:lnTo>
                    <a:pt x="239694" y="220384"/>
                  </a:lnTo>
                  <a:lnTo>
                    <a:pt x="218560" y="237159"/>
                  </a:lnTo>
                  <a:lnTo>
                    <a:pt x="168512" y="261402"/>
                  </a:lnTo>
                  <a:lnTo>
                    <a:pt x="106866" y="278011"/>
                  </a:lnTo>
                  <a:lnTo>
                    <a:pt x="92860" y="2814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1385353" y="3105907"/>
            <a:ext cx="3531456" cy="1299299"/>
            <a:chOff x="1385353" y="3105907"/>
            <a:chExt cx="3531456" cy="1299299"/>
          </a:xfrm>
        </p:grpSpPr>
        <p:sp>
          <p:nvSpPr>
            <p:cNvPr id="145" name="Freeform 144"/>
            <p:cNvSpPr/>
            <p:nvPr/>
          </p:nvSpPr>
          <p:spPr>
            <a:xfrm>
              <a:off x="1979358" y="3593511"/>
              <a:ext cx="147400" cy="7236"/>
            </a:xfrm>
            <a:custGeom>
              <a:avLst/>
              <a:gdLst/>
              <a:ahLst/>
              <a:cxnLst/>
              <a:rect l="0" t="0" r="0" b="0"/>
              <a:pathLst>
                <a:path w="147400" h="7236">
                  <a:moveTo>
                    <a:pt x="0" y="7235"/>
                  </a:moveTo>
                  <a:lnTo>
                    <a:pt x="27556" y="0"/>
                  </a:lnTo>
                  <a:lnTo>
                    <a:pt x="83778" y="477"/>
                  </a:lnTo>
                  <a:lnTo>
                    <a:pt x="119969" y="5233"/>
                  </a:lnTo>
                  <a:lnTo>
                    <a:pt x="147399" y="7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039866" y="3495461"/>
              <a:ext cx="23721" cy="221100"/>
            </a:xfrm>
            <a:custGeom>
              <a:avLst/>
              <a:gdLst/>
              <a:ahLst/>
              <a:cxnLst/>
              <a:rect l="0" t="0" r="0" b="0"/>
              <a:pathLst>
                <a:path w="23721" h="221100">
                  <a:moveTo>
                    <a:pt x="23720" y="0"/>
                  </a:moveTo>
                  <a:lnTo>
                    <a:pt x="12541" y="11179"/>
                  </a:lnTo>
                  <a:lnTo>
                    <a:pt x="0" y="51666"/>
                  </a:lnTo>
                  <a:lnTo>
                    <a:pt x="54" y="102526"/>
                  </a:lnTo>
                  <a:lnTo>
                    <a:pt x="9383" y="163708"/>
                  </a:lnTo>
                  <a:lnTo>
                    <a:pt x="13191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210985" y="3495461"/>
              <a:ext cx="24750" cy="252685"/>
            </a:xfrm>
            <a:custGeom>
              <a:avLst/>
              <a:gdLst/>
              <a:ahLst/>
              <a:cxnLst/>
              <a:rect l="0" t="0" r="0" b="0"/>
              <a:pathLst>
                <a:path w="24750" h="252685">
                  <a:moveTo>
                    <a:pt x="0" y="0"/>
                  </a:moveTo>
                  <a:lnTo>
                    <a:pt x="14654" y="49552"/>
                  </a:lnTo>
                  <a:lnTo>
                    <a:pt x="24749" y="105670"/>
                  </a:lnTo>
                  <a:lnTo>
                    <a:pt x="23970" y="162981"/>
                  </a:lnTo>
                  <a:lnTo>
                    <a:pt x="15566" y="222833"/>
                  </a:lnTo>
                  <a:lnTo>
                    <a:pt x="21056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2126757" y="3548104"/>
              <a:ext cx="168457" cy="115814"/>
            </a:xfrm>
            <a:custGeom>
              <a:avLst/>
              <a:gdLst/>
              <a:ahLst/>
              <a:cxnLst/>
              <a:rect l="0" t="0" r="0" b="0"/>
              <a:pathLst>
                <a:path w="168457" h="115814">
                  <a:moveTo>
                    <a:pt x="168456" y="0"/>
                  </a:moveTo>
                  <a:lnTo>
                    <a:pt x="113314" y="34897"/>
                  </a:lnTo>
                  <a:lnTo>
                    <a:pt x="56819" y="73211"/>
                  </a:lnTo>
                  <a:lnTo>
                    <a:pt x="29703" y="91492"/>
                  </a:lnTo>
                  <a:lnTo>
                    <a:pt x="13201" y="100324"/>
                  </a:lnTo>
                  <a:lnTo>
                    <a:pt x="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2305741" y="3495461"/>
              <a:ext cx="144325" cy="242157"/>
            </a:xfrm>
            <a:custGeom>
              <a:avLst/>
              <a:gdLst/>
              <a:ahLst/>
              <a:cxnLst/>
              <a:rect l="0" t="0" r="0" b="0"/>
              <a:pathLst>
                <a:path w="144325" h="242157">
                  <a:moveTo>
                    <a:pt x="0" y="0"/>
                  </a:moveTo>
                  <a:lnTo>
                    <a:pt x="8333" y="37478"/>
                  </a:lnTo>
                  <a:lnTo>
                    <a:pt x="17475" y="97656"/>
                  </a:lnTo>
                  <a:lnTo>
                    <a:pt x="18826" y="147868"/>
                  </a:lnTo>
                  <a:lnTo>
                    <a:pt x="12514" y="201174"/>
                  </a:lnTo>
                  <a:lnTo>
                    <a:pt x="12581" y="220432"/>
                  </a:lnTo>
                  <a:lnTo>
                    <a:pt x="14236" y="220654"/>
                  </a:lnTo>
                  <a:lnTo>
                    <a:pt x="16510" y="217293"/>
                  </a:lnTo>
                  <a:lnTo>
                    <a:pt x="35031" y="165644"/>
                  </a:lnTo>
                  <a:lnTo>
                    <a:pt x="48325" y="141470"/>
                  </a:lnTo>
                  <a:lnTo>
                    <a:pt x="65931" y="122927"/>
                  </a:lnTo>
                  <a:lnTo>
                    <a:pt x="75540" y="119386"/>
                  </a:lnTo>
                  <a:lnTo>
                    <a:pt x="85455" y="119365"/>
                  </a:lnTo>
                  <a:lnTo>
                    <a:pt x="95574" y="121691"/>
                  </a:lnTo>
                  <a:lnTo>
                    <a:pt x="113057" y="133634"/>
                  </a:lnTo>
                  <a:lnTo>
                    <a:pt x="127457" y="151810"/>
                  </a:lnTo>
                  <a:lnTo>
                    <a:pt x="140970" y="188350"/>
                  </a:lnTo>
                  <a:lnTo>
                    <a:pt x="144324" y="224134"/>
                  </a:lnTo>
                  <a:lnTo>
                    <a:pt x="143010" y="230141"/>
                  </a:lnTo>
                  <a:lnTo>
                    <a:pt x="136871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2495254" y="3565955"/>
              <a:ext cx="252685" cy="161134"/>
            </a:xfrm>
            <a:custGeom>
              <a:avLst/>
              <a:gdLst/>
              <a:ahLst/>
              <a:cxnLst/>
              <a:rect l="0" t="0" r="0" b="0"/>
              <a:pathLst>
                <a:path w="252685" h="161134">
                  <a:moveTo>
                    <a:pt x="0" y="45320"/>
                  </a:moveTo>
                  <a:lnTo>
                    <a:pt x="15619" y="99411"/>
                  </a:lnTo>
                  <a:lnTo>
                    <a:pt x="15092" y="98928"/>
                  </a:lnTo>
                  <a:lnTo>
                    <a:pt x="13571" y="95097"/>
                  </a:lnTo>
                  <a:lnTo>
                    <a:pt x="17019" y="72937"/>
                  </a:lnTo>
                  <a:lnTo>
                    <a:pt x="23044" y="67241"/>
                  </a:lnTo>
                  <a:lnTo>
                    <a:pt x="42217" y="60912"/>
                  </a:lnTo>
                  <a:lnTo>
                    <a:pt x="66337" y="64338"/>
                  </a:lnTo>
                  <a:lnTo>
                    <a:pt x="126542" y="82486"/>
                  </a:lnTo>
                  <a:lnTo>
                    <a:pt x="164876" y="84798"/>
                  </a:lnTo>
                  <a:lnTo>
                    <a:pt x="198981" y="77424"/>
                  </a:lnTo>
                  <a:lnTo>
                    <a:pt x="220627" y="66997"/>
                  </a:lnTo>
                  <a:lnTo>
                    <a:pt x="235707" y="51445"/>
                  </a:lnTo>
                  <a:lnTo>
                    <a:pt x="241366" y="42384"/>
                  </a:lnTo>
                  <a:lnTo>
                    <a:pt x="242799" y="34004"/>
                  </a:lnTo>
                  <a:lnTo>
                    <a:pt x="241414" y="26078"/>
                  </a:lnTo>
                  <a:lnTo>
                    <a:pt x="238152" y="18454"/>
                  </a:lnTo>
                  <a:lnTo>
                    <a:pt x="225168" y="6863"/>
                  </a:lnTo>
                  <a:lnTo>
                    <a:pt x="216793" y="2135"/>
                  </a:lnTo>
                  <a:lnTo>
                    <a:pt x="198128" y="0"/>
                  </a:lnTo>
                  <a:lnTo>
                    <a:pt x="179304" y="4121"/>
                  </a:lnTo>
                  <a:lnTo>
                    <a:pt x="163139" y="13751"/>
                  </a:lnTo>
                  <a:lnTo>
                    <a:pt x="151275" y="28950"/>
                  </a:lnTo>
                  <a:lnTo>
                    <a:pt x="134127" y="72891"/>
                  </a:lnTo>
                  <a:lnTo>
                    <a:pt x="132921" y="96178"/>
                  </a:lnTo>
                  <a:lnTo>
                    <a:pt x="137455" y="117057"/>
                  </a:lnTo>
                  <a:lnTo>
                    <a:pt x="147269" y="134135"/>
                  </a:lnTo>
                  <a:lnTo>
                    <a:pt x="162549" y="146404"/>
                  </a:lnTo>
                  <a:lnTo>
                    <a:pt x="171537" y="151314"/>
                  </a:lnTo>
                  <a:lnTo>
                    <a:pt x="229376" y="159194"/>
                  </a:lnTo>
                  <a:lnTo>
                    <a:pt x="252684" y="161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2800712" y="3559143"/>
              <a:ext cx="189382" cy="145739"/>
            </a:xfrm>
            <a:custGeom>
              <a:avLst/>
              <a:gdLst/>
              <a:ahLst/>
              <a:cxnLst/>
              <a:rect l="0" t="0" r="0" b="0"/>
              <a:pathLst>
                <a:path w="189382" h="145739">
                  <a:moveTo>
                    <a:pt x="115682" y="20546"/>
                  </a:moveTo>
                  <a:lnTo>
                    <a:pt x="93325" y="14957"/>
                  </a:lnTo>
                  <a:lnTo>
                    <a:pt x="84400" y="15650"/>
                  </a:lnTo>
                  <a:lnTo>
                    <a:pt x="68244" y="22660"/>
                  </a:lnTo>
                  <a:lnTo>
                    <a:pt x="24336" y="54629"/>
                  </a:lnTo>
                  <a:lnTo>
                    <a:pt x="6454" y="74299"/>
                  </a:lnTo>
                  <a:lnTo>
                    <a:pt x="65" y="100978"/>
                  </a:lnTo>
                  <a:lnTo>
                    <a:pt x="0" y="116281"/>
                  </a:lnTo>
                  <a:lnTo>
                    <a:pt x="4635" y="127654"/>
                  </a:lnTo>
                  <a:lnTo>
                    <a:pt x="12405" y="136405"/>
                  </a:lnTo>
                  <a:lnTo>
                    <a:pt x="22264" y="143409"/>
                  </a:lnTo>
                  <a:lnTo>
                    <a:pt x="31177" y="145738"/>
                  </a:lnTo>
                  <a:lnTo>
                    <a:pt x="39458" y="144952"/>
                  </a:lnTo>
                  <a:lnTo>
                    <a:pt x="47318" y="142088"/>
                  </a:lnTo>
                  <a:lnTo>
                    <a:pt x="75149" y="115700"/>
                  </a:lnTo>
                  <a:lnTo>
                    <a:pt x="100033" y="83835"/>
                  </a:lnTo>
                  <a:lnTo>
                    <a:pt x="108727" y="59593"/>
                  </a:lnTo>
                  <a:lnTo>
                    <a:pt x="115936" y="255"/>
                  </a:lnTo>
                  <a:lnTo>
                    <a:pt x="118191" y="0"/>
                  </a:lnTo>
                  <a:lnTo>
                    <a:pt x="120864" y="3339"/>
                  </a:lnTo>
                  <a:lnTo>
                    <a:pt x="136959" y="63283"/>
                  </a:lnTo>
                  <a:lnTo>
                    <a:pt x="150452" y="101839"/>
                  </a:lnTo>
                  <a:lnTo>
                    <a:pt x="162721" y="121017"/>
                  </a:lnTo>
                  <a:lnTo>
                    <a:pt x="189381" y="1363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042736" y="3411233"/>
              <a:ext cx="16595" cy="264076"/>
            </a:xfrm>
            <a:custGeom>
              <a:avLst/>
              <a:gdLst/>
              <a:ahLst/>
              <a:cxnLst/>
              <a:rect l="0" t="0" r="0" b="0"/>
              <a:pathLst>
                <a:path w="16595" h="264076">
                  <a:moveTo>
                    <a:pt x="10528" y="0"/>
                  </a:moveTo>
                  <a:lnTo>
                    <a:pt x="10528" y="51603"/>
                  </a:lnTo>
                  <a:lnTo>
                    <a:pt x="11698" y="112646"/>
                  </a:lnTo>
                  <a:lnTo>
                    <a:pt x="16594" y="164268"/>
                  </a:lnTo>
                  <a:lnTo>
                    <a:pt x="12846" y="220638"/>
                  </a:lnTo>
                  <a:lnTo>
                    <a:pt x="10045" y="260996"/>
                  </a:lnTo>
                  <a:lnTo>
                    <a:pt x="7866" y="264075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2979565" y="3529129"/>
              <a:ext cx="252685" cy="155463"/>
            </a:xfrm>
            <a:custGeom>
              <a:avLst/>
              <a:gdLst/>
              <a:ahLst/>
              <a:cxnLst/>
              <a:rect l="0" t="0" r="0" b="0"/>
              <a:pathLst>
                <a:path w="252685" h="155463">
                  <a:moveTo>
                    <a:pt x="0" y="29503"/>
                  </a:moveTo>
                  <a:lnTo>
                    <a:pt x="46639" y="73803"/>
                  </a:lnTo>
                  <a:lnTo>
                    <a:pt x="65182" y="83507"/>
                  </a:lnTo>
                  <a:lnTo>
                    <a:pt x="91361" y="85481"/>
                  </a:lnTo>
                  <a:lnTo>
                    <a:pt x="150238" y="77215"/>
                  </a:lnTo>
                  <a:lnTo>
                    <a:pt x="181645" y="62098"/>
                  </a:lnTo>
                  <a:lnTo>
                    <a:pt x="205769" y="42800"/>
                  </a:lnTo>
                  <a:lnTo>
                    <a:pt x="209709" y="33689"/>
                  </a:lnTo>
                  <a:lnTo>
                    <a:pt x="210967" y="11086"/>
                  </a:lnTo>
                  <a:lnTo>
                    <a:pt x="207325" y="4357"/>
                  </a:lnTo>
                  <a:lnTo>
                    <a:pt x="201388" y="1041"/>
                  </a:lnTo>
                  <a:lnTo>
                    <a:pt x="193920" y="0"/>
                  </a:lnTo>
                  <a:lnTo>
                    <a:pt x="173144" y="8202"/>
                  </a:lnTo>
                  <a:lnTo>
                    <a:pt x="127268" y="42063"/>
                  </a:lnTo>
                  <a:lnTo>
                    <a:pt x="115055" y="65111"/>
                  </a:lnTo>
                  <a:lnTo>
                    <a:pt x="111798" y="77808"/>
                  </a:lnTo>
                  <a:lnTo>
                    <a:pt x="114419" y="104395"/>
                  </a:lnTo>
                  <a:lnTo>
                    <a:pt x="124552" y="129469"/>
                  </a:lnTo>
                  <a:lnTo>
                    <a:pt x="140754" y="148412"/>
                  </a:lnTo>
                  <a:lnTo>
                    <a:pt x="149988" y="153229"/>
                  </a:lnTo>
                  <a:lnTo>
                    <a:pt x="169607" y="155462"/>
                  </a:lnTo>
                  <a:lnTo>
                    <a:pt x="205972" y="144553"/>
                  </a:lnTo>
                  <a:lnTo>
                    <a:pt x="252684" y="1137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3263835" y="3527047"/>
              <a:ext cx="136871" cy="189514"/>
            </a:xfrm>
            <a:custGeom>
              <a:avLst/>
              <a:gdLst/>
              <a:ahLst/>
              <a:cxnLst/>
              <a:rect l="0" t="0" r="0" b="0"/>
              <a:pathLst>
                <a:path w="136871" h="189514">
                  <a:moveTo>
                    <a:pt x="0" y="0"/>
                  </a:moveTo>
                  <a:lnTo>
                    <a:pt x="0" y="62478"/>
                  </a:lnTo>
                  <a:lnTo>
                    <a:pt x="0" y="124775"/>
                  </a:lnTo>
                  <a:lnTo>
                    <a:pt x="0" y="131146"/>
                  </a:lnTo>
                  <a:lnTo>
                    <a:pt x="1169" y="78088"/>
                  </a:lnTo>
                  <a:lnTo>
                    <a:pt x="9574" y="44584"/>
                  </a:lnTo>
                  <a:lnTo>
                    <a:pt x="20243" y="27224"/>
                  </a:lnTo>
                  <a:lnTo>
                    <a:pt x="28703" y="22829"/>
                  </a:lnTo>
                  <a:lnTo>
                    <a:pt x="50581" y="21064"/>
                  </a:lnTo>
                  <a:lnTo>
                    <a:pt x="83616" y="32237"/>
                  </a:lnTo>
                  <a:lnTo>
                    <a:pt x="115632" y="67134"/>
                  </a:lnTo>
                  <a:lnTo>
                    <a:pt x="127430" y="98077"/>
                  </a:lnTo>
                  <a:lnTo>
                    <a:pt x="135005" y="160013"/>
                  </a:lnTo>
                  <a:lnTo>
                    <a:pt x="136870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3548104" y="3432290"/>
              <a:ext cx="29391" cy="263214"/>
            </a:xfrm>
            <a:custGeom>
              <a:avLst/>
              <a:gdLst/>
              <a:ahLst/>
              <a:cxnLst/>
              <a:rect l="0" t="0" r="0" b="0"/>
              <a:pathLst>
                <a:path w="29391" h="263214">
                  <a:moveTo>
                    <a:pt x="21057" y="0"/>
                  </a:moveTo>
                  <a:lnTo>
                    <a:pt x="29390" y="52051"/>
                  </a:lnTo>
                  <a:lnTo>
                    <a:pt x="27815" y="111349"/>
                  </a:lnTo>
                  <a:lnTo>
                    <a:pt x="19940" y="174543"/>
                  </a:lnTo>
                  <a:lnTo>
                    <a:pt x="6798" y="237119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3505990" y="3495895"/>
              <a:ext cx="256041" cy="170290"/>
            </a:xfrm>
            <a:custGeom>
              <a:avLst/>
              <a:gdLst/>
              <a:ahLst/>
              <a:cxnLst/>
              <a:rect l="0" t="0" r="0" b="0"/>
              <a:pathLst>
                <a:path w="256041" h="170290">
                  <a:moveTo>
                    <a:pt x="0" y="10095"/>
                  </a:moveTo>
                  <a:lnTo>
                    <a:pt x="37478" y="1762"/>
                  </a:lnTo>
                  <a:lnTo>
                    <a:pt x="88901" y="0"/>
                  </a:lnTo>
                  <a:lnTo>
                    <a:pt x="113211" y="5998"/>
                  </a:lnTo>
                  <a:lnTo>
                    <a:pt x="134544" y="17633"/>
                  </a:lnTo>
                  <a:lnTo>
                    <a:pt x="151824" y="34502"/>
                  </a:lnTo>
                  <a:lnTo>
                    <a:pt x="174706" y="74908"/>
                  </a:lnTo>
                  <a:lnTo>
                    <a:pt x="179813" y="104021"/>
                  </a:lnTo>
                  <a:lnTo>
                    <a:pt x="179148" y="160840"/>
                  </a:lnTo>
                  <a:lnTo>
                    <a:pt x="182603" y="167913"/>
                  </a:lnTo>
                  <a:lnTo>
                    <a:pt x="188416" y="170289"/>
                  </a:lnTo>
                  <a:lnTo>
                    <a:pt x="195800" y="169534"/>
                  </a:lnTo>
                  <a:lnTo>
                    <a:pt x="210245" y="159335"/>
                  </a:lnTo>
                  <a:lnTo>
                    <a:pt x="244452" y="120302"/>
                  </a:lnTo>
                  <a:lnTo>
                    <a:pt x="254094" y="97290"/>
                  </a:lnTo>
                  <a:lnTo>
                    <a:pt x="256040" y="71465"/>
                  </a:lnTo>
                  <a:lnTo>
                    <a:pt x="254921" y="58027"/>
                  </a:lnTo>
                  <a:lnTo>
                    <a:pt x="244319" y="33738"/>
                  </a:lnTo>
                  <a:lnTo>
                    <a:pt x="236579" y="22348"/>
                  </a:lnTo>
                  <a:lnTo>
                    <a:pt x="226740" y="14754"/>
                  </a:lnTo>
                  <a:lnTo>
                    <a:pt x="203328" y="6316"/>
                  </a:lnTo>
                  <a:lnTo>
                    <a:pt x="151341" y="2069"/>
                  </a:lnTo>
                  <a:lnTo>
                    <a:pt x="120491" y="8367"/>
                  </a:lnTo>
                  <a:lnTo>
                    <a:pt x="105285" y="20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3904153" y="3450574"/>
              <a:ext cx="116389" cy="205569"/>
            </a:xfrm>
            <a:custGeom>
              <a:avLst/>
              <a:gdLst/>
              <a:ahLst/>
              <a:cxnLst/>
              <a:rect l="0" t="0" r="0" b="0"/>
              <a:pathLst>
                <a:path w="116389" h="205569">
                  <a:moveTo>
                    <a:pt x="96676" y="13302"/>
                  </a:moveTo>
                  <a:lnTo>
                    <a:pt x="85498" y="2123"/>
                  </a:lnTo>
                  <a:lnTo>
                    <a:pt x="78695" y="0"/>
                  </a:lnTo>
                  <a:lnTo>
                    <a:pt x="61779" y="761"/>
                  </a:lnTo>
                  <a:lnTo>
                    <a:pt x="26935" y="13355"/>
                  </a:lnTo>
                  <a:lnTo>
                    <a:pt x="9918" y="28533"/>
                  </a:lnTo>
                  <a:lnTo>
                    <a:pt x="3742" y="37494"/>
                  </a:lnTo>
                  <a:lnTo>
                    <a:pt x="0" y="56810"/>
                  </a:lnTo>
                  <a:lnTo>
                    <a:pt x="640" y="66873"/>
                  </a:lnTo>
                  <a:lnTo>
                    <a:pt x="7590" y="84295"/>
                  </a:lnTo>
                  <a:lnTo>
                    <a:pt x="20818" y="101006"/>
                  </a:lnTo>
                  <a:lnTo>
                    <a:pt x="53403" y="127806"/>
                  </a:lnTo>
                  <a:lnTo>
                    <a:pt x="107052" y="158174"/>
                  </a:lnTo>
                  <a:lnTo>
                    <a:pt x="112952" y="166035"/>
                  </a:lnTo>
                  <a:lnTo>
                    <a:pt x="115716" y="174786"/>
                  </a:lnTo>
                  <a:lnTo>
                    <a:pt x="116388" y="184129"/>
                  </a:lnTo>
                  <a:lnTo>
                    <a:pt x="112157" y="191527"/>
                  </a:lnTo>
                  <a:lnTo>
                    <a:pt x="94978" y="202867"/>
                  </a:lnTo>
                  <a:lnTo>
                    <a:pt x="71745" y="205568"/>
                  </a:lnTo>
                  <a:lnTo>
                    <a:pt x="38596" y="200511"/>
                  </a:lnTo>
                  <a:lnTo>
                    <a:pt x="12448" y="1922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4064000" y="3484528"/>
              <a:ext cx="128062" cy="171075"/>
            </a:xfrm>
            <a:custGeom>
              <a:avLst/>
              <a:gdLst/>
              <a:ahLst/>
              <a:cxnLst/>
              <a:rect l="0" t="0" r="0" b="0"/>
              <a:pathLst>
                <a:path w="128062" h="171075">
                  <a:moveTo>
                    <a:pt x="0" y="84633"/>
                  </a:moveTo>
                  <a:lnTo>
                    <a:pt x="42692" y="81513"/>
                  </a:lnTo>
                  <a:lnTo>
                    <a:pt x="93663" y="65505"/>
                  </a:lnTo>
                  <a:lnTo>
                    <a:pt x="110258" y="54294"/>
                  </a:lnTo>
                  <a:lnTo>
                    <a:pt x="122313" y="38394"/>
                  </a:lnTo>
                  <a:lnTo>
                    <a:pt x="127166" y="29240"/>
                  </a:lnTo>
                  <a:lnTo>
                    <a:pt x="128061" y="20798"/>
                  </a:lnTo>
                  <a:lnTo>
                    <a:pt x="122817" y="5179"/>
                  </a:lnTo>
                  <a:lnTo>
                    <a:pt x="116973" y="1248"/>
                  </a:lnTo>
                  <a:lnTo>
                    <a:pt x="101121" y="0"/>
                  </a:lnTo>
                  <a:lnTo>
                    <a:pt x="66877" y="17052"/>
                  </a:lnTo>
                  <a:lnTo>
                    <a:pt x="38273" y="38743"/>
                  </a:lnTo>
                  <a:lnTo>
                    <a:pt x="14979" y="71165"/>
                  </a:lnTo>
                  <a:lnTo>
                    <a:pt x="4438" y="110408"/>
                  </a:lnTo>
                  <a:lnTo>
                    <a:pt x="8212" y="134693"/>
                  </a:lnTo>
                  <a:lnTo>
                    <a:pt x="12493" y="146082"/>
                  </a:lnTo>
                  <a:lnTo>
                    <a:pt x="26610" y="161856"/>
                  </a:lnTo>
                  <a:lnTo>
                    <a:pt x="35287" y="167701"/>
                  </a:lnTo>
                  <a:lnTo>
                    <a:pt x="57407" y="171074"/>
                  </a:lnTo>
                  <a:lnTo>
                    <a:pt x="105285" y="1688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4254748" y="3463876"/>
              <a:ext cx="93522" cy="189514"/>
            </a:xfrm>
            <a:custGeom>
              <a:avLst/>
              <a:gdLst/>
              <a:ahLst/>
              <a:cxnLst/>
              <a:rect l="0" t="0" r="0" b="0"/>
              <a:pathLst>
                <a:path w="93522" h="189514">
                  <a:moveTo>
                    <a:pt x="93521" y="0"/>
                  </a:moveTo>
                  <a:lnTo>
                    <a:pt x="69475" y="9575"/>
                  </a:lnTo>
                  <a:lnTo>
                    <a:pt x="55148" y="20243"/>
                  </a:lnTo>
                  <a:lnTo>
                    <a:pt x="12823" y="78028"/>
                  </a:lnTo>
                  <a:lnTo>
                    <a:pt x="5013" y="99800"/>
                  </a:lnTo>
                  <a:lnTo>
                    <a:pt x="0" y="151904"/>
                  </a:lnTo>
                  <a:lnTo>
                    <a:pt x="5553" y="173188"/>
                  </a:lnTo>
                  <a:lnTo>
                    <a:pt x="10309" y="182139"/>
                  </a:lnTo>
                  <a:lnTo>
                    <a:pt x="18159" y="186936"/>
                  </a:lnTo>
                  <a:lnTo>
                    <a:pt x="61936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4379855" y="3464913"/>
              <a:ext cx="126991" cy="167720"/>
            </a:xfrm>
            <a:custGeom>
              <a:avLst/>
              <a:gdLst/>
              <a:ahLst/>
              <a:cxnLst/>
              <a:rect l="0" t="0" r="0" b="0"/>
              <a:pathLst>
                <a:path w="126991" h="167720">
                  <a:moveTo>
                    <a:pt x="0" y="51605"/>
                  </a:moveTo>
                  <a:lnTo>
                    <a:pt x="5589" y="68372"/>
                  </a:lnTo>
                  <a:lnTo>
                    <a:pt x="13085" y="73312"/>
                  </a:lnTo>
                  <a:lnTo>
                    <a:pt x="37011" y="78800"/>
                  </a:lnTo>
                  <a:lnTo>
                    <a:pt x="72188" y="76301"/>
                  </a:lnTo>
                  <a:lnTo>
                    <a:pt x="104837" y="62562"/>
                  </a:lnTo>
                  <a:lnTo>
                    <a:pt x="119904" y="47116"/>
                  </a:lnTo>
                  <a:lnTo>
                    <a:pt x="125560" y="38084"/>
                  </a:lnTo>
                  <a:lnTo>
                    <a:pt x="126990" y="28553"/>
                  </a:lnTo>
                  <a:lnTo>
                    <a:pt x="122341" y="8604"/>
                  </a:lnTo>
                  <a:lnTo>
                    <a:pt x="115486" y="3051"/>
                  </a:lnTo>
                  <a:lnTo>
                    <a:pt x="95391" y="0"/>
                  </a:lnTo>
                  <a:lnTo>
                    <a:pt x="73981" y="8782"/>
                  </a:lnTo>
                  <a:lnTo>
                    <a:pt x="63359" y="16038"/>
                  </a:lnTo>
                  <a:lnTo>
                    <a:pt x="48437" y="36577"/>
                  </a:lnTo>
                  <a:lnTo>
                    <a:pt x="39075" y="62474"/>
                  </a:lnTo>
                  <a:lnTo>
                    <a:pt x="34974" y="108768"/>
                  </a:lnTo>
                  <a:lnTo>
                    <a:pt x="38161" y="138232"/>
                  </a:lnTo>
                  <a:lnTo>
                    <a:pt x="42988" y="149131"/>
                  </a:lnTo>
                  <a:lnTo>
                    <a:pt x="57710" y="164360"/>
                  </a:lnTo>
                  <a:lnTo>
                    <a:pt x="66550" y="167719"/>
                  </a:lnTo>
                  <a:lnTo>
                    <a:pt x="115814" y="16741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4543259" y="3358591"/>
              <a:ext cx="373550" cy="265957"/>
            </a:xfrm>
            <a:custGeom>
              <a:avLst/>
              <a:gdLst/>
              <a:ahLst/>
              <a:cxnLst/>
              <a:rect l="0" t="0" r="0" b="0"/>
              <a:pathLst>
                <a:path w="373550" h="265957">
                  <a:moveTo>
                    <a:pt x="110337" y="0"/>
                  </a:moveTo>
                  <a:lnTo>
                    <a:pt x="124991" y="55141"/>
                  </a:lnTo>
                  <a:lnTo>
                    <a:pt x="129497" y="109145"/>
                  </a:lnTo>
                  <a:lnTo>
                    <a:pt x="130832" y="169600"/>
                  </a:lnTo>
                  <a:lnTo>
                    <a:pt x="125639" y="215198"/>
                  </a:lnTo>
                  <a:lnTo>
                    <a:pt x="122878" y="218334"/>
                  </a:lnTo>
                  <a:lnTo>
                    <a:pt x="119867" y="214577"/>
                  </a:lnTo>
                  <a:lnTo>
                    <a:pt x="96601" y="152141"/>
                  </a:lnTo>
                  <a:lnTo>
                    <a:pt x="90651" y="143541"/>
                  </a:lnTo>
                  <a:lnTo>
                    <a:pt x="83175" y="138978"/>
                  </a:lnTo>
                  <a:lnTo>
                    <a:pt x="65510" y="137027"/>
                  </a:lnTo>
                  <a:lnTo>
                    <a:pt x="35834" y="148095"/>
                  </a:lnTo>
                  <a:lnTo>
                    <a:pt x="10403" y="171781"/>
                  </a:lnTo>
                  <a:lnTo>
                    <a:pt x="1581" y="197230"/>
                  </a:lnTo>
                  <a:lnTo>
                    <a:pt x="0" y="224528"/>
                  </a:lnTo>
                  <a:lnTo>
                    <a:pt x="7096" y="244460"/>
                  </a:lnTo>
                  <a:lnTo>
                    <a:pt x="24288" y="257997"/>
                  </a:lnTo>
                  <a:lnTo>
                    <a:pt x="35424" y="263245"/>
                  </a:lnTo>
                  <a:lnTo>
                    <a:pt x="57155" y="265956"/>
                  </a:lnTo>
                  <a:lnTo>
                    <a:pt x="116469" y="258165"/>
                  </a:lnTo>
                  <a:lnTo>
                    <a:pt x="142698" y="248881"/>
                  </a:lnTo>
                  <a:lnTo>
                    <a:pt x="202042" y="218569"/>
                  </a:lnTo>
                  <a:lnTo>
                    <a:pt x="254048" y="171817"/>
                  </a:lnTo>
                  <a:lnTo>
                    <a:pt x="275231" y="139686"/>
                  </a:lnTo>
                  <a:lnTo>
                    <a:pt x="285147" y="100530"/>
                  </a:lnTo>
                  <a:lnTo>
                    <a:pt x="281859" y="91586"/>
                  </a:lnTo>
                  <a:lnTo>
                    <a:pt x="274988" y="85624"/>
                  </a:lnTo>
                  <a:lnTo>
                    <a:pt x="265728" y="81649"/>
                  </a:lnTo>
                  <a:lnTo>
                    <a:pt x="256045" y="82509"/>
                  </a:lnTo>
                  <a:lnTo>
                    <a:pt x="235927" y="92822"/>
                  </a:lnTo>
                  <a:lnTo>
                    <a:pt x="210460" y="118360"/>
                  </a:lnTo>
                  <a:lnTo>
                    <a:pt x="206332" y="129209"/>
                  </a:lnTo>
                  <a:lnTo>
                    <a:pt x="204864" y="153743"/>
                  </a:lnTo>
                  <a:lnTo>
                    <a:pt x="214350" y="177124"/>
                  </a:lnTo>
                  <a:lnTo>
                    <a:pt x="231434" y="198045"/>
                  </a:lnTo>
                  <a:lnTo>
                    <a:pt x="267361" y="221807"/>
                  </a:lnTo>
                  <a:lnTo>
                    <a:pt x="329699" y="244834"/>
                  </a:lnTo>
                  <a:lnTo>
                    <a:pt x="373549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1485452" y="3105907"/>
              <a:ext cx="420207" cy="666376"/>
            </a:xfrm>
            <a:custGeom>
              <a:avLst/>
              <a:gdLst/>
              <a:ahLst/>
              <a:cxnLst/>
              <a:rect l="0" t="0" r="0" b="0"/>
              <a:pathLst>
                <a:path w="420207" h="666376">
                  <a:moveTo>
                    <a:pt x="83294" y="0"/>
                  </a:moveTo>
                  <a:lnTo>
                    <a:pt x="77228" y="33622"/>
                  </a:lnTo>
                  <a:lnTo>
                    <a:pt x="84869" y="85324"/>
                  </a:lnTo>
                  <a:lnTo>
                    <a:pt x="97643" y="140596"/>
                  </a:lnTo>
                  <a:lnTo>
                    <a:pt x="102364" y="193736"/>
                  </a:lnTo>
                  <a:lnTo>
                    <a:pt x="98173" y="253935"/>
                  </a:lnTo>
                  <a:lnTo>
                    <a:pt x="89523" y="305047"/>
                  </a:lnTo>
                  <a:lnTo>
                    <a:pt x="72662" y="367074"/>
                  </a:lnTo>
                  <a:lnTo>
                    <a:pt x="52865" y="420953"/>
                  </a:lnTo>
                  <a:lnTo>
                    <a:pt x="37015" y="442114"/>
                  </a:lnTo>
                  <a:lnTo>
                    <a:pt x="8360" y="462579"/>
                  </a:lnTo>
                  <a:lnTo>
                    <a:pt x="2923" y="461634"/>
                  </a:lnTo>
                  <a:lnTo>
                    <a:pt x="467" y="456325"/>
                  </a:lnTo>
                  <a:lnTo>
                    <a:pt x="0" y="448106"/>
                  </a:lnTo>
                  <a:lnTo>
                    <a:pt x="5720" y="432735"/>
                  </a:lnTo>
                  <a:lnTo>
                    <a:pt x="10521" y="425360"/>
                  </a:lnTo>
                  <a:lnTo>
                    <a:pt x="39635" y="403803"/>
                  </a:lnTo>
                  <a:lnTo>
                    <a:pt x="77897" y="393776"/>
                  </a:lnTo>
                  <a:lnTo>
                    <a:pt x="113281" y="396395"/>
                  </a:lnTo>
                  <a:lnTo>
                    <a:pt x="132106" y="404683"/>
                  </a:lnTo>
                  <a:lnTo>
                    <a:pt x="191939" y="456414"/>
                  </a:lnTo>
                  <a:lnTo>
                    <a:pt x="211931" y="478515"/>
                  </a:lnTo>
                  <a:lnTo>
                    <a:pt x="245703" y="531303"/>
                  </a:lnTo>
                  <a:lnTo>
                    <a:pt x="274365" y="588621"/>
                  </a:lnTo>
                  <a:lnTo>
                    <a:pt x="291856" y="620892"/>
                  </a:lnTo>
                  <a:lnTo>
                    <a:pt x="317446" y="647092"/>
                  </a:lnTo>
                  <a:lnTo>
                    <a:pt x="352844" y="664083"/>
                  </a:lnTo>
                  <a:lnTo>
                    <a:pt x="376229" y="666375"/>
                  </a:lnTo>
                  <a:lnTo>
                    <a:pt x="395982" y="663494"/>
                  </a:lnTo>
                  <a:lnTo>
                    <a:pt x="420206" y="6527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1385353" y="3653389"/>
              <a:ext cx="453652" cy="726467"/>
            </a:xfrm>
            <a:custGeom>
              <a:avLst/>
              <a:gdLst/>
              <a:ahLst/>
              <a:cxnLst/>
              <a:rect l="0" t="0" r="0" b="0"/>
              <a:pathLst>
                <a:path w="453652" h="726467">
                  <a:moveTo>
                    <a:pt x="109694" y="0"/>
                  </a:moveTo>
                  <a:lnTo>
                    <a:pt x="109694" y="50433"/>
                  </a:lnTo>
                  <a:lnTo>
                    <a:pt x="108524" y="105410"/>
                  </a:lnTo>
                  <a:lnTo>
                    <a:pt x="98241" y="167094"/>
                  </a:lnTo>
                  <a:lnTo>
                    <a:pt x="90534" y="229928"/>
                  </a:lnTo>
                  <a:lnTo>
                    <a:pt x="73370" y="291430"/>
                  </a:lnTo>
                  <a:lnTo>
                    <a:pt x="61237" y="340333"/>
                  </a:lnTo>
                  <a:lnTo>
                    <a:pt x="43537" y="399372"/>
                  </a:lnTo>
                  <a:lnTo>
                    <a:pt x="24581" y="448225"/>
                  </a:lnTo>
                  <a:lnTo>
                    <a:pt x="10386" y="504034"/>
                  </a:lnTo>
                  <a:lnTo>
                    <a:pt x="0" y="564116"/>
                  </a:lnTo>
                  <a:lnTo>
                    <a:pt x="300" y="574949"/>
                  </a:lnTo>
                  <a:lnTo>
                    <a:pt x="6872" y="593225"/>
                  </a:lnTo>
                  <a:lnTo>
                    <a:pt x="14240" y="599034"/>
                  </a:lnTo>
                  <a:lnTo>
                    <a:pt x="34904" y="605489"/>
                  </a:lnTo>
                  <a:lnTo>
                    <a:pt x="87468" y="608462"/>
                  </a:lnTo>
                  <a:lnTo>
                    <a:pt x="135994" y="603115"/>
                  </a:lnTo>
                  <a:lnTo>
                    <a:pt x="187416" y="601010"/>
                  </a:lnTo>
                  <a:lnTo>
                    <a:pt x="239697" y="600387"/>
                  </a:lnTo>
                  <a:lnTo>
                    <a:pt x="291063" y="600202"/>
                  </a:lnTo>
                  <a:lnTo>
                    <a:pt x="347814" y="603259"/>
                  </a:lnTo>
                  <a:lnTo>
                    <a:pt x="371113" y="606197"/>
                  </a:lnTo>
                  <a:lnTo>
                    <a:pt x="393166" y="603603"/>
                  </a:lnTo>
                  <a:lnTo>
                    <a:pt x="399281" y="597764"/>
                  </a:lnTo>
                  <a:lnTo>
                    <a:pt x="402188" y="589192"/>
                  </a:lnTo>
                  <a:lnTo>
                    <a:pt x="402956" y="578798"/>
                  </a:lnTo>
                  <a:lnTo>
                    <a:pt x="399958" y="570699"/>
                  </a:lnTo>
                  <a:lnTo>
                    <a:pt x="387269" y="558581"/>
                  </a:lnTo>
                  <a:lnTo>
                    <a:pt x="332106" y="526038"/>
                  </a:lnTo>
                  <a:lnTo>
                    <a:pt x="285342" y="495958"/>
                  </a:lnTo>
                  <a:lnTo>
                    <a:pt x="297048" y="502710"/>
                  </a:lnTo>
                  <a:lnTo>
                    <a:pt x="348012" y="519518"/>
                  </a:lnTo>
                  <a:lnTo>
                    <a:pt x="400441" y="541871"/>
                  </a:lnTo>
                  <a:lnTo>
                    <a:pt x="423748" y="555127"/>
                  </a:lnTo>
                  <a:lnTo>
                    <a:pt x="439566" y="571936"/>
                  </a:lnTo>
                  <a:lnTo>
                    <a:pt x="449326" y="592276"/>
                  </a:lnTo>
                  <a:lnTo>
                    <a:pt x="453651" y="628864"/>
                  </a:lnTo>
                  <a:lnTo>
                    <a:pt x="450517" y="651502"/>
                  </a:lnTo>
                  <a:lnTo>
                    <a:pt x="442105" y="670142"/>
                  </a:lnTo>
                  <a:lnTo>
                    <a:pt x="417641" y="701172"/>
                  </a:lnTo>
                  <a:lnTo>
                    <a:pt x="391620" y="717152"/>
                  </a:lnTo>
                  <a:lnTo>
                    <a:pt x="362378" y="7264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1890917" y="3950378"/>
              <a:ext cx="193727" cy="348660"/>
            </a:xfrm>
            <a:custGeom>
              <a:avLst/>
              <a:gdLst/>
              <a:ahLst/>
              <a:cxnLst/>
              <a:rect l="0" t="0" r="0" b="0"/>
              <a:pathLst>
                <a:path w="193727" h="348660">
                  <a:moveTo>
                    <a:pt x="193726" y="71508"/>
                  </a:moveTo>
                  <a:lnTo>
                    <a:pt x="173482" y="27546"/>
                  </a:lnTo>
                  <a:lnTo>
                    <a:pt x="154322" y="2850"/>
                  </a:lnTo>
                  <a:lnTo>
                    <a:pt x="145230" y="0"/>
                  </a:lnTo>
                  <a:lnTo>
                    <a:pt x="122649" y="3072"/>
                  </a:lnTo>
                  <a:lnTo>
                    <a:pt x="94807" y="17956"/>
                  </a:lnTo>
                  <a:lnTo>
                    <a:pt x="82301" y="33669"/>
                  </a:lnTo>
                  <a:lnTo>
                    <a:pt x="45787" y="96060"/>
                  </a:lnTo>
                  <a:lnTo>
                    <a:pt x="19566" y="155979"/>
                  </a:lnTo>
                  <a:lnTo>
                    <a:pt x="876" y="217322"/>
                  </a:lnTo>
                  <a:lnTo>
                    <a:pt x="0" y="239259"/>
                  </a:lnTo>
                  <a:lnTo>
                    <a:pt x="8970" y="293117"/>
                  </a:lnTo>
                  <a:lnTo>
                    <a:pt x="21534" y="319740"/>
                  </a:lnTo>
                  <a:lnTo>
                    <a:pt x="29799" y="331752"/>
                  </a:lnTo>
                  <a:lnTo>
                    <a:pt x="41157" y="339761"/>
                  </a:lnTo>
                  <a:lnTo>
                    <a:pt x="69375" y="348659"/>
                  </a:lnTo>
                  <a:lnTo>
                    <a:pt x="98295" y="346375"/>
                  </a:lnTo>
                  <a:lnTo>
                    <a:pt x="124406" y="336391"/>
                  </a:lnTo>
                  <a:lnTo>
                    <a:pt x="172669" y="29260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086838" y="4127171"/>
              <a:ext cx="109519" cy="153073"/>
            </a:xfrm>
            <a:custGeom>
              <a:avLst/>
              <a:gdLst/>
              <a:ahLst/>
              <a:cxnLst/>
              <a:rect l="0" t="0" r="0" b="0"/>
              <a:pathLst>
                <a:path w="109519" h="153073">
                  <a:moveTo>
                    <a:pt x="8333" y="31586"/>
                  </a:moveTo>
                  <a:lnTo>
                    <a:pt x="0" y="69064"/>
                  </a:lnTo>
                  <a:lnTo>
                    <a:pt x="1575" y="103911"/>
                  </a:lnTo>
                  <a:lnTo>
                    <a:pt x="7669" y="124562"/>
                  </a:lnTo>
                  <a:lnTo>
                    <a:pt x="18176" y="141539"/>
                  </a:lnTo>
                  <a:lnTo>
                    <a:pt x="26594" y="147002"/>
                  </a:lnTo>
                  <a:lnTo>
                    <a:pt x="48424" y="153072"/>
                  </a:lnTo>
                  <a:lnTo>
                    <a:pt x="58457" y="151181"/>
                  </a:lnTo>
                  <a:lnTo>
                    <a:pt x="83756" y="132922"/>
                  </a:lnTo>
                  <a:lnTo>
                    <a:pt x="98786" y="119128"/>
                  </a:lnTo>
                  <a:lnTo>
                    <a:pt x="107026" y="98959"/>
                  </a:lnTo>
                  <a:lnTo>
                    <a:pt x="109518" y="75567"/>
                  </a:lnTo>
                  <a:lnTo>
                    <a:pt x="106727" y="53473"/>
                  </a:lnTo>
                  <a:lnTo>
                    <a:pt x="95347" y="31955"/>
                  </a:lnTo>
                  <a:lnTo>
                    <a:pt x="87400" y="21303"/>
                  </a:lnTo>
                  <a:lnTo>
                    <a:pt x="69210" y="9468"/>
                  </a:lnTo>
                  <a:lnTo>
                    <a:pt x="3991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242570" y="3999084"/>
              <a:ext cx="1118906" cy="406122"/>
            </a:xfrm>
            <a:custGeom>
              <a:avLst/>
              <a:gdLst/>
              <a:ahLst/>
              <a:cxnLst/>
              <a:rect l="0" t="0" r="0" b="0"/>
              <a:pathLst>
                <a:path w="1118906" h="406122">
                  <a:moveTo>
                    <a:pt x="0" y="149144"/>
                  </a:moveTo>
                  <a:lnTo>
                    <a:pt x="15641" y="167125"/>
                  </a:lnTo>
                  <a:lnTo>
                    <a:pt x="34844" y="218886"/>
                  </a:lnTo>
                  <a:lnTo>
                    <a:pt x="35763" y="242142"/>
                  </a:lnTo>
                  <a:lnTo>
                    <a:pt x="34371" y="253256"/>
                  </a:lnTo>
                  <a:lnTo>
                    <a:pt x="34612" y="254817"/>
                  </a:lnTo>
                  <a:lnTo>
                    <a:pt x="50877" y="192799"/>
                  </a:lnTo>
                  <a:lnTo>
                    <a:pt x="69407" y="154410"/>
                  </a:lnTo>
                  <a:lnTo>
                    <a:pt x="86999" y="135497"/>
                  </a:lnTo>
                  <a:lnTo>
                    <a:pt x="96604" y="131857"/>
                  </a:lnTo>
                  <a:lnTo>
                    <a:pt x="106517" y="131770"/>
                  </a:lnTo>
                  <a:lnTo>
                    <a:pt x="116635" y="134052"/>
                  </a:lnTo>
                  <a:lnTo>
                    <a:pt x="134116" y="149066"/>
                  </a:lnTo>
                  <a:lnTo>
                    <a:pt x="147345" y="171336"/>
                  </a:lnTo>
                  <a:lnTo>
                    <a:pt x="158957" y="223761"/>
                  </a:lnTo>
                  <a:lnTo>
                    <a:pt x="162123" y="237493"/>
                  </a:lnTo>
                  <a:lnTo>
                    <a:pt x="167744" y="247818"/>
                  </a:lnTo>
                  <a:lnTo>
                    <a:pt x="183347" y="262409"/>
                  </a:lnTo>
                  <a:lnTo>
                    <a:pt x="192421" y="265598"/>
                  </a:lnTo>
                  <a:lnTo>
                    <a:pt x="211863" y="266022"/>
                  </a:lnTo>
                  <a:lnTo>
                    <a:pt x="220790" y="262158"/>
                  </a:lnTo>
                  <a:lnTo>
                    <a:pt x="259200" y="226677"/>
                  </a:lnTo>
                  <a:lnTo>
                    <a:pt x="286510" y="181530"/>
                  </a:lnTo>
                  <a:lnTo>
                    <a:pt x="298061" y="142493"/>
                  </a:lnTo>
                  <a:lnTo>
                    <a:pt x="297028" y="119282"/>
                  </a:lnTo>
                  <a:lnTo>
                    <a:pt x="292775" y="110519"/>
                  </a:lnTo>
                  <a:lnTo>
                    <a:pt x="278691" y="97662"/>
                  </a:lnTo>
                  <a:lnTo>
                    <a:pt x="270022" y="96106"/>
                  </a:lnTo>
                  <a:lnTo>
                    <a:pt x="251031" y="100615"/>
                  </a:lnTo>
                  <a:lnTo>
                    <a:pt x="234012" y="113538"/>
                  </a:lnTo>
                  <a:lnTo>
                    <a:pt x="219819" y="130979"/>
                  </a:lnTo>
                  <a:lnTo>
                    <a:pt x="209611" y="150429"/>
                  </a:lnTo>
                  <a:lnTo>
                    <a:pt x="208761" y="160530"/>
                  </a:lnTo>
                  <a:lnTo>
                    <a:pt x="214055" y="181110"/>
                  </a:lnTo>
                  <a:lnTo>
                    <a:pt x="236518" y="221749"/>
                  </a:lnTo>
                  <a:lnTo>
                    <a:pt x="285777" y="276469"/>
                  </a:lnTo>
                  <a:lnTo>
                    <a:pt x="345233" y="338743"/>
                  </a:lnTo>
                  <a:lnTo>
                    <a:pt x="357378" y="359753"/>
                  </a:lnTo>
                  <a:lnTo>
                    <a:pt x="358745" y="370268"/>
                  </a:lnTo>
                  <a:lnTo>
                    <a:pt x="354024" y="391311"/>
                  </a:lnTo>
                  <a:lnTo>
                    <a:pt x="347150" y="398326"/>
                  </a:lnTo>
                  <a:lnTo>
                    <a:pt x="327035" y="406121"/>
                  </a:lnTo>
                  <a:lnTo>
                    <a:pt x="305616" y="403346"/>
                  </a:lnTo>
                  <a:lnTo>
                    <a:pt x="294991" y="399330"/>
                  </a:lnTo>
                  <a:lnTo>
                    <a:pt x="276946" y="382390"/>
                  </a:lnTo>
                  <a:lnTo>
                    <a:pt x="268859" y="371322"/>
                  </a:lnTo>
                  <a:lnTo>
                    <a:pt x="259873" y="343426"/>
                  </a:lnTo>
                  <a:lnTo>
                    <a:pt x="257934" y="301076"/>
                  </a:lnTo>
                  <a:lnTo>
                    <a:pt x="270923" y="244497"/>
                  </a:lnTo>
                  <a:lnTo>
                    <a:pt x="293459" y="191337"/>
                  </a:lnTo>
                  <a:lnTo>
                    <a:pt x="333593" y="142748"/>
                  </a:lnTo>
                  <a:lnTo>
                    <a:pt x="365694" y="121253"/>
                  </a:lnTo>
                  <a:lnTo>
                    <a:pt x="391428" y="116471"/>
                  </a:lnTo>
                  <a:lnTo>
                    <a:pt x="404842" y="116833"/>
                  </a:lnTo>
                  <a:lnTo>
                    <a:pt x="416124" y="121754"/>
                  </a:lnTo>
                  <a:lnTo>
                    <a:pt x="434898" y="139701"/>
                  </a:lnTo>
                  <a:lnTo>
                    <a:pt x="444802" y="166394"/>
                  </a:lnTo>
                  <a:lnTo>
                    <a:pt x="448034" y="187226"/>
                  </a:lnTo>
                  <a:lnTo>
                    <a:pt x="447258" y="186231"/>
                  </a:lnTo>
                  <a:lnTo>
                    <a:pt x="445571" y="180887"/>
                  </a:lnTo>
                  <a:lnTo>
                    <a:pt x="448786" y="156600"/>
                  </a:lnTo>
                  <a:lnTo>
                    <a:pt x="462736" y="127177"/>
                  </a:lnTo>
                  <a:lnTo>
                    <a:pt x="478232" y="112865"/>
                  </a:lnTo>
                  <a:lnTo>
                    <a:pt x="487277" y="107410"/>
                  </a:lnTo>
                  <a:lnTo>
                    <a:pt x="506686" y="104469"/>
                  </a:lnTo>
                  <a:lnTo>
                    <a:pt x="527011" y="108232"/>
                  </a:lnTo>
                  <a:lnTo>
                    <a:pt x="589647" y="141677"/>
                  </a:lnTo>
                  <a:lnTo>
                    <a:pt x="610676" y="150895"/>
                  </a:lnTo>
                  <a:lnTo>
                    <a:pt x="631720" y="152652"/>
                  </a:lnTo>
                  <a:lnTo>
                    <a:pt x="673826" y="144248"/>
                  </a:lnTo>
                  <a:lnTo>
                    <a:pt x="691763" y="131760"/>
                  </a:lnTo>
                  <a:lnTo>
                    <a:pt x="699821" y="123517"/>
                  </a:lnTo>
                  <a:lnTo>
                    <a:pt x="702854" y="114512"/>
                  </a:lnTo>
                  <a:lnTo>
                    <a:pt x="699984" y="95147"/>
                  </a:lnTo>
                  <a:lnTo>
                    <a:pt x="694774" y="89750"/>
                  </a:lnTo>
                  <a:lnTo>
                    <a:pt x="687790" y="87321"/>
                  </a:lnTo>
                  <a:lnTo>
                    <a:pt x="679625" y="86872"/>
                  </a:lnTo>
                  <a:lnTo>
                    <a:pt x="661195" y="92612"/>
                  </a:lnTo>
                  <a:lnTo>
                    <a:pt x="634207" y="108997"/>
                  </a:lnTo>
                  <a:lnTo>
                    <a:pt x="618782" y="124282"/>
                  </a:lnTo>
                  <a:lnTo>
                    <a:pt x="598114" y="159195"/>
                  </a:lnTo>
                  <a:lnTo>
                    <a:pt x="588312" y="185587"/>
                  </a:lnTo>
                  <a:lnTo>
                    <a:pt x="586296" y="209795"/>
                  </a:lnTo>
                  <a:lnTo>
                    <a:pt x="587396" y="221163"/>
                  </a:lnTo>
                  <a:lnTo>
                    <a:pt x="592808" y="229913"/>
                  </a:lnTo>
                  <a:lnTo>
                    <a:pt x="611301" y="242753"/>
                  </a:lnTo>
                  <a:lnTo>
                    <a:pt x="631998" y="246120"/>
                  </a:lnTo>
                  <a:lnTo>
                    <a:pt x="654065" y="242547"/>
                  </a:lnTo>
                  <a:lnTo>
                    <a:pt x="691626" y="226212"/>
                  </a:lnTo>
                  <a:lnTo>
                    <a:pt x="724332" y="198495"/>
                  </a:lnTo>
                  <a:lnTo>
                    <a:pt x="764328" y="139800"/>
                  </a:lnTo>
                  <a:lnTo>
                    <a:pt x="800068" y="77796"/>
                  </a:lnTo>
                  <a:lnTo>
                    <a:pt x="815330" y="57772"/>
                  </a:lnTo>
                  <a:lnTo>
                    <a:pt x="833812" y="44973"/>
                  </a:lnTo>
                  <a:lnTo>
                    <a:pt x="853724" y="41625"/>
                  </a:lnTo>
                  <a:lnTo>
                    <a:pt x="874272" y="45206"/>
                  </a:lnTo>
                  <a:lnTo>
                    <a:pt x="905571" y="61546"/>
                  </a:lnTo>
                  <a:lnTo>
                    <a:pt x="934732" y="88094"/>
                  </a:lnTo>
                  <a:lnTo>
                    <a:pt x="946931" y="107973"/>
                  </a:lnTo>
                  <a:lnTo>
                    <a:pt x="950013" y="131626"/>
                  </a:lnTo>
                  <a:lnTo>
                    <a:pt x="946313" y="155396"/>
                  </a:lnTo>
                  <a:lnTo>
                    <a:pt x="936870" y="173760"/>
                  </a:lnTo>
                  <a:lnTo>
                    <a:pt x="931076" y="174913"/>
                  </a:lnTo>
                  <a:lnTo>
                    <a:pt x="924874" y="171003"/>
                  </a:lnTo>
                  <a:lnTo>
                    <a:pt x="918400" y="163717"/>
                  </a:lnTo>
                  <a:lnTo>
                    <a:pt x="915253" y="155350"/>
                  </a:lnTo>
                  <a:lnTo>
                    <a:pt x="914877" y="136694"/>
                  </a:lnTo>
                  <a:lnTo>
                    <a:pt x="925337" y="81651"/>
                  </a:lnTo>
                  <a:lnTo>
                    <a:pt x="943449" y="45698"/>
                  </a:lnTo>
                  <a:lnTo>
                    <a:pt x="960943" y="23619"/>
                  </a:lnTo>
                  <a:lnTo>
                    <a:pt x="983537" y="8347"/>
                  </a:lnTo>
                  <a:lnTo>
                    <a:pt x="1008006" y="0"/>
                  </a:lnTo>
                  <a:lnTo>
                    <a:pt x="1030579" y="189"/>
                  </a:lnTo>
                  <a:lnTo>
                    <a:pt x="1068608" y="18052"/>
                  </a:lnTo>
                  <a:lnTo>
                    <a:pt x="1098333" y="45571"/>
                  </a:lnTo>
                  <a:lnTo>
                    <a:pt x="1116369" y="81541"/>
                  </a:lnTo>
                  <a:lnTo>
                    <a:pt x="1118905" y="108180"/>
                  </a:lnTo>
                  <a:lnTo>
                    <a:pt x="1114963" y="134447"/>
                  </a:lnTo>
                  <a:lnTo>
                    <a:pt x="1105412" y="157820"/>
                  </a:lnTo>
                  <a:lnTo>
                    <a:pt x="1087129" y="176787"/>
                  </a:lnTo>
                  <a:lnTo>
                    <a:pt x="1042853" y="202437"/>
                  </a:lnTo>
                  <a:lnTo>
                    <a:pt x="1018381" y="204806"/>
                  </a:lnTo>
                  <a:lnTo>
                    <a:pt x="995416" y="200789"/>
                  </a:lnTo>
                  <a:lnTo>
                    <a:pt x="968622" y="1807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516518" y="3971963"/>
              <a:ext cx="211760" cy="155209"/>
            </a:xfrm>
            <a:custGeom>
              <a:avLst/>
              <a:gdLst/>
              <a:ahLst/>
              <a:cxnLst/>
              <a:rect l="0" t="0" r="0" b="0"/>
              <a:pathLst>
                <a:path w="211760" h="155209">
                  <a:moveTo>
                    <a:pt x="0" y="81509"/>
                  </a:moveTo>
                  <a:lnTo>
                    <a:pt x="48931" y="89842"/>
                  </a:lnTo>
                  <a:lnTo>
                    <a:pt x="108062" y="97193"/>
                  </a:lnTo>
                  <a:lnTo>
                    <a:pt x="150691" y="100974"/>
                  </a:lnTo>
                  <a:lnTo>
                    <a:pt x="160122" y="96825"/>
                  </a:lnTo>
                  <a:lnTo>
                    <a:pt x="166410" y="89380"/>
                  </a:lnTo>
                  <a:lnTo>
                    <a:pt x="170602" y="79737"/>
                  </a:lnTo>
                  <a:lnTo>
                    <a:pt x="171056" y="69799"/>
                  </a:lnTo>
                  <a:lnTo>
                    <a:pt x="165322" y="49398"/>
                  </a:lnTo>
                  <a:lnTo>
                    <a:pt x="142577" y="16111"/>
                  </a:lnTo>
                  <a:lnTo>
                    <a:pt x="129268" y="1360"/>
                  </a:lnTo>
                  <a:lnTo>
                    <a:pt x="127123" y="0"/>
                  </a:lnTo>
                  <a:lnTo>
                    <a:pt x="130979" y="7848"/>
                  </a:lnTo>
                  <a:lnTo>
                    <a:pt x="182422" y="68924"/>
                  </a:lnTo>
                  <a:lnTo>
                    <a:pt x="199230" y="85274"/>
                  </a:lnTo>
                  <a:lnTo>
                    <a:pt x="210599" y="104239"/>
                  </a:lnTo>
                  <a:lnTo>
                    <a:pt x="211759" y="113040"/>
                  </a:lnTo>
                  <a:lnTo>
                    <a:pt x="206809" y="129058"/>
                  </a:lnTo>
                  <a:lnTo>
                    <a:pt x="190572" y="140856"/>
                  </a:lnTo>
                  <a:lnTo>
                    <a:pt x="161361" y="150956"/>
                  </a:lnTo>
                  <a:lnTo>
                    <a:pt x="136871" y="15520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3885016" y="3844583"/>
            <a:ext cx="915980" cy="345760"/>
            <a:chOff x="3885016" y="3844583"/>
            <a:chExt cx="915980" cy="345760"/>
          </a:xfrm>
        </p:grpSpPr>
        <p:sp>
          <p:nvSpPr>
            <p:cNvPr id="169" name="Freeform 168"/>
            <p:cNvSpPr/>
            <p:nvPr/>
          </p:nvSpPr>
          <p:spPr>
            <a:xfrm>
              <a:off x="3948187" y="3990301"/>
              <a:ext cx="10529" cy="200042"/>
            </a:xfrm>
            <a:custGeom>
              <a:avLst/>
              <a:gdLst/>
              <a:ahLst/>
              <a:cxnLst/>
              <a:rect l="0" t="0" r="0" b="0"/>
              <a:pathLst>
                <a:path w="10529" h="200042">
                  <a:moveTo>
                    <a:pt x="0" y="0"/>
                  </a:moveTo>
                  <a:lnTo>
                    <a:pt x="0" y="48930"/>
                  </a:lnTo>
                  <a:lnTo>
                    <a:pt x="5589" y="108061"/>
                  </a:lnTo>
                  <a:lnTo>
                    <a:pt x="9553" y="162462"/>
                  </a:lnTo>
                  <a:lnTo>
                    <a:pt x="10528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885016" y="3844583"/>
              <a:ext cx="294798" cy="50962"/>
            </a:xfrm>
            <a:custGeom>
              <a:avLst/>
              <a:gdLst/>
              <a:ahLst/>
              <a:cxnLst/>
              <a:rect l="0" t="0" r="0" b="0"/>
              <a:pathLst>
                <a:path w="294798" h="50962">
                  <a:moveTo>
                    <a:pt x="0" y="50961"/>
                  </a:moveTo>
                  <a:lnTo>
                    <a:pt x="58617" y="21653"/>
                  </a:lnTo>
                  <a:lnTo>
                    <a:pt x="113960" y="4141"/>
                  </a:lnTo>
                  <a:lnTo>
                    <a:pt x="162968" y="44"/>
                  </a:lnTo>
                  <a:lnTo>
                    <a:pt x="213363" y="0"/>
                  </a:lnTo>
                  <a:lnTo>
                    <a:pt x="266667" y="6753"/>
                  </a:lnTo>
                  <a:lnTo>
                    <a:pt x="294797" y="88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958715" y="4021886"/>
              <a:ext cx="287304" cy="168153"/>
            </a:xfrm>
            <a:custGeom>
              <a:avLst/>
              <a:gdLst/>
              <a:ahLst/>
              <a:cxnLst/>
              <a:rect l="0" t="0" r="0" b="0"/>
              <a:pathLst>
                <a:path w="287304" h="168153">
                  <a:moveTo>
                    <a:pt x="0" y="0"/>
                  </a:moveTo>
                  <a:lnTo>
                    <a:pt x="16768" y="11179"/>
                  </a:lnTo>
                  <a:lnTo>
                    <a:pt x="40598" y="13547"/>
                  </a:lnTo>
                  <a:lnTo>
                    <a:pt x="103556" y="5536"/>
                  </a:lnTo>
                  <a:lnTo>
                    <a:pt x="163912" y="1094"/>
                  </a:lnTo>
                  <a:lnTo>
                    <a:pt x="192563" y="486"/>
                  </a:lnTo>
                  <a:lnTo>
                    <a:pt x="202074" y="5004"/>
                  </a:lnTo>
                  <a:lnTo>
                    <a:pt x="208416" y="12694"/>
                  </a:lnTo>
                  <a:lnTo>
                    <a:pt x="212644" y="22501"/>
                  </a:lnTo>
                  <a:lnTo>
                    <a:pt x="214221" y="45875"/>
                  </a:lnTo>
                  <a:lnTo>
                    <a:pt x="203815" y="105564"/>
                  </a:lnTo>
                  <a:lnTo>
                    <a:pt x="201719" y="131535"/>
                  </a:lnTo>
                  <a:lnTo>
                    <a:pt x="207026" y="152437"/>
                  </a:lnTo>
                  <a:lnTo>
                    <a:pt x="211717" y="161286"/>
                  </a:lnTo>
                  <a:lnTo>
                    <a:pt x="219523" y="166016"/>
                  </a:lnTo>
                  <a:lnTo>
                    <a:pt x="240676" y="168152"/>
                  </a:lnTo>
                  <a:lnTo>
                    <a:pt x="250528" y="164744"/>
                  </a:lnTo>
                  <a:lnTo>
                    <a:pt x="267713" y="151598"/>
                  </a:lnTo>
                  <a:lnTo>
                    <a:pt x="284953" y="118878"/>
                  </a:lnTo>
                  <a:lnTo>
                    <a:pt x="287303" y="96118"/>
                  </a:lnTo>
                  <a:lnTo>
                    <a:pt x="283278" y="74305"/>
                  </a:lnTo>
                  <a:lnTo>
                    <a:pt x="267858" y="43463"/>
                  </a:lnTo>
                  <a:lnTo>
                    <a:pt x="255139" y="26726"/>
                  </a:lnTo>
                  <a:lnTo>
                    <a:pt x="229235" y="9739"/>
                  </a:lnTo>
                  <a:lnTo>
                    <a:pt x="178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4306156" y="3979772"/>
              <a:ext cx="94757" cy="147400"/>
            </a:xfrm>
            <a:custGeom>
              <a:avLst/>
              <a:gdLst/>
              <a:ahLst/>
              <a:cxnLst/>
              <a:rect l="0" t="0" r="0" b="0"/>
              <a:pathLst>
                <a:path w="94757" h="147400">
                  <a:moveTo>
                    <a:pt x="0" y="147399"/>
                  </a:moveTo>
                  <a:lnTo>
                    <a:pt x="3119" y="104707"/>
                  </a:lnTo>
                  <a:lnTo>
                    <a:pt x="10745" y="82801"/>
                  </a:lnTo>
                  <a:lnTo>
                    <a:pt x="34769" y="46501"/>
                  </a:lnTo>
                  <a:lnTo>
                    <a:pt x="947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429392" y="3971049"/>
              <a:ext cx="371604" cy="175895"/>
            </a:xfrm>
            <a:custGeom>
              <a:avLst/>
              <a:gdLst/>
              <a:ahLst/>
              <a:cxnLst/>
              <a:rect l="0" t="0" r="0" b="0"/>
              <a:pathLst>
                <a:path w="371604" h="175895">
                  <a:moveTo>
                    <a:pt x="97862" y="29780"/>
                  </a:moveTo>
                  <a:lnTo>
                    <a:pt x="75505" y="29780"/>
                  </a:lnTo>
                  <a:lnTo>
                    <a:pt x="55170" y="39139"/>
                  </a:lnTo>
                  <a:lnTo>
                    <a:pt x="27111" y="64139"/>
                  </a:lnTo>
                  <a:lnTo>
                    <a:pt x="7099" y="93773"/>
                  </a:lnTo>
                  <a:lnTo>
                    <a:pt x="2258" y="104027"/>
                  </a:lnTo>
                  <a:lnTo>
                    <a:pt x="0" y="124780"/>
                  </a:lnTo>
                  <a:lnTo>
                    <a:pt x="1035" y="135227"/>
                  </a:lnTo>
                  <a:lnTo>
                    <a:pt x="11544" y="156194"/>
                  </a:lnTo>
                  <a:lnTo>
                    <a:pt x="19260" y="166699"/>
                  </a:lnTo>
                  <a:lnTo>
                    <a:pt x="27913" y="172532"/>
                  </a:lnTo>
                  <a:lnTo>
                    <a:pt x="46887" y="175894"/>
                  </a:lnTo>
                  <a:lnTo>
                    <a:pt x="102134" y="167350"/>
                  </a:lnTo>
                  <a:lnTo>
                    <a:pt x="136953" y="150740"/>
                  </a:lnTo>
                  <a:lnTo>
                    <a:pt x="186196" y="107995"/>
                  </a:lnTo>
                  <a:lnTo>
                    <a:pt x="212552" y="72582"/>
                  </a:lnTo>
                  <a:lnTo>
                    <a:pt x="224095" y="46074"/>
                  </a:lnTo>
                  <a:lnTo>
                    <a:pt x="226885" y="21814"/>
                  </a:lnTo>
                  <a:lnTo>
                    <a:pt x="225991" y="10432"/>
                  </a:lnTo>
                  <a:lnTo>
                    <a:pt x="221886" y="4013"/>
                  </a:lnTo>
                  <a:lnTo>
                    <a:pt x="215640" y="904"/>
                  </a:lnTo>
                  <a:lnTo>
                    <a:pt x="207966" y="0"/>
                  </a:lnTo>
                  <a:lnTo>
                    <a:pt x="200510" y="2908"/>
                  </a:lnTo>
                  <a:lnTo>
                    <a:pt x="178839" y="23768"/>
                  </a:lnTo>
                  <a:lnTo>
                    <a:pt x="164657" y="42316"/>
                  </a:lnTo>
                  <a:lnTo>
                    <a:pt x="159914" y="65377"/>
                  </a:lnTo>
                  <a:lnTo>
                    <a:pt x="160287" y="78078"/>
                  </a:lnTo>
                  <a:lnTo>
                    <a:pt x="170060" y="101549"/>
                  </a:lnTo>
                  <a:lnTo>
                    <a:pt x="177580" y="112721"/>
                  </a:lnTo>
                  <a:lnTo>
                    <a:pt x="216109" y="139623"/>
                  </a:lnTo>
                  <a:lnTo>
                    <a:pt x="264569" y="151234"/>
                  </a:lnTo>
                  <a:lnTo>
                    <a:pt x="323771" y="162392"/>
                  </a:lnTo>
                  <a:lnTo>
                    <a:pt x="371603" y="16665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1321002" y="4279743"/>
            <a:ext cx="3122025" cy="549538"/>
            <a:chOff x="1321002" y="4279743"/>
            <a:chExt cx="3122025" cy="549538"/>
          </a:xfrm>
        </p:grpSpPr>
        <p:sp>
          <p:nvSpPr>
            <p:cNvPr id="175" name="Freeform 174"/>
            <p:cNvSpPr/>
            <p:nvPr/>
          </p:nvSpPr>
          <p:spPr>
            <a:xfrm>
              <a:off x="1368705" y="4327213"/>
              <a:ext cx="20215" cy="242156"/>
            </a:xfrm>
            <a:custGeom>
              <a:avLst/>
              <a:gdLst/>
              <a:ahLst/>
              <a:cxnLst/>
              <a:rect l="0" t="0" r="0" b="0"/>
              <a:pathLst>
                <a:path w="20215" h="242156">
                  <a:moveTo>
                    <a:pt x="0" y="0"/>
                  </a:moveTo>
                  <a:lnTo>
                    <a:pt x="3119" y="42691"/>
                  </a:lnTo>
                  <a:lnTo>
                    <a:pt x="16788" y="96002"/>
                  </a:lnTo>
                  <a:lnTo>
                    <a:pt x="20214" y="148338"/>
                  </a:lnTo>
                  <a:lnTo>
                    <a:pt x="15301" y="209325"/>
                  </a:lnTo>
                  <a:lnTo>
                    <a:pt x="9530" y="227564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321002" y="4279743"/>
              <a:ext cx="309950" cy="279110"/>
            </a:xfrm>
            <a:custGeom>
              <a:avLst/>
              <a:gdLst/>
              <a:ahLst/>
              <a:cxnLst/>
              <a:rect l="0" t="0" r="0" b="0"/>
              <a:pathLst>
                <a:path w="309950" h="279110">
                  <a:moveTo>
                    <a:pt x="5589" y="121169"/>
                  </a:moveTo>
                  <a:lnTo>
                    <a:pt x="0" y="104401"/>
                  </a:lnTo>
                  <a:lnTo>
                    <a:pt x="693" y="97122"/>
                  </a:lnTo>
                  <a:lnTo>
                    <a:pt x="7702" y="82796"/>
                  </a:lnTo>
                  <a:lnTo>
                    <a:pt x="24802" y="61576"/>
                  </a:lnTo>
                  <a:lnTo>
                    <a:pt x="50276" y="46060"/>
                  </a:lnTo>
                  <a:lnTo>
                    <a:pt x="111100" y="17499"/>
                  </a:lnTo>
                  <a:lnTo>
                    <a:pt x="171879" y="3835"/>
                  </a:lnTo>
                  <a:lnTo>
                    <a:pt x="196479" y="0"/>
                  </a:lnTo>
                  <a:lnTo>
                    <a:pt x="226909" y="2196"/>
                  </a:lnTo>
                  <a:lnTo>
                    <a:pt x="236194" y="9098"/>
                  </a:lnTo>
                  <a:lnTo>
                    <a:pt x="241214" y="19549"/>
                  </a:lnTo>
                  <a:lnTo>
                    <a:pt x="243391" y="32365"/>
                  </a:lnTo>
                  <a:lnTo>
                    <a:pt x="240163" y="44419"/>
                  </a:lnTo>
                  <a:lnTo>
                    <a:pt x="224098" y="67171"/>
                  </a:lnTo>
                  <a:lnTo>
                    <a:pt x="162251" y="109538"/>
                  </a:lnTo>
                  <a:lnTo>
                    <a:pt x="143067" y="120679"/>
                  </a:lnTo>
                  <a:lnTo>
                    <a:pt x="142864" y="122012"/>
                  </a:lnTo>
                  <a:lnTo>
                    <a:pt x="201030" y="112910"/>
                  </a:lnTo>
                  <a:lnTo>
                    <a:pt x="249501" y="114433"/>
                  </a:lnTo>
                  <a:lnTo>
                    <a:pt x="280110" y="121684"/>
                  </a:lnTo>
                  <a:lnTo>
                    <a:pt x="301514" y="136606"/>
                  </a:lnTo>
                  <a:lnTo>
                    <a:pt x="306987" y="146668"/>
                  </a:lnTo>
                  <a:lnTo>
                    <a:pt x="309949" y="170327"/>
                  </a:lnTo>
                  <a:lnTo>
                    <a:pt x="301127" y="196439"/>
                  </a:lnTo>
                  <a:lnTo>
                    <a:pt x="266868" y="245742"/>
                  </a:lnTo>
                  <a:lnTo>
                    <a:pt x="231054" y="272983"/>
                  </a:lnTo>
                  <a:lnTo>
                    <a:pt x="207571" y="279109"/>
                  </a:lnTo>
                  <a:lnTo>
                    <a:pt x="196395" y="279105"/>
                  </a:lnTo>
                  <a:lnTo>
                    <a:pt x="186606" y="275593"/>
                  </a:lnTo>
                  <a:lnTo>
                    <a:pt x="169489" y="262331"/>
                  </a:lnTo>
                  <a:lnTo>
                    <a:pt x="160321" y="247859"/>
                  </a:lnTo>
                  <a:lnTo>
                    <a:pt x="152988" y="2264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684560" y="4464083"/>
              <a:ext cx="21058" cy="105286"/>
            </a:xfrm>
            <a:custGeom>
              <a:avLst/>
              <a:gdLst/>
              <a:ahLst/>
              <a:cxnLst/>
              <a:rect l="0" t="0" r="0" b="0"/>
              <a:pathLst>
                <a:path w="21058" h="105286">
                  <a:moveTo>
                    <a:pt x="0" y="0"/>
                  </a:moveTo>
                  <a:lnTo>
                    <a:pt x="9065" y="58617"/>
                  </a:lnTo>
                  <a:lnTo>
                    <a:pt x="21057" y="1052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823865" y="4358798"/>
              <a:ext cx="18623" cy="221099"/>
            </a:xfrm>
            <a:custGeom>
              <a:avLst/>
              <a:gdLst/>
              <a:ahLst/>
              <a:cxnLst/>
              <a:rect l="0" t="0" r="0" b="0"/>
              <a:pathLst>
                <a:path w="18623" h="221099">
                  <a:moveTo>
                    <a:pt x="18622" y="0"/>
                  </a:moveTo>
                  <a:lnTo>
                    <a:pt x="18622" y="52051"/>
                  </a:lnTo>
                  <a:lnTo>
                    <a:pt x="13033" y="111537"/>
                  </a:lnTo>
                  <a:lnTo>
                    <a:pt x="1834" y="172724"/>
                  </a:lnTo>
                  <a:lnTo>
                    <a:pt x="0" y="210925"/>
                  </a:lnTo>
                  <a:lnTo>
                    <a:pt x="1528" y="215486"/>
                  </a:lnTo>
                  <a:lnTo>
                    <a:pt x="8094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952464" y="4348269"/>
              <a:ext cx="16366" cy="263214"/>
            </a:xfrm>
            <a:custGeom>
              <a:avLst/>
              <a:gdLst/>
              <a:ahLst/>
              <a:cxnLst/>
              <a:rect l="0" t="0" r="0" b="0"/>
              <a:pathLst>
                <a:path w="16366" h="263214">
                  <a:moveTo>
                    <a:pt x="16365" y="0"/>
                  </a:moveTo>
                  <a:lnTo>
                    <a:pt x="10299" y="39688"/>
                  </a:lnTo>
                  <a:lnTo>
                    <a:pt x="9746" y="100027"/>
                  </a:lnTo>
                  <a:lnTo>
                    <a:pt x="6995" y="152081"/>
                  </a:lnTo>
                  <a:lnTo>
                    <a:pt x="0" y="207335"/>
                  </a:lnTo>
                  <a:lnTo>
                    <a:pt x="4757" y="238858"/>
                  </a:lnTo>
                  <a:lnTo>
                    <a:pt x="16365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2063586" y="4453555"/>
              <a:ext cx="63172" cy="21058"/>
            </a:xfrm>
            <a:custGeom>
              <a:avLst/>
              <a:gdLst/>
              <a:ahLst/>
              <a:cxnLst/>
              <a:rect l="0" t="0" r="0" b="0"/>
              <a:pathLst>
                <a:path w="63172" h="21058">
                  <a:moveTo>
                    <a:pt x="0" y="0"/>
                  </a:moveTo>
                  <a:lnTo>
                    <a:pt x="63171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2294374" y="4337741"/>
              <a:ext cx="158257" cy="235208"/>
            </a:xfrm>
            <a:custGeom>
              <a:avLst/>
              <a:gdLst/>
              <a:ahLst/>
              <a:cxnLst/>
              <a:rect l="0" t="0" r="0" b="0"/>
              <a:pathLst>
                <a:path w="158257" h="235208">
                  <a:moveTo>
                    <a:pt x="127181" y="0"/>
                  </a:moveTo>
                  <a:lnTo>
                    <a:pt x="138359" y="16768"/>
                  </a:lnTo>
                  <a:lnTo>
                    <a:pt x="147456" y="68346"/>
                  </a:lnTo>
                  <a:lnTo>
                    <a:pt x="156185" y="120995"/>
                  </a:lnTo>
                  <a:lnTo>
                    <a:pt x="158256" y="181438"/>
                  </a:lnTo>
                  <a:lnTo>
                    <a:pt x="153026" y="218706"/>
                  </a:lnTo>
                  <a:lnTo>
                    <a:pt x="146750" y="226522"/>
                  </a:lnTo>
                  <a:lnTo>
                    <a:pt x="127299" y="235207"/>
                  </a:lnTo>
                  <a:lnTo>
                    <a:pt x="115561" y="234014"/>
                  </a:lnTo>
                  <a:lnTo>
                    <a:pt x="90041" y="223329"/>
                  </a:lnTo>
                  <a:lnTo>
                    <a:pt x="45105" y="180638"/>
                  </a:lnTo>
                  <a:lnTo>
                    <a:pt x="5094" y="132149"/>
                  </a:lnTo>
                  <a:lnTo>
                    <a:pt x="1335" y="130213"/>
                  </a:lnTo>
                  <a:lnTo>
                    <a:pt x="0" y="132432"/>
                  </a:lnTo>
                  <a:lnTo>
                    <a:pt x="839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542555" y="4430529"/>
              <a:ext cx="131685" cy="124789"/>
            </a:xfrm>
            <a:custGeom>
              <a:avLst/>
              <a:gdLst/>
              <a:ahLst/>
              <a:cxnLst/>
              <a:rect l="0" t="0" r="0" b="0"/>
              <a:pathLst>
                <a:path w="131685" h="124789">
                  <a:moveTo>
                    <a:pt x="89569" y="33554"/>
                  </a:moveTo>
                  <a:lnTo>
                    <a:pt x="83980" y="16787"/>
                  </a:lnTo>
                  <a:lnTo>
                    <a:pt x="71878" y="5435"/>
                  </a:lnTo>
                  <a:lnTo>
                    <a:pt x="63737" y="770"/>
                  </a:lnTo>
                  <a:lnTo>
                    <a:pt x="54800" y="0"/>
                  </a:lnTo>
                  <a:lnTo>
                    <a:pt x="35512" y="5383"/>
                  </a:lnTo>
                  <a:lnTo>
                    <a:pt x="18361" y="18694"/>
                  </a:lnTo>
                  <a:lnTo>
                    <a:pt x="10511" y="27157"/>
                  </a:lnTo>
                  <a:lnTo>
                    <a:pt x="1790" y="52157"/>
                  </a:lnTo>
                  <a:lnTo>
                    <a:pt x="0" y="95998"/>
                  </a:lnTo>
                  <a:lnTo>
                    <a:pt x="1780" y="110278"/>
                  </a:lnTo>
                  <a:lnTo>
                    <a:pt x="7647" y="118629"/>
                  </a:lnTo>
                  <a:lnTo>
                    <a:pt x="16237" y="123026"/>
                  </a:lnTo>
                  <a:lnTo>
                    <a:pt x="26643" y="124788"/>
                  </a:lnTo>
                  <a:lnTo>
                    <a:pt x="35920" y="122452"/>
                  </a:lnTo>
                  <a:lnTo>
                    <a:pt x="52467" y="110499"/>
                  </a:lnTo>
                  <a:lnTo>
                    <a:pt x="74937" y="78449"/>
                  </a:lnTo>
                  <a:lnTo>
                    <a:pt x="86679" y="36227"/>
                  </a:lnTo>
                  <a:lnTo>
                    <a:pt x="98891" y="85877"/>
                  </a:lnTo>
                  <a:lnTo>
                    <a:pt x="114688" y="107289"/>
                  </a:lnTo>
                  <a:lnTo>
                    <a:pt x="131684" y="1177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710437" y="4411440"/>
              <a:ext cx="142787" cy="138260"/>
            </a:xfrm>
            <a:custGeom>
              <a:avLst/>
              <a:gdLst/>
              <a:ahLst/>
              <a:cxnLst/>
              <a:rect l="0" t="0" r="0" b="0"/>
              <a:pathLst>
                <a:path w="142787" h="138260">
                  <a:moveTo>
                    <a:pt x="79615" y="0"/>
                  </a:moveTo>
                  <a:lnTo>
                    <a:pt x="35652" y="20244"/>
                  </a:lnTo>
                  <a:lnTo>
                    <a:pt x="10957" y="50582"/>
                  </a:lnTo>
                  <a:lnTo>
                    <a:pt x="2307" y="75904"/>
                  </a:lnTo>
                  <a:lnTo>
                    <a:pt x="0" y="89207"/>
                  </a:lnTo>
                  <a:lnTo>
                    <a:pt x="3676" y="110228"/>
                  </a:lnTo>
                  <a:lnTo>
                    <a:pt x="7932" y="119109"/>
                  </a:lnTo>
                  <a:lnTo>
                    <a:pt x="22020" y="132096"/>
                  </a:lnTo>
                  <a:lnTo>
                    <a:pt x="30690" y="137197"/>
                  </a:lnTo>
                  <a:lnTo>
                    <a:pt x="41149" y="138259"/>
                  </a:lnTo>
                  <a:lnTo>
                    <a:pt x="65249" y="133198"/>
                  </a:lnTo>
                  <a:lnTo>
                    <a:pt x="99535" y="111606"/>
                  </a:lnTo>
                  <a:lnTo>
                    <a:pt x="142786" y="7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916394" y="4316684"/>
              <a:ext cx="21058" cy="221100"/>
            </a:xfrm>
            <a:custGeom>
              <a:avLst/>
              <a:gdLst/>
              <a:ahLst/>
              <a:cxnLst/>
              <a:rect l="0" t="0" r="0" b="0"/>
              <a:pathLst>
                <a:path w="21058" h="221100">
                  <a:moveTo>
                    <a:pt x="0" y="0"/>
                  </a:moveTo>
                  <a:lnTo>
                    <a:pt x="0" y="60384"/>
                  </a:lnTo>
                  <a:lnTo>
                    <a:pt x="0" y="114988"/>
                  </a:lnTo>
                  <a:lnTo>
                    <a:pt x="3119" y="165092"/>
                  </a:lnTo>
                  <a:lnTo>
                    <a:pt x="11453" y="200214"/>
                  </a:lnTo>
                  <a:lnTo>
                    <a:pt x="21057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948305" y="4369327"/>
              <a:ext cx="136546" cy="157928"/>
            </a:xfrm>
            <a:custGeom>
              <a:avLst/>
              <a:gdLst/>
              <a:ahLst/>
              <a:cxnLst/>
              <a:rect l="0" t="0" r="0" b="0"/>
              <a:pathLst>
                <a:path w="136546" h="157928">
                  <a:moveTo>
                    <a:pt x="94431" y="0"/>
                  </a:moveTo>
                  <a:lnTo>
                    <a:pt x="40556" y="45469"/>
                  </a:lnTo>
                  <a:lnTo>
                    <a:pt x="12177" y="67804"/>
                  </a:lnTo>
                  <a:lnTo>
                    <a:pt x="162" y="86287"/>
                  </a:lnTo>
                  <a:lnTo>
                    <a:pt x="0" y="94959"/>
                  </a:lnTo>
                  <a:lnTo>
                    <a:pt x="3401" y="103081"/>
                  </a:lnTo>
                  <a:lnTo>
                    <a:pt x="24955" y="125689"/>
                  </a:lnTo>
                  <a:lnTo>
                    <a:pt x="53568" y="144085"/>
                  </a:lnTo>
                  <a:lnTo>
                    <a:pt x="75100" y="151775"/>
                  </a:lnTo>
                  <a:lnTo>
                    <a:pt x="136545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3095181" y="4337741"/>
              <a:ext cx="99812" cy="210571"/>
            </a:xfrm>
            <a:custGeom>
              <a:avLst/>
              <a:gdLst/>
              <a:ahLst/>
              <a:cxnLst/>
              <a:rect l="0" t="0" r="0" b="0"/>
              <a:pathLst>
                <a:path w="99812" h="210571">
                  <a:moveTo>
                    <a:pt x="84425" y="0"/>
                  </a:moveTo>
                  <a:lnTo>
                    <a:pt x="62069" y="5589"/>
                  </a:lnTo>
                  <a:lnTo>
                    <a:pt x="31398" y="25833"/>
                  </a:lnTo>
                  <a:lnTo>
                    <a:pt x="5672" y="48468"/>
                  </a:lnTo>
                  <a:lnTo>
                    <a:pt x="1508" y="58048"/>
                  </a:lnTo>
                  <a:lnTo>
                    <a:pt x="0" y="81171"/>
                  </a:lnTo>
                  <a:lnTo>
                    <a:pt x="4745" y="90379"/>
                  </a:lnTo>
                  <a:lnTo>
                    <a:pt x="22496" y="103729"/>
                  </a:lnTo>
                  <a:lnTo>
                    <a:pt x="82393" y="137128"/>
                  </a:lnTo>
                  <a:lnTo>
                    <a:pt x="93599" y="144061"/>
                  </a:lnTo>
                  <a:lnTo>
                    <a:pt x="98730" y="151023"/>
                  </a:lnTo>
                  <a:lnTo>
                    <a:pt x="99811" y="158004"/>
                  </a:lnTo>
                  <a:lnTo>
                    <a:pt x="98192" y="164997"/>
                  </a:lnTo>
                  <a:lnTo>
                    <a:pt x="84735" y="186019"/>
                  </a:lnTo>
                  <a:lnTo>
                    <a:pt x="66235" y="196929"/>
                  </a:lnTo>
                  <a:lnTo>
                    <a:pt x="31783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3275013" y="4377805"/>
              <a:ext cx="107179" cy="178493"/>
            </a:xfrm>
            <a:custGeom>
              <a:avLst/>
              <a:gdLst/>
              <a:ahLst/>
              <a:cxnLst/>
              <a:rect l="0" t="0" r="0" b="0"/>
              <a:pathLst>
                <a:path w="107179" h="178493">
                  <a:moveTo>
                    <a:pt x="9878" y="2050"/>
                  </a:moveTo>
                  <a:lnTo>
                    <a:pt x="1545" y="54100"/>
                  </a:lnTo>
                  <a:lnTo>
                    <a:pt x="0" y="107160"/>
                  </a:lnTo>
                  <a:lnTo>
                    <a:pt x="5067" y="166312"/>
                  </a:lnTo>
                  <a:lnTo>
                    <a:pt x="10181" y="173559"/>
                  </a:lnTo>
                  <a:lnTo>
                    <a:pt x="17099" y="177221"/>
                  </a:lnTo>
                  <a:lnTo>
                    <a:pt x="25220" y="178492"/>
                  </a:lnTo>
                  <a:lnTo>
                    <a:pt x="32975" y="177000"/>
                  </a:lnTo>
                  <a:lnTo>
                    <a:pt x="47829" y="169103"/>
                  </a:lnTo>
                  <a:lnTo>
                    <a:pt x="74935" y="140325"/>
                  </a:lnTo>
                  <a:lnTo>
                    <a:pt x="94015" y="107751"/>
                  </a:lnTo>
                  <a:lnTo>
                    <a:pt x="107078" y="64694"/>
                  </a:lnTo>
                  <a:lnTo>
                    <a:pt x="107178" y="26071"/>
                  </a:lnTo>
                  <a:lnTo>
                    <a:pt x="101651" y="16894"/>
                  </a:lnTo>
                  <a:lnTo>
                    <a:pt x="83032" y="3578"/>
                  </a:lnTo>
                  <a:lnTo>
                    <a:pt x="62278" y="0"/>
                  </a:lnTo>
                  <a:lnTo>
                    <a:pt x="33983" y="4562"/>
                  </a:lnTo>
                  <a:lnTo>
                    <a:pt x="9878" y="125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449222" y="4355155"/>
              <a:ext cx="172582" cy="193157"/>
            </a:xfrm>
            <a:custGeom>
              <a:avLst/>
              <a:gdLst/>
              <a:ahLst/>
              <a:cxnLst/>
              <a:rect l="0" t="0" r="0" b="0"/>
              <a:pathLst>
                <a:path w="172582" h="193157">
                  <a:moveTo>
                    <a:pt x="14654" y="129985"/>
                  </a:moveTo>
                  <a:lnTo>
                    <a:pt x="9065" y="146753"/>
                  </a:lnTo>
                  <a:lnTo>
                    <a:pt x="6248" y="147013"/>
                  </a:lnTo>
                  <a:lnTo>
                    <a:pt x="0" y="134823"/>
                  </a:lnTo>
                  <a:lnTo>
                    <a:pt x="1083" y="96064"/>
                  </a:lnTo>
                  <a:lnTo>
                    <a:pt x="19991" y="53124"/>
                  </a:lnTo>
                  <a:lnTo>
                    <a:pt x="47821" y="16354"/>
                  </a:lnTo>
                  <a:lnTo>
                    <a:pt x="71119" y="3443"/>
                  </a:lnTo>
                  <a:lnTo>
                    <a:pt x="83883" y="0"/>
                  </a:lnTo>
                  <a:lnTo>
                    <a:pt x="95902" y="1214"/>
                  </a:lnTo>
                  <a:lnTo>
                    <a:pt x="118614" y="11923"/>
                  </a:lnTo>
                  <a:lnTo>
                    <a:pt x="145543" y="43271"/>
                  </a:lnTo>
                  <a:lnTo>
                    <a:pt x="154715" y="71948"/>
                  </a:lnTo>
                  <a:lnTo>
                    <a:pt x="166193" y="126840"/>
                  </a:lnTo>
                  <a:lnTo>
                    <a:pt x="166526" y="175975"/>
                  </a:lnTo>
                  <a:lnTo>
                    <a:pt x="172581" y="193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826032" y="4306956"/>
              <a:ext cx="111627" cy="192262"/>
            </a:xfrm>
            <a:custGeom>
              <a:avLst/>
              <a:gdLst/>
              <a:ahLst/>
              <a:cxnLst/>
              <a:rect l="0" t="0" r="0" b="0"/>
              <a:pathLst>
                <a:path w="111627" h="192262">
                  <a:moveTo>
                    <a:pt x="101098" y="30785"/>
                  </a:moveTo>
                  <a:lnTo>
                    <a:pt x="106687" y="47553"/>
                  </a:lnTo>
                  <a:lnTo>
                    <a:pt x="108333" y="47813"/>
                  </a:lnTo>
                  <a:lnTo>
                    <a:pt x="110163" y="35623"/>
                  </a:lnTo>
                  <a:lnTo>
                    <a:pt x="104737" y="17727"/>
                  </a:lnTo>
                  <a:lnTo>
                    <a:pt x="100014" y="8042"/>
                  </a:lnTo>
                  <a:lnTo>
                    <a:pt x="93356" y="2755"/>
                  </a:lnTo>
                  <a:lnTo>
                    <a:pt x="85408" y="400"/>
                  </a:lnTo>
                  <a:lnTo>
                    <a:pt x="76600" y="0"/>
                  </a:lnTo>
                  <a:lnTo>
                    <a:pt x="60574" y="5794"/>
                  </a:lnTo>
                  <a:lnTo>
                    <a:pt x="53025" y="10615"/>
                  </a:lnTo>
                  <a:lnTo>
                    <a:pt x="31222" y="45346"/>
                  </a:lnTo>
                  <a:lnTo>
                    <a:pt x="5233" y="108314"/>
                  </a:lnTo>
                  <a:lnTo>
                    <a:pt x="0" y="138162"/>
                  </a:lnTo>
                  <a:lnTo>
                    <a:pt x="3913" y="163906"/>
                  </a:lnTo>
                  <a:lnTo>
                    <a:pt x="8232" y="175684"/>
                  </a:lnTo>
                  <a:lnTo>
                    <a:pt x="15790" y="183537"/>
                  </a:lnTo>
                  <a:lnTo>
                    <a:pt x="36667" y="192261"/>
                  </a:lnTo>
                  <a:lnTo>
                    <a:pt x="97711" y="189989"/>
                  </a:lnTo>
                  <a:lnTo>
                    <a:pt x="111626" y="188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987403" y="4337741"/>
              <a:ext cx="181883" cy="168160"/>
            </a:xfrm>
            <a:custGeom>
              <a:avLst/>
              <a:gdLst/>
              <a:ahLst/>
              <a:cxnLst/>
              <a:rect l="0" t="0" r="0" b="0"/>
              <a:pathLst>
                <a:path w="181883" h="168160">
                  <a:moveTo>
                    <a:pt x="118711" y="0"/>
                  </a:moveTo>
                  <a:lnTo>
                    <a:pt x="85090" y="10745"/>
                  </a:lnTo>
                  <a:lnTo>
                    <a:pt x="60095" y="25833"/>
                  </a:lnTo>
                  <a:lnTo>
                    <a:pt x="30893" y="59647"/>
                  </a:lnTo>
                  <a:lnTo>
                    <a:pt x="4274" y="118469"/>
                  </a:lnTo>
                  <a:lnTo>
                    <a:pt x="306" y="131622"/>
                  </a:lnTo>
                  <a:lnTo>
                    <a:pt x="0" y="142730"/>
                  </a:lnTo>
                  <a:lnTo>
                    <a:pt x="5899" y="161312"/>
                  </a:lnTo>
                  <a:lnTo>
                    <a:pt x="11918" y="166033"/>
                  </a:lnTo>
                  <a:lnTo>
                    <a:pt x="19439" y="168010"/>
                  </a:lnTo>
                  <a:lnTo>
                    <a:pt x="27964" y="168159"/>
                  </a:lnTo>
                  <a:lnTo>
                    <a:pt x="46793" y="158966"/>
                  </a:lnTo>
                  <a:lnTo>
                    <a:pt x="65691" y="142011"/>
                  </a:lnTo>
                  <a:lnTo>
                    <a:pt x="104161" y="79547"/>
                  </a:lnTo>
                  <a:lnTo>
                    <a:pt x="114400" y="38257"/>
                  </a:lnTo>
                  <a:lnTo>
                    <a:pt x="115837" y="36033"/>
                  </a:lnTo>
                  <a:lnTo>
                    <a:pt x="123922" y="95299"/>
                  </a:lnTo>
                  <a:lnTo>
                    <a:pt x="138842" y="139501"/>
                  </a:lnTo>
                  <a:lnTo>
                    <a:pt x="146170" y="147983"/>
                  </a:lnTo>
                  <a:lnTo>
                    <a:pt x="154565" y="152467"/>
                  </a:lnTo>
                  <a:lnTo>
                    <a:pt x="181882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4274570" y="4348164"/>
              <a:ext cx="168457" cy="158034"/>
            </a:xfrm>
            <a:custGeom>
              <a:avLst/>
              <a:gdLst/>
              <a:ahLst/>
              <a:cxnLst/>
              <a:rect l="0" t="0" r="0" b="0"/>
              <a:pathLst>
                <a:path w="168457" h="158034">
                  <a:moveTo>
                    <a:pt x="0" y="105"/>
                  </a:moveTo>
                  <a:lnTo>
                    <a:pt x="0" y="54250"/>
                  </a:lnTo>
                  <a:lnTo>
                    <a:pt x="0" y="112608"/>
                  </a:lnTo>
                  <a:lnTo>
                    <a:pt x="0" y="100799"/>
                  </a:lnTo>
                  <a:lnTo>
                    <a:pt x="16811" y="55134"/>
                  </a:lnTo>
                  <a:lnTo>
                    <a:pt x="37087" y="23039"/>
                  </a:lnTo>
                  <a:lnTo>
                    <a:pt x="55087" y="6009"/>
                  </a:lnTo>
                  <a:lnTo>
                    <a:pt x="81025" y="0"/>
                  </a:lnTo>
                  <a:lnTo>
                    <a:pt x="108541" y="2398"/>
                  </a:lnTo>
                  <a:lnTo>
                    <a:pt x="128569" y="11263"/>
                  </a:lnTo>
                  <a:lnTo>
                    <a:pt x="145269" y="29241"/>
                  </a:lnTo>
                  <a:lnTo>
                    <a:pt x="158151" y="52829"/>
                  </a:lnTo>
                  <a:lnTo>
                    <a:pt x="166420" y="106100"/>
                  </a:lnTo>
                  <a:lnTo>
                    <a:pt x="168456" y="1580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1874073" y="4643067"/>
              <a:ext cx="154937" cy="179076"/>
            </a:xfrm>
            <a:custGeom>
              <a:avLst/>
              <a:gdLst/>
              <a:ahLst/>
              <a:cxnLst/>
              <a:rect l="0" t="0" r="0" b="0"/>
              <a:pathLst>
                <a:path w="154937" h="179076">
                  <a:moveTo>
                    <a:pt x="0" y="10529"/>
                  </a:moveTo>
                  <a:lnTo>
                    <a:pt x="11452" y="59460"/>
                  </a:lnTo>
                  <a:lnTo>
                    <a:pt x="24749" y="113001"/>
                  </a:lnTo>
                  <a:lnTo>
                    <a:pt x="47046" y="156202"/>
                  </a:lnTo>
                  <a:lnTo>
                    <a:pt x="60293" y="173149"/>
                  </a:lnTo>
                  <a:lnTo>
                    <a:pt x="68271" y="177434"/>
                  </a:lnTo>
                  <a:lnTo>
                    <a:pt x="86495" y="179075"/>
                  </a:lnTo>
                  <a:lnTo>
                    <a:pt x="95098" y="175536"/>
                  </a:lnTo>
                  <a:lnTo>
                    <a:pt x="110896" y="162244"/>
                  </a:lnTo>
                  <a:lnTo>
                    <a:pt x="138932" y="116710"/>
                  </a:lnTo>
                  <a:lnTo>
                    <a:pt x="151779" y="76435"/>
                  </a:lnTo>
                  <a:lnTo>
                    <a:pt x="154936" y="37206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2126757" y="4648007"/>
              <a:ext cx="102707" cy="124843"/>
            </a:xfrm>
            <a:custGeom>
              <a:avLst/>
              <a:gdLst/>
              <a:ahLst/>
              <a:cxnLst/>
              <a:rect l="0" t="0" r="0" b="0"/>
              <a:pathLst>
                <a:path w="102707" h="124843">
                  <a:moveTo>
                    <a:pt x="73699" y="5589"/>
                  </a:moveTo>
                  <a:lnTo>
                    <a:pt x="56931" y="0"/>
                  </a:lnTo>
                  <a:lnTo>
                    <a:pt x="49652" y="693"/>
                  </a:lnTo>
                  <a:lnTo>
                    <a:pt x="35326" y="7702"/>
                  </a:lnTo>
                  <a:lnTo>
                    <a:pt x="14106" y="24803"/>
                  </a:lnTo>
                  <a:lnTo>
                    <a:pt x="11743" y="31266"/>
                  </a:lnTo>
                  <a:lnTo>
                    <a:pt x="12508" y="37915"/>
                  </a:lnTo>
                  <a:lnTo>
                    <a:pt x="15358" y="44687"/>
                  </a:lnTo>
                  <a:lnTo>
                    <a:pt x="31002" y="55331"/>
                  </a:lnTo>
                  <a:lnTo>
                    <a:pt x="91585" y="82154"/>
                  </a:lnTo>
                  <a:lnTo>
                    <a:pt x="99661" y="88217"/>
                  </a:lnTo>
                  <a:lnTo>
                    <a:pt x="102706" y="94600"/>
                  </a:lnTo>
                  <a:lnTo>
                    <a:pt x="102395" y="101194"/>
                  </a:lnTo>
                  <a:lnTo>
                    <a:pt x="99849" y="107930"/>
                  </a:lnTo>
                  <a:lnTo>
                    <a:pt x="87661" y="118535"/>
                  </a:lnTo>
                  <a:lnTo>
                    <a:pt x="79497" y="123000"/>
                  </a:lnTo>
                  <a:lnTo>
                    <a:pt x="61068" y="124842"/>
                  </a:lnTo>
                  <a:lnTo>
                    <a:pt x="0" y="1108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2295213" y="4638575"/>
              <a:ext cx="147400" cy="162438"/>
            </a:xfrm>
            <a:custGeom>
              <a:avLst/>
              <a:gdLst/>
              <a:ahLst/>
              <a:cxnLst/>
              <a:rect l="0" t="0" r="0" b="0"/>
              <a:pathLst>
                <a:path w="147400" h="162438">
                  <a:moveTo>
                    <a:pt x="0" y="109777"/>
                  </a:moveTo>
                  <a:lnTo>
                    <a:pt x="58616" y="89534"/>
                  </a:lnTo>
                  <a:lnTo>
                    <a:pt x="87818" y="70374"/>
                  </a:lnTo>
                  <a:lnTo>
                    <a:pt x="111287" y="44290"/>
                  </a:lnTo>
                  <a:lnTo>
                    <a:pt x="115136" y="34534"/>
                  </a:lnTo>
                  <a:lnTo>
                    <a:pt x="116292" y="14335"/>
                  </a:lnTo>
                  <a:lnTo>
                    <a:pt x="111453" y="7545"/>
                  </a:lnTo>
                  <a:lnTo>
                    <a:pt x="103548" y="3018"/>
                  </a:lnTo>
                  <a:lnTo>
                    <a:pt x="93598" y="0"/>
                  </a:lnTo>
                  <a:lnTo>
                    <a:pt x="73184" y="2886"/>
                  </a:lnTo>
                  <a:lnTo>
                    <a:pt x="45081" y="17664"/>
                  </a:lnTo>
                  <a:lnTo>
                    <a:pt x="29394" y="32574"/>
                  </a:lnTo>
                  <a:lnTo>
                    <a:pt x="14624" y="54797"/>
                  </a:lnTo>
                  <a:lnTo>
                    <a:pt x="9619" y="80273"/>
                  </a:lnTo>
                  <a:lnTo>
                    <a:pt x="12464" y="106023"/>
                  </a:lnTo>
                  <a:lnTo>
                    <a:pt x="21527" y="129166"/>
                  </a:lnTo>
                  <a:lnTo>
                    <a:pt x="45372" y="156336"/>
                  </a:lnTo>
                  <a:lnTo>
                    <a:pt x="55985" y="160704"/>
                  </a:lnTo>
                  <a:lnTo>
                    <a:pt x="80254" y="162437"/>
                  </a:lnTo>
                  <a:lnTo>
                    <a:pt x="123217" y="154018"/>
                  </a:lnTo>
                  <a:lnTo>
                    <a:pt x="147399" y="1413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2600539" y="4579896"/>
              <a:ext cx="10529" cy="200043"/>
            </a:xfrm>
            <a:custGeom>
              <a:avLst/>
              <a:gdLst/>
              <a:ahLst/>
              <a:cxnLst/>
              <a:rect l="0" t="0" r="0" b="0"/>
              <a:pathLst>
                <a:path w="10529" h="200043">
                  <a:moveTo>
                    <a:pt x="0" y="0"/>
                  </a:moveTo>
                  <a:lnTo>
                    <a:pt x="3120" y="57264"/>
                  </a:lnTo>
                  <a:lnTo>
                    <a:pt x="8333" y="106655"/>
                  </a:lnTo>
                  <a:lnTo>
                    <a:pt x="9878" y="155214"/>
                  </a:lnTo>
                  <a:lnTo>
                    <a:pt x="10528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2547896" y="4614416"/>
              <a:ext cx="459077" cy="176088"/>
            </a:xfrm>
            <a:custGeom>
              <a:avLst/>
              <a:gdLst/>
              <a:ahLst/>
              <a:cxnLst/>
              <a:rect l="0" t="0" r="0" b="0"/>
              <a:pathLst>
                <a:path w="459077" h="176088">
                  <a:moveTo>
                    <a:pt x="0" y="49709"/>
                  </a:moveTo>
                  <a:lnTo>
                    <a:pt x="42692" y="46589"/>
                  </a:lnTo>
                  <a:lnTo>
                    <a:pt x="95521" y="35054"/>
                  </a:lnTo>
                  <a:lnTo>
                    <a:pt x="145156" y="30549"/>
                  </a:lnTo>
                  <a:lnTo>
                    <a:pt x="173309" y="35734"/>
                  </a:lnTo>
                  <a:lnTo>
                    <a:pt x="196349" y="47007"/>
                  </a:lnTo>
                  <a:lnTo>
                    <a:pt x="214388" y="63716"/>
                  </a:lnTo>
                  <a:lnTo>
                    <a:pt x="236628" y="110274"/>
                  </a:lnTo>
                  <a:lnTo>
                    <a:pt x="244768" y="132778"/>
                  </a:lnTo>
                  <a:lnTo>
                    <a:pt x="247407" y="135504"/>
                  </a:lnTo>
                  <a:lnTo>
                    <a:pt x="249166" y="132642"/>
                  </a:lnTo>
                  <a:lnTo>
                    <a:pt x="267133" y="70074"/>
                  </a:lnTo>
                  <a:lnTo>
                    <a:pt x="282962" y="38975"/>
                  </a:lnTo>
                  <a:lnTo>
                    <a:pt x="298897" y="24271"/>
                  </a:lnTo>
                  <a:lnTo>
                    <a:pt x="308059" y="18712"/>
                  </a:lnTo>
                  <a:lnTo>
                    <a:pt x="316507" y="18516"/>
                  </a:lnTo>
                  <a:lnTo>
                    <a:pt x="324478" y="21894"/>
                  </a:lnTo>
                  <a:lnTo>
                    <a:pt x="332133" y="27656"/>
                  </a:lnTo>
                  <a:lnTo>
                    <a:pt x="343757" y="49656"/>
                  </a:lnTo>
                  <a:lnTo>
                    <a:pt x="353758" y="94926"/>
                  </a:lnTo>
                  <a:lnTo>
                    <a:pt x="362727" y="151447"/>
                  </a:lnTo>
                  <a:lnTo>
                    <a:pt x="368160" y="160818"/>
                  </a:lnTo>
                  <a:lnTo>
                    <a:pt x="383555" y="174350"/>
                  </a:lnTo>
                  <a:lnTo>
                    <a:pt x="391404" y="176087"/>
                  </a:lnTo>
                  <a:lnTo>
                    <a:pt x="398977" y="174905"/>
                  </a:lnTo>
                  <a:lnTo>
                    <a:pt x="406365" y="171777"/>
                  </a:lnTo>
                  <a:lnTo>
                    <a:pt x="420812" y="155824"/>
                  </a:lnTo>
                  <a:lnTo>
                    <a:pt x="449152" y="107454"/>
                  </a:lnTo>
                  <a:lnTo>
                    <a:pt x="459076" y="66689"/>
                  </a:lnTo>
                  <a:lnTo>
                    <a:pt x="456427" y="30563"/>
                  </a:lnTo>
                  <a:lnTo>
                    <a:pt x="445012" y="11564"/>
                  </a:lnTo>
                  <a:lnTo>
                    <a:pt x="437055" y="3222"/>
                  </a:lnTo>
                  <a:lnTo>
                    <a:pt x="427071" y="0"/>
                  </a:lnTo>
                  <a:lnTo>
                    <a:pt x="403499" y="2659"/>
                  </a:lnTo>
                  <a:lnTo>
                    <a:pt x="352578" y="23430"/>
                  </a:lnTo>
                  <a:lnTo>
                    <a:pt x="305327" y="602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3060101" y="4599837"/>
              <a:ext cx="152242" cy="178288"/>
            </a:xfrm>
            <a:custGeom>
              <a:avLst/>
              <a:gdLst/>
              <a:ahLst/>
              <a:cxnLst/>
              <a:rect l="0" t="0" r="0" b="0"/>
              <a:pathLst>
                <a:path w="152242" h="178288">
                  <a:moveTo>
                    <a:pt x="24749" y="43230"/>
                  </a:moveTo>
                  <a:lnTo>
                    <a:pt x="6791" y="105511"/>
                  </a:lnTo>
                  <a:lnTo>
                    <a:pt x="0" y="132132"/>
                  </a:lnTo>
                  <a:lnTo>
                    <a:pt x="2441" y="156442"/>
                  </a:lnTo>
                  <a:lnTo>
                    <a:pt x="6368" y="167838"/>
                  </a:lnTo>
                  <a:lnTo>
                    <a:pt x="12495" y="174265"/>
                  </a:lnTo>
                  <a:lnTo>
                    <a:pt x="20089" y="177380"/>
                  </a:lnTo>
                  <a:lnTo>
                    <a:pt x="28661" y="178287"/>
                  </a:lnTo>
                  <a:lnTo>
                    <a:pt x="47545" y="173056"/>
                  </a:lnTo>
                  <a:lnTo>
                    <a:pt x="66466" y="161762"/>
                  </a:lnTo>
                  <a:lnTo>
                    <a:pt x="126372" y="99694"/>
                  </a:lnTo>
                  <a:lnTo>
                    <a:pt x="147536" y="67239"/>
                  </a:lnTo>
                  <a:lnTo>
                    <a:pt x="152241" y="41423"/>
                  </a:lnTo>
                  <a:lnTo>
                    <a:pt x="151857" y="27987"/>
                  </a:lnTo>
                  <a:lnTo>
                    <a:pt x="148092" y="17861"/>
                  </a:lnTo>
                  <a:lnTo>
                    <a:pt x="134550" y="3489"/>
                  </a:lnTo>
                  <a:lnTo>
                    <a:pt x="126026" y="359"/>
                  </a:lnTo>
                  <a:lnTo>
                    <a:pt x="107196" y="0"/>
                  </a:lnTo>
                  <a:lnTo>
                    <a:pt x="76864" y="11964"/>
                  </a:lnTo>
                  <a:lnTo>
                    <a:pt x="45806" y="327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3274363" y="4574993"/>
              <a:ext cx="142262" cy="254288"/>
            </a:xfrm>
            <a:custGeom>
              <a:avLst/>
              <a:gdLst/>
              <a:ahLst/>
              <a:cxnLst/>
              <a:rect l="0" t="0" r="0" b="0"/>
              <a:pathLst>
                <a:path w="142262" h="254288">
                  <a:moveTo>
                    <a:pt x="0" y="131246"/>
                  </a:moveTo>
                  <a:lnTo>
                    <a:pt x="3119" y="180176"/>
                  </a:lnTo>
                  <a:lnTo>
                    <a:pt x="8333" y="228022"/>
                  </a:lnTo>
                  <a:lnTo>
                    <a:pt x="8383" y="252636"/>
                  </a:lnTo>
                  <a:lnTo>
                    <a:pt x="6758" y="254287"/>
                  </a:lnTo>
                  <a:lnTo>
                    <a:pt x="4505" y="251877"/>
                  </a:lnTo>
                  <a:lnTo>
                    <a:pt x="5122" y="239842"/>
                  </a:lnTo>
                  <a:lnTo>
                    <a:pt x="9460" y="186752"/>
                  </a:lnTo>
                  <a:lnTo>
                    <a:pt x="18723" y="130381"/>
                  </a:lnTo>
                  <a:lnTo>
                    <a:pt x="29594" y="77567"/>
                  </a:lnTo>
                  <a:lnTo>
                    <a:pt x="48283" y="33582"/>
                  </a:lnTo>
                  <a:lnTo>
                    <a:pt x="65913" y="13360"/>
                  </a:lnTo>
                  <a:lnTo>
                    <a:pt x="88566" y="2813"/>
                  </a:lnTo>
                  <a:lnTo>
                    <a:pt x="101158" y="0"/>
                  </a:lnTo>
                  <a:lnTo>
                    <a:pt x="111892" y="1635"/>
                  </a:lnTo>
                  <a:lnTo>
                    <a:pt x="130058" y="12809"/>
                  </a:lnTo>
                  <a:lnTo>
                    <a:pt x="139692" y="32594"/>
                  </a:lnTo>
                  <a:lnTo>
                    <a:pt x="142261" y="44421"/>
                  </a:lnTo>
                  <a:lnTo>
                    <a:pt x="138876" y="70040"/>
                  </a:lnTo>
                  <a:lnTo>
                    <a:pt x="129573" y="94684"/>
                  </a:lnTo>
                  <a:lnTo>
                    <a:pt x="110012" y="121713"/>
                  </a:lnTo>
                  <a:lnTo>
                    <a:pt x="82509" y="143369"/>
                  </a:lnTo>
                  <a:lnTo>
                    <a:pt x="42114" y="1628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3487029" y="4537783"/>
              <a:ext cx="142426" cy="210570"/>
            </a:xfrm>
            <a:custGeom>
              <a:avLst/>
              <a:gdLst/>
              <a:ahLst/>
              <a:cxnLst/>
              <a:rect l="0" t="0" r="0" b="0"/>
              <a:pathLst>
                <a:path w="142426" h="210570">
                  <a:moveTo>
                    <a:pt x="50546" y="0"/>
                  </a:moveTo>
                  <a:lnTo>
                    <a:pt x="1048" y="59593"/>
                  </a:lnTo>
                  <a:lnTo>
                    <a:pt x="0" y="67804"/>
                  </a:lnTo>
                  <a:lnTo>
                    <a:pt x="8194" y="86287"/>
                  </a:lnTo>
                  <a:lnTo>
                    <a:pt x="16462" y="92620"/>
                  </a:lnTo>
                  <a:lnTo>
                    <a:pt x="76632" y="109206"/>
                  </a:lnTo>
                  <a:lnTo>
                    <a:pt x="121989" y="131319"/>
                  </a:lnTo>
                  <a:lnTo>
                    <a:pt x="139231" y="144541"/>
                  </a:lnTo>
                  <a:lnTo>
                    <a:pt x="142425" y="152513"/>
                  </a:lnTo>
                  <a:lnTo>
                    <a:pt x="142214" y="161336"/>
                  </a:lnTo>
                  <a:lnTo>
                    <a:pt x="139734" y="170728"/>
                  </a:lnTo>
                  <a:lnTo>
                    <a:pt x="124501" y="187403"/>
                  </a:lnTo>
                  <a:lnTo>
                    <a:pt x="113887" y="195125"/>
                  </a:lnTo>
                  <a:lnTo>
                    <a:pt x="86497" y="203705"/>
                  </a:lnTo>
                  <a:lnTo>
                    <a:pt x="44431" y="208536"/>
                  </a:lnTo>
                  <a:lnTo>
                    <a:pt x="8432" y="2105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>
            <a:off x="3800788" y="4611482"/>
            <a:ext cx="347596" cy="186832"/>
            <a:chOff x="3800788" y="4611482"/>
            <a:chExt cx="347596" cy="186832"/>
          </a:xfrm>
        </p:grpSpPr>
        <p:sp>
          <p:nvSpPr>
            <p:cNvPr id="201" name="Freeform 200"/>
            <p:cNvSpPr/>
            <p:nvPr/>
          </p:nvSpPr>
          <p:spPr>
            <a:xfrm>
              <a:off x="3853430" y="4611482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21057" y="0"/>
                  </a:moveTo>
                  <a:lnTo>
                    <a:pt x="12724" y="48931"/>
                  </a:lnTo>
                  <a:lnTo>
                    <a:pt x="11179" y="96776"/>
                  </a:lnTo>
                  <a:lnTo>
                    <a:pt x="5068" y="154167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800788" y="4632539"/>
              <a:ext cx="347596" cy="165775"/>
            </a:xfrm>
            <a:custGeom>
              <a:avLst/>
              <a:gdLst/>
              <a:ahLst/>
              <a:cxnLst/>
              <a:rect l="0" t="0" r="0" b="0"/>
              <a:pathLst>
                <a:path w="347596" h="165775">
                  <a:moveTo>
                    <a:pt x="0" y="63171"/>
                  </a:moveTo>
                  <a:lnTo>
                    <a:pt x="54144" y="54838"/>
                  </a:lnTo>
                  <a:lnTo>
                    <a:pt x="115794" y="46866"/>
                  </a:lnTo>
                  <a:lnTo>
                    <a:pt x="177364" y="57240"/>
                  </a:lnTo>
                  <a:lnTo>
                    <a:pt x="204500" y="72592"/>
                  </a:lnTo>
                  <a:lnTo>
                    <a:pt x="216841" y="91535"/>
                  </a:lnTo>
                  <a:lnTo>
                    <a:pt x="244901" y="154525"/>
                  </a:lnTo>
                  <a:lnTo>
                    <a:pt x="251005" y="162678"/>
                  </a:lnTo>
                  <a:lnTo>
                    <a:pt x="259753" y="165774"/>
                  </a:lnTo>
                  <a:lnTo>
                    <a:pt x="281952" y="162974"/>
                  </a:lnTo>
                  <a:lnTo>
                    <a:pt x="315168" y="142655"/>
                  </a:lnTo>
                  <a:lnTo>
                    <a:pt x="341648" y="108818"/>
                  </a:lnTo>
                  <a:lnTo>
                    <a:pt x="347595" y="79559"/>
                  </a:lnTo>
                  <a:lnTo>
                    <a:pt x="347543" y="63568"/>
                  </a:lnTo>
                  <a:lnTo>
                    <a:pt x="338127" y="39561"/>
                  </a:lnTo>
                  <a:lnTo>
                    <a:pt x="322244" y="22262"/>
                  </a:lnTo>
                  <a:lnTo>
                    <a:pt x="303487" y="10674"/>
                  </a:lnTo>
                  <a:lnTo>
                    <a:pt x="256783" y="2108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2807363" y="4737824"/>
            <a:ext cx="2435830" cy="463255"/>
            <a:chOff x="2807363" y="4737824"/>
            <a:chExt cx="2435830" cy="463255"/>
          </a:xfrm>
        </p:grpSpPr>
        <p:sp>
          <p:nvSpPr>
            <p:cNvPr id="204" name="Freeform 203"/>
            <p:cNvSpPr/>
            <p:nvPr/>
          </p:nvSpPr>
          <p:spPr>
            <a:xfrm>
              <a:off x="2807363" y="4840327"/>
              <a:ext cx="141310" cy="173441"/>
            </a:xfrm>
            <a:custGeom>
              <a:avLst/>
              <a:gdLst/>
              <a:ahLst/>
              <a:cxnLst/>
              <a:rect l="0" t="0" r="0" b="0"/>
              <a:pathLst>
                <a:path w="141310" h="173441">
                  <a:moveTo>
                    <a:pt x="35332" y="13310"/>
                  </a:moveTo>
                  <a:lnTo>
                    <a:pt x="29742" y="30078"/>
                  </a:lnTo>
                  <a:lnTo>
                    <a:pt x="30118" y="47669"/>
                  </a:lnTo>
                  <a:lnTo>
                    <a:pt x="31856" y="57273"/>
                  </a:lnTo>
                  <a:lnTo>
                    <a:pt x="38863" y="63676"/>
                  </a:lnTo>
                  <a:lnTo>
                    <a:pt x="62248" y="70790"/>
                  </a:lnTo>
                  <a:lnTo>
                    <a:pt x="85898" y="67713"/>
                  </a:lnTo>
                  <a:lnTo>
                    <a:pt x="115825" y="52827"/>
                  </a:lnTo>
                  <a:lnTo>
                    <a:pt x="130768" y="39062"/>
                  </a:lnTo>
                  <a:lnTo>
                    <a:pt x="141309" y="21246"/>
                  </a:lnTo>
                  <a:lnTo>
                    <a:pt x="139908" y="13922"/>
                  </a:lnTo>
                  <a:lnTo>
                    <a:pt x="134295" y="7869"/>
                  </a:lnTo>
                  <a:lnTo>
                    <a:pt x="125874" y="2664"/>
                  </a:lnTo>
                  <a:lnTo>
                    <a:pt x="107158" y="0"/>
                  </a:lnTo>
                  <a:lnTo>
                    <a:pt x="87141" y="3885"/>
                  </a:lnTo>
                  <a:lnTo>
                    <a:pt x="56142" y="20396"/>
                  </a:lnTo>
                  <a:lnTo>
                    <a:pt x="35222" y="37517"/>
                  </a:lnTo>
                  <a:lnTo>
                    <a:pt x="20465" y="59944"/>
                  </a:lnTo>
                  <a:lnTo>
                    <a:pt x="1459" y="112469"/>
                  </a:lnTo>
                  <a:lnTo>
                    <a:pt x="0" y="136930"/>
                  </a:lnTo>
                  <a:lnTo>
                    <a:pt x="1249" y="148366"/>
                  </a:lnTo>
                  <a:lnTo>
                    <a:pt x="5590" y="157159"/>
                  </a:lnTo>
                  <a:lnTo>
                    <a:pt x="19774" y="170050"/>
                  </a:lnTo>
                  <a:lnTo>
                    <a:pt x="40895" y="173440"/>
                  </a:lnTo>
                  <a:lnTo>
                    <a:pt x="72855" y="168771"/>
                  </a:lnTo>
                  <a:lnTo>
                    <a:pt x="98502" y="1607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2996496" y="4864024"/>
              <a:ext cx="130469" cy="115956"/>
            </a:xfrm>
            <a:custGeom>
              <a:avLst/>
              <a:gdLst/>
              <a:ahLst/>
              <a:cxnLst/>
              <a:rect l="0" t="0" r="0" b="0"/>
              <a:pathLst>
                <a:path w="130469" h="115956">
                  <a:moveTo>
                    <a:pt x="14654" y="31728"/>
                  </a:moveTo>
                  <a:lnTo>
                    <a:pt x="0" y="90344"/>
                  </a:lnTo>
                  <a:lnTo>
                    <a:pt x="206" y="95372"/>
                  </a:lnTo>
                  <a:lnTo>
                    <a:pt x="2682" y="95214"/>
                  </a:lnTo>
                  <a:lnTo>
                    <a:pt x="11673" y="84510"/>
                  </a:lnTo>
                  <a:lnTo>
                    <a:pt x="50104" y="22535"/>
                  </a:lnTo>
                  <a:lnTo>
                    <a:pt x="63945" y="5805"/>
                  </a:lnTo>
                  <a:lnTo>
                    <a:pt x="72081" y="1578"/>
                  </a:lnTo>
                  <a:lnTo>
                    <a:pt x="90480" y="0"/>
                  </a:lnTo>
                  <a:lnTo>
                    <a:pt x="97960" y="3557"/>
                  </a:lnTo>
                  <a:lnTo>
                    <a:pt x="109391" y="16868"/>
                  </a:lnTo>
                  <a:lnTo>
                    <a:pt x="122403" y="49681"/>
                  </a:lnTo>
                  <a:lnTo>
                    <a:pt x="129405" y="103993"/>
                  </a:lnTo>
                  <a:lnTo>
                    <a:pt x="130468" y="1159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3224787" y="4800995"/>
              <a:ext cx="70634" cy="168457"/>
            </a:xfrm>
            <a:custGeom>
              <a:avLst/>
              <a:gdLst/>
              <a:ahLst/>
              <a:cxnLst/>
              <a:rect l="0" t="0" r="0" b="0"/>
              <a:pathLst>
                <a:path w="70634" h="168457">
                  <a:moveTo>
                    <a:pt x="70633" y="0"/>
                  </a:moveTo>
                  <a:lnTo>
                    <a:pt x="39351" y="9575"/>
                  </a:lnTo>
                  <a:lnTo>
                    <a:pt x="23194" y="20243"/>
                  </a:lnTo>
                  <a:lnTo>
                    <a:pt x="11334" y="39023"/>
                  </a:lnTo>
                  <a:lnTo>
                    <a:pt x="3334" y="64137"/>
                  </a:lnTo>
                  <a:lnTo>
                    <a:pt x="0" y="108820"/>
                  </a:lnTo>
                  <a:lnTo>
                    <a:pt x="5901" y="142987"/>
                  </a:lnTo>
                  <a:lnTo>
                    <a:pt x="1799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190135" y="4858324"/>
              <a:ext cx="245194" cy="99556"/>
            </a:xfrm>
            <a:custGeom>
              <a:avLst/>
              <a:gdLst/>
              <a:ahLst/>
              <a:cxnLst/>
              <a:rect l="0" t="0" r="0" b="0"/>
              <a:pathLst>
                <a:path w="245194" h="99556">
                  <a:moveTo>
                    <a:pt x="0" y="26899"/>
                  </a:moveTo>
                  <a:lnTo>
                    <a:pt x="48931" y="18566"/>
                  </a:lnTo>
                  <a:lnTo>
                    <a:pt x="90537" y="20140"/>
                  </a:lnTo>
                  <a:lnTo>
                    <a:pt x="112768" y="26235"/>
                  </a:lnTo>
                  <a:lnTo>
                    <a:pt x="130448" y="36742"/>
                  </a:lnTo>
                  <a:lnTo>
                    <a:pt x="153555" y="61401"/>
                  </a:lnTo>
                  <a:lnTo>
                    <a:pt x="169630" y="90934"/>
                  </a:lnTo>
                  <a:lnTo>
                    <a:pt x="176257" y="96495"/>
                  </a:lnTo>
                  <a:lnTo>
                    <a:pt x="184185" y="99033"/>
                  </a:lnTo>
                  <a:lnTo>
                    <a:pt x="192980" y="99555"/>
                  </a:lnTo>
                  <a:lnTo>
                    <a:pt x="208991" y="93896"/>
                  </a:lnTo>
                  <a:lnTo>
                    <a:pt x="216537" y="89111"/>
                  </a:lnTo>
                  <a:lnTo>
                    <a:pt x="228039" y="74436"/>
                  </a:lnTo>
                  <a:lnTo>
                    <a:pt x="244956" y="36419"/>
                  </a:lnTo>
                  <a:lnTo>
                    <a:pt x="245193" y="27396"/>
                  </a:lnTo>
                  <a:lnTo>
                    <a:pt x="239216" y="11132"/>
                  </a:lnTo>
                  <a:lnTo>
                    <a:pt x="232007" y="5859"/>
                  </a:lnTo>
                  <a:lnTo>
                    <a:pt x="211519" y="0"/>
                  </a:lnTo>
                  <a:lnTo>
                    <a:pt x="159078" y="4264"/>
                  </a:lnTo>
                  <a:lnTo>
                    <a:pt x="147399" y="58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478867" y="4822052"/>
              <a:ext cx="111352" cy="122313"/>
            </a:xfrm>
            <a:custGeom>
              <a:avLst/>
              <a:gdLst/>
              <a:ahLst/>
              <a:cxnLst/>
              <a:rect l="0" t="0" r="0" b="0"/>
              <a:pathLst>
                <a:path w="111352" h="122313">
                  <a:moveTo>
                    <a:pt x="6066" y="105285"/>
                  </a:moveTo>
                  <a:lnTo>
                    <a:pt x="476" y="122052"/>
                  </a:lnTo>
                  <a:lnTo>
                    <a:pt x="0" y="122312"/>
                  </a:lnTo>
                  <a:lnTo>
                    <a:pt x="10625" y="82542"/>
                  </a:lnTo>
                  <a:lnTo>
                    <a:pt x="45378" y="29974"/>
                  </a:lnTo>
                  <a:lnTo>
                    <a:pt x="62143" y="16051"/>
                  </a:lnTo>
                  <a:lnTo>
                    <a:pt x="80122" y="7134"/>
                  </a:lnTo>
                  <a:lnTo>
                    <a:pt x="11135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629297" y="4829808"/>
              <a:ext cx="224134" cy="136531"/>
            </a:xfrm>
            <a:custGeom>
              <a:avLst/>
              <a:gdLst/>
              <a:ahLst/>
              <a:cxnLst/>
              <a:rect l="0" t="0" r="0" b="0"/>
              <a:pathLst>
                <a:path w="224134" h="136531">
                  <a:moveTo>
                    <a:pt x="87263" y="13301"/>
                  </a:moveTo>
                  <a:lnTo>
                    <a:pt x="76084" y="2123"/>
                  </a:lnTo>
                  <a:lnTo>
                    <a:pt x="69282" y="0"/>
                  </a:lnTo>
                  <a:lnTo>
                    <a:pt x="52365" y="760"/>
                  </a:lnTo>
                  <a:lnTo>
                    <a:pt x="36268" y="11237"/>
                  </a:lnTo>
                  <a:lnTo>
                    <a:pt x="22484" y="27591"/>
                  </a:lnTo>
                  <a:lnTo>
                    <a:pt x="238" y="76967"/>
                  </a:lnTo>
                  <a:lnTo>
                    <a:pt x="0" y="87331"/>
                  </a:lnTo>
                  <a:lnTo>
                    <a:pt x="5975" y="108204"/>
                  </a:lnTo>
                  <a:lnTo>
                    <a:pt x="13184" y="115174"/>
                  </a:lnTo>
                  <a:lnTo>
                    <a:pt x="33672" y="122919"/>
                  </a:lnTo>
                  <a:lnTo>
                    <a:pt x="55256" y="123241"/>
                  </a:lnTo>
                  <a:lnTo>
                    <a:pt x="76547" y="118315"/>
                  </a:lnTo>
                  <a:lnTo>
                    <a:pt x="134941" y="89550"/>
                  </a:lnTo>
                  <a:lnTo>
                    <a:pt x="164431" y="63579"/>
                  </a:lnTo>
                  <a:lnTo>
                    <a:pt x="174202" y="40716"/>
                  </a:lnTo>
                  <a:lnTo>
                    <a:pt x="176808" y="28068"/>
                  </a:lnTo>
                  <a:lnTo>
                    <a:pt x="175036" y="18467"/>
                  </a:lnTo>
                  <a:lnTo>
                    <a:pt x="170344" y="10896"/>
                  </a:lnTo>
                  <a:lnTo>
                    <a:pt x="163708" y="4679"/>
                  </a:lnTo>
                  <a:lnTo>
                    <a:pt x="155774" y="4043"/>
                  </a:lnTo>
                  <a:lnTo>
                    <a:pt x="137599" y="12696"/>
                  </a:lnTo>
                  <a:lnTo>
                    <a:pt x="113226" y="37298"/>
                  </a:lnTo>
                  <a:lnTo>
                    <a:pt x="104651" y="62961"/>
                  </a:lnTo>
                  <a:lnTo>
                    <a:pt x="103180" y="90354"/>
                  </a:lnTo>
                  <a:lnTo>
                    <a:pt x="110325" y="110328"/>
                  </a:lnTo>
                  <a:lnTo>
                    <a:pt x="124419" y="123885"/>
                  </a:lnTo>
                  <a:lnTo>
                    <a:pt x="133090" y="129137"/>
                  </a:lnTo>
                  <a:lnTo>
                    <a:pt x="173241" y="136530"/>
                  </a:lnTo>
                  <a:lnTo>
                    <a:pt x="224133" y="1291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992011" y="4758881"/>
              <a:ext cx="93047" cy="189514"/>
            </a:xfrm>
            <a:custGeom>
              <a:avLst/>
              <a:gdLst/>
              <a:ahLst/>
              <a:cxnLst/>
              <a:rect l="0" t="0" r="0" b="0"/>
              <a:pathLst>
                <a:path w="93047" h="189514">
                  <a:moveTo>
                    <a:pt x="93046" y="0"/>
                  </a:moveTo>
                  <a:lnTo>
                    <a:pt x="70689" y="0"/>
                  </a:lnTo>
                  <a:lnTo>
                    <a:pt x="61764" y="3509"/>
                  </a:lnTo>
                  <a:lnTo>
                    <a:pt x="45608" y="16767"/>
                  </a:lnTo>
                  <a:lnTo>
                    <a:pt x="23358" y="43963"/>
                  </a:lnTo>
                  <a:lnTo>
                    <a:pt x="7537" y="79836"/>
                  </a:lnTo>
                  <a:lnTo>
                    <a:pt x="116" y="133880"/>
                  </a:lnTo>
                  <a:lnTo>
                    <a:pt x="0" y="170949"/>
                  </a:lnTo>
                  <a:lnTo>
                    <a:pt x="1770" y="177137"/>
                  </a:lnTo>
                  <a:lnTo>
                    <a:pt x="8818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990301" y="4829811"/>
              <a:ext cx="188982" cy="117237"/>
            </a:xfrm>
            <a:custGeom>
              <a:avLst/>
              <a:gdLst/>
              <a:ahLst/>
              <a:cxnLst/>
              <a:rect l="0" t="0" r="0" b="0"/>
              <a:pathLst>
                <a:path w="188982" h="117237">
                  <a:moveTo>
                    <a:pt x="0" y="13298"/>
                  </a:moveTo>
                  <a:lnTo>
                    <a:pt x="29308" y="42607"/>
                  </a:lnTo>
                  <a:lnTo>
                    <a:pt x="48901" y="49721"/>
                  </a:lnTo>
                  <a:lnTo>
                    <a:pt x="112027" y="53493"/>
                  </a:lnTo>
                  <a:lnTo>
                    <a:pt x="167957" y="40659"/>
                  </a:lnTo>
                  <a:lnTo>
                    <a:pt x="176312" y="35048"/>
                  </a:lnTo>
                  <a:lnTo>
                    <a:pt x="188715" y="19455"/>
                  </a:lnTo>
                  <a:lnTo>
                    <a:pt x="188981" y="12724"/>
                  </a:lnTo>
                  <a:lnTo>
                    <a:pt x="185649" y="7066"/>
                  </a:lnTo>
                  <a:lnTo>
                    <a:pt x="179918" y="2124"/>
                  </a:lnTo>
                  <a:lnTo>
                    <a:pt x="172588" y="0"/>
                  </a:lnTo>
                  <a:lnTo>
                    <a:pt x="155084" y="759"/>
                  </a:lnTo>
                  <a:lnTo>
                    <a:pt x="138726" y="8115"/>
                  </a:lnTo>
                  <a:lnTo>
                    <a:pt x="131089" y="13352"/>
                  </a:lnTo>
                  <a:lnTo>
                    <a:pt x="119483" y="31649"/>
                  </a:lnTo>
                  <a:lnTo>
                    <a:pt x="102500" y="75935"/>
                  </a:lnTo>
                  <a:lnTo>
                    <a:pt x="101317" y="97288"/>
                  </a:lnTo>
                  <a:lnTo>
                    <a:pt x="102640" y="107896"/>
                  </a:lnTo>
                  <a:lnTo>
                    <a:pt x="109370" y="113798"/>
                  </a:lnTo>
                  <a:lnTo>
                    <a:pt x="132447" y="117236"/>
                  </a:lnTo>
                  <a:lnTo>
                    <a:pt x="142110" y="115345"/>
                  </a:lnTo>
                  <a:lnTo>
                    <a:pt x="168456" y="975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4223365" y="4737824"/>
              <a:ext cx="114377" cy="194215"/>
            </a:xfrm>
            <a:custGeom>
              <a:avLst/>
              <a:gdLst/>
              <a:ahLst/>
              <a:cxnLst/>
              <a:rect l="0" t="0" r="0" b="0"/>
              <a:pathLst>
                <a:path w="114377" h="194215">
                  <a:moveTo>
                    <a:pt x="103848" y="0"/>
                  </a:moveTo>
                  <a:lnTo>
                    <a:pt x="103848" y="48931"/>
                  </a:lnTo>
                  <a:lnTo>
                    <a:pt x="103848" y="108061"/>
                  </a:lnTo>
                  <a:lnTo>
                    <a:pt x="101508" y="115325"/>
                  </a:lnTo>
                  <a:lnTo>
                    <a:pt x="97608" y="117827"/>
                  </a:lnTo>
                  <a:lnTo>
                    <a:pt x="92669" y="117156"/>
                  </a:lnTo>
                  <a:lnTo>
                    <a:pt x="66761" y="102777"/>
                  </a:lnTo>
                  <a:lnTo>
                    <a:pt x="48760" y="103391"/>
                  </a:lnTo>
                  <a:lnTo>
                    <a:pt x="32181" y="113802"/>
                  </a:lnTo>
                  <a:lnTo>
                    <a:pt x="2474" y="149081"/>
                  </a:lnTo>
                  <a:lnTo>
                    <a:pt x="0" y="159049"/>
                  </a:lnTo>
                  <a:lnTo>
                    <a:pt x="3491" y="179483"/>
                  </a:lnTo>
                  <a:lnTo>
                    <a:pt x="10037" y="186336"/>
                  </a:lnTo>
                  <a:lnTo>
                    <a:pt x="29789" y="193950"/>
                  </a:lnTo>
                  <a:lnTo>
                    <a:pt x="51045" y="194214"/>
                  </a:lnTo>
                  <a:lnTo>
                    <a:pt x="72191" y="189263"/>
                  </a:lnTo>
                  <a:lnTo>
                    <a:pt x="114376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505990" y="5001037"/>
              <a:ext cx="31586" cy="200042"/>
            </a:xfrm>
            <a:custGeom>
              <a:avLst/>
              <a:gdLst/>
              <a:ahLst/>
              <a:cxnLst/>
              <a:rect l="0" t="0" r="0" b="0"/>
              <a:pathLst>
                <a:path w="31586" h="200042">
                  <a:moveTo>
                    <a:pt x="31585" y="0"/>
                  </a:moveTo>
                  <a:lnTo>
                    <a:pt x="13627" y="56214"/>
                  </a:lnTo>
                  <a:lnTo>
                    <a:pt x="3038" y="114786"/>
                  </a:lnTo>
                  <a:lnTo>
                    <a:pt x="600" y="171762"/>
                  </a:lnTo>
                  <a:lnTo>
                    <a:pt x="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582558" y="5053679"/>
              <a:ext cx="155060" cy="132804"/>
            </a:xfrm>
            <a:custGeom>
              <a:avLst/>
              <a:gdLst/>
              <a:ahLst/>
              <a:cxnLst/>
              <a:rect l="0" t="0" r="0" b="0"/>
              <a:pathLst>
                <a:path w="155060" h="132804">
                  <a:moveTo>
                    <a:pt x="102416" y="0"/>
                  </a:moveTo>
                  <a:lnTo>
                    <a:pt x="40158" y="19128"/>
                  </a:lnTo>
                  <a:lnTo>
                    <a:pt x="23663" y="30338"/>
                  </a:lnTo>
                  <a:lnTo>
                    <a:pt x="11653" y="46239"/>
                  </a:lnTo>
                  <a:lnTo>
                    <a:pt x="3585" y="67344"/>
                  </a:lnTo>
                  <a:lnTo>
                    <a:pt x="0" y="96221"/>
                  </a:lnTo>
                  <a:lnTo>
                    <a:pt x="4645" y="119194"/>
                  </a:lnTo>
                  <a:lnTo>
                    <a:pt x="9160" y="128596"/>
                  </a:lnTo>
                  <a:lnTo>
                    <a:pt x="14509" y="132524"/>
                  </a:lnTo>
                  <a:lnTo>
                    <a:pt x="20415" y="132803"/>
                  </a:lnTo>
                  <a:lnTo>
                    <a:pt x="26692" y="130650"/>
                  </a:lnTo>
                  <a:lnTo>
                    <a:pt x="46704" y="110851"/>
                  </a:lnTo>
                  <a:lnTo>
                    <a:pt x="88417" y="52207"/>
                  </a:lnTo>
                  <a:lnTo>
                    <a:pt x="105716" y="17461"/>
                  </a:lnTo>
                  <a:lnTo>
                    <a:pt x="105786" y="18660"/>
                  </a:lnTo>
                  <a:lnTo>
                    <a:pt x="96794" y="62335"/>
                  </a:lnTo>
                  <a:lnTo>
                    <a:pt x="99138" y="83856"/>
                  </a:lnTo>
                  <a:lnTo>
                    <a:pt x="107198" y="102000"/>
                  </a:lnTo>
                  <a:lnTo>
                    <a:pt x="112623" y="110114"/>
                  </a:lnTo>
                  <a:lnTo>
                    <a:pt x="119749" y="114354"/>
                  </a:lnTo>
                  <a:lnTo>
                    <a:pt x="155059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3761004" y="5043150"/>
              <a:ext cx="181429" cy="113085"/>
            </a:xfrm>
            <a:custGeom>
              <a:avLst/>
              <a:gdLst/>
              <a:ahLst/>
              <a:cxnLst/>
              <a:rect l="0" t="0" r="0" b="0"/>
              <a:pathLst>
                <a:path w="181429" h="113085">
                  <a:moveTo>
                    <a:pt x="29255" y="10529"/>
                  </a:moveTo>
                  <a:lnTo>
                    <a:pt x="5536" y="63557"/>
                  </a:lnTo>
                  <a:lnTo>
                    <a:pt x="0" y="100460"/>
                  </a:lnTo>
                  <a:lnTo>
                    <a:pt x="2733" y="107918"/>
                  </a:lnTo>
                  <a:lnTo>
                    <a:pt x="8064" y="111719"/>
                  </a:lnTo>
                  <a:lnTo>
                    <a:pt x="15128" y="113084"/>
                  </a:lnTo>
                  <a:lnTo>
                    <a:pt x="22177" y="110485"/>
                  </a:lnTo>
                  <a:lnTo>
                    <a:pt x="43275" y="90058"/>
                  </a:lnTo>
                  <a:lnTo>
                    <a:pt x="78386" y="47085"/>
                  </a:lnTo>
                  <a:lnTo>
                    <a:pt x="85406" y="44258"/>
                  </a:lnTo>
                  <a:lnTo>
                    <a:pt x="92425" y="44713"/>
                  </a:lnTo>
                  <a:lnTo>
                    <a:pt x="99444" y="47357"/>
                  </a:lnTo>
                  <a:lnTo>
                    <a:pt x="110363" y="59652"/>
                  </a:lnTo>
                  <a:lnTo>
                    <a:pt x="114913" y="67844"/>
                  </a:lnTo>
                  <a:lnTo>
                    <a:pt x="129326" y="80066"/>
                  </a:lnTo>
                  <a:lnTo>
                    <a:pt x="138083" y="84963"/>
                  </a:lnTo>
                  <a:lnTo>
                    <a:pt x="157172" y="87285"/>
                  </a:lnTo>
                  <a:lnTo>
                    <a:pt x="167176" y="86266"/>
                  </a:lnTo>
                  <a:lnTo>
                    <a:pt x="173845" y="80907"/>
                  </a:lnTo>
                  <a:lnTo>
                    <a:pt x="181255" y="62475"/>
                  </a:lnTo>
                  <a:lnTo>
                    <a:pt x="181428" y="41805"/>
                  </a:lnTo>
                  <a:lnTo>
                    <a:pt x="179837" y="31380"/>
                  </a:lnTo>
                  <a:lnTo>
                    <a:pt x="171830" y="16676"/>
                  </a:lnTo>
                  <a:lnTo>
                    <a:pt x="15559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4000829" y="5027033"/>
              <a:ext cx="146105" cy="121403"/>
            </a:xfrm>
            <a:custGeom>
              <a:avLst/>
              <a:gdLst/>
              <a:ahLst/>
              <a:cxnLst/>
              <a:rect l="0" t="0" r="0" b="0"/>
              <a:pathLst>
                <a:path w="146105" h="121403">
                  <a:moveTo>
                    <a:pt x="126342" y="5589"/>
                  </a:moveTo>
                  <a:lnTo>
                    <a:pt x="109575" y="0"/>
                  </a:lnTo>
                  <a:lnTo>
                    <a:pt x="91984" y="375"/>
                  </a:lnTo>
                  <a:lnTo>
                    <a:pt x="52095" y="10148"/>
                  </a:lnTo>
                  <a:lnTo>
                    <a:pt x="47598" y="15648"/>
                  </a:lnTo>
                  <a:lnTo>
                    <a:pt x="46940" y="22823"/>
                  </a:lnTo>
                  <a:lnTo>
                    <a:pt x="48840" y="31116"/>
                  </a:lnTo>
                  <a:lnTo>
                    <a:pt x="54787" y="36645"/>
                  </a:lnTo>
                  <a:lnTo>
                    <a:pt x="115848" y="62373"/>
                  </a:lnTo>
                  <a:lnTo>
                    <a:pt x="136886" y="70991"/>
                  </a:lnTo>
                  <a:lnTo>
                    <a:pt x="142730" y="77266"/>
                  </a:lnTo>
                  <a:lnTo>
                    <a:pt x="145456" y="84959"/>
                  </a:lnTo>
                  <a:lnTo>
                    <a:pt x="146104" y="93597"/>
                  </a:lnTo>
                  <a:lnTo>
                    <a:pt x="141856" y="100526"/>
                  </a:lnTo>
                  <a:lnTo>
                    <a:pt x="124659" y="111344"/>
                  </a:lnTo>
                  <a:lnTo>
                    <a:pt x="75490" y="119416"/>
                  </a:lnTo>
                  <a:lnTo>
                    <a:pt x="26957" y="121010"/>
                  </a:lnTo>
                  <a:lnTo>
                    <a:pt x="0" y="1214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4295627" y="5011565"/>
              <a:ext cx="10530" cy="136871"/>
            </a:xfrm>
            <a:custGeom>
              <a:avLst/>
              <a:gdLst/>
              <a:ahLst/>
              <a:cxnLst/>
              <a:rect l="0" t="0" r="0" b="0"/>
              <a:pathLst>
                <a:path w="10530" h="136871">
                  <a:moveTo>
                    <a:pt x="10529" y="0"/>
                  </a:moveTo>
                  <a:lnTo>
                    <a:pt x="4940" y="62093"/>
                  </a:lnTo>
                  <a:lnTo>
                    <a:pt x="650" y="117766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405375" y="4986123"/>
              <a:ext cx="119721" cy="162313"/>
            </a:xfrm>
            <a:custGeom>
              <a:avLst/>
              <a:gdLst/>
              <a:ahLst/>
              <a:cxnLst/>
              <a:rect l="0" t="0" r="0" b="0"/>
              <a:pathLst>
                <a:path w="119721" h="162313">
                  <a:moveTo>
                    <a:pt x="6065" y="46499"/>
                  </a:moveTo>
                  <a:lnTo>
                    <a:pt x="2946" y="89190"/>
                  </a:lnTo>
                  <a:lnTo>
                    <a:pt x="0" y="102907"/>
                  </a:lnTo>
                  <a:lnTo>
                    <a:pt x="2590" y="97306"/>
                  </a:lnTo>
                  <a:lnTo>
                    <a:pt x="32226" y="35247"/>
                  </a:lnTo>
                  <a:lnTo>
                    <a:pt x="45378" y="14592"/>
                  </a:lnTo>
                  <a:lnTo>
                    <a:pt x="54501" y="7680"/>
                  </a:lnTo>
                  <a:lnTo>
                    <a:pt x="77115" y="0"/>
                  </a:lnTo>
                  <a:lnTo>
                    <a:pt x="87357" y="292"/>
                  </a:lnTo>
                  <a:lnTo>
                    <a:pt x="104976" y="6855"/>
                  </a:lnTo>
                  <a:lnTo>
                    <a:pt x="110610" y="14221"/>
                  </a:lnTo>
                  <a:lnTo>
                    <a:pt x="116870" y="34883"/>
                  </a:lnTo>
                  <a:lnTo>
                    <a:pt x="119720" y="85105"/>
                  </a:lnTo>
                  <a:lnTo>
                    <a:pt x="113350" y="130034"/>
                  </a:lnTo>
                  <a:lnTo>
                    <a:pt x="111350" y="162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790398" y="4874694"/>
              <a:ext cx="119825" cy="263214"/>
            </a:xfrm>
            <a:custGeom>
              <a:avLst/>
              <a:gdLst/>
              <a:ahLst/>
              <a:cxnLst/>
              <a:rect l="0" t="0" r="0" b="0"/>
              <a:pathLst>
                <a:path w="119825" h="263214">
                  <a:moveTo>
                    <a:pt x="94825" y="0"/>
                  </a:moveTo>
                  <a:lnTo>
                    <a:pt x="43800" y="14573"/>
                  </a:lnTo>
                  <a:lnTo>
                    <a:pt x="23014" y="27534"/>
                  </a:lnTo>
                  <a:lnTo>
                    <a:pt x="5977" y="44993"/>
                  </a:lnTo>
                  <a:lnTo>
                    <a:pt x="1668" y="55732"/>
                  </a:lnTo>
                  <a:lnTo>
                    <a:pt x="0" y="80142"/>
                  </a:lnTo>
                  <a:lnTo>
                    <a:pt x="6277" y="100350"/>
                  </a:lnTo>
                  <a:lnTo>
                    <a:pt x="18036" y="117130"/>
                  </a:lnTo>
                  <a:lnTo>
                    <a:pt x="57300" y="146966"/>
                  </a:lnTo>
                  <a:lnTo>
                    <a:pt x="104180" y="175390"/>
                  </a:lnTo>
                  <a:lnTo>
                    <a:pt x="111590" y="184777"/>
                  </a:lnTo>
                  <a:lnTo>
                    <a:pt x="119824" y="207685"/>
                  </a:lnTo>
                  <a:lnTo>
                    <a:pt x="118510" y="218006"/>
                  </a:lnTo>
                  <a:lnTo>
                    <a:pt x="107691" y="235712"/>
                  </a:lnTo>
                  <a:lnTo>
                    <a:pt x="91185" y="248260"/>
                  </a:lnTo>
                  <a:lnTo>
                    <a:pt x="70980" y="256567"/>
                  </a:lnTo>
                  <a:lnTo>
                    <a:pt x="26121" y="261900"/>
                  </a:lnTo>
                  <a:lnTo>
                    <a:pt x="69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018313" y="4889614"/>
              <a:ext cx="224880" cy="203948"/>
            </a:xfrm>
            <a:custGeom>
              <a:avLst/>
              <a:gdLst/>
              <a:ahLst/>
              <a:cxnLst/>
              <a:rect l="0" t="0" r="0" b="0"/>
              <a:pathLst>
                <a:path w="224880" h="203948">
                  <a:moveTo>
                    <a:pt x="172236" y="27194"/>
                  </a:moveTo>
                  <a:lnTo>
                    <a:pt x="161058" y="10427"/>
                  </a:lnTo>
                  <a:lnTo>
                    <a:pt x="153086" y="5488"/>
                  </a:lnTo>
                  <a:lnTo>
                    <a:pt x="131750" y="0"/>
                  </a:lnTo>
                  <a:lnTo>
                    <a:pt x="93430" y="2499"/>
                  </a:lnTo>
                  <a:lnTo>
                    <a:pt x="72481" y="10760"/>
                  </a:lnTo>
                  <a:lnTo>
                    <a:pt x="34379" y="40716"/>
                  </a:lnTo>
                  <a:lnTo>
                    <a:pt x="14666" y="70195"/>
                  </a:lnTo>
                  <a:lnTo>
                    <a:pt x="1417" y="106746"/>
                  </a:lnTo>
                  <a:lnTo>
                    <a:pt x="0" y="130401"/>
                  </a:lnTo>
                  <a:lnTo>
                    <a:pt x="1260" y="141622"/>
                  </a:lnTo>
                  <a:lnTo>
                    <a:pt x="12019" y="163449"/>
                  </a:lnTo>
                  <a:lnTo>
                    <a:pt x="28499" y="182509"/>
                  </a:lnTo>
                  <a:lnTo>
                    <a:pt x="47522" y="194879"/>
                  </a:lnTo>
                  <a:lnTo>
                    <a:pt x="103971" y="203947"/>
                  </a:lnTo>
                  <a:lnTo>
                    <a:pt x="158275" y="202619"/>
                  </a:lnTo>
                  <a:lnTo>
                    <a:pt x="192276" y="197715"/>
                  </a:lnTo>
                  <a:lnTo>
                    <a:pt x="224879" y="1956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2" name="Freeform 221"/>
          <p:cNvSpPr/>
          <p:nvPr/>
        </p:nvSpPr>
        <p:spPr>
          <a:xfrm>
            <a:off x="1244545" y="1887668"/>
            <a:ext cx="4624924" cy="3323939"/>
          </a:xfrm>
          <a:custGeom>
            <a:avLst/>
            <a:gdLst/>
            <a:ahLst/>
            <a:cxnLst/>
            <a:rect l="0" t="0" r="0" b="0"/>
            <a:pathLst>
              <a:path w="4624924" h="3323939">
                <a:moveTo>
                  <a:pt x="3924948" y="660228"/>
                </a:moveTo>
                <a:lnTo>
                  <a:pt x="3866331" y="636509"/>
                </a:lnTo>
                <a:lnTo>
                  <a:pt x="3806614" y="618226"/>
                </a:lnTo>
                <a:lnTo>
                  <a:pt x="3746895" y="604099"/>
                </a:lnTo>
                <a:lnTo>
                  <a:pt x="3696066" y="599144"/>
                </a:lnTo>
                <a:lnTo>
                  <a:pt x="3643961" y="597676"/>
                </a:lnTo>
                <a:lnTo>
                  <a:pt x="3585889" y="597241"/>
                </a:lnTo>
                <a:lnTo>
                  <a:pt x="3524229" y="591523"/>
                </a:lnTo>
                <a:lnTo>
                  <a:pt x="3461505" y="588009"/>
                </a:lnTo>
                <a:lnTo>
                  <a:pt x="3398467" y="586967"/>
                </a:lnTo>
                <a:lnTo>
                  <a:pt x="3353264" y="586724"/>
                </a:lnTo>
                <a:lnTo>
                  <a:pt x="3305878" y="585446"/>
                </a:lnTo>
                <a:lnTo>
                  <a:pt x="3257521" y="580978"/>
                </a:lnTo>
                <a:lnTo>
                  <a:pt x="3211853" y="578213"/>
                </a:lnTo>
                <a:lnTo>
                  <a:pt x="3166990" y="575814"/>
                </a:lnTo>
                <a:lnTo>
                  <a:pt x="3119754" y="570848"/>
                </a:lnTo>
                <a:lnTo>
                  <a:pt x="3071464" y="564742"/>
                </a:lnTo>
                <a:lnTo>
                  <a:pt x="3022706" y="559299"/>
                </a:lnTo>
                <a:lnTo>
                  <a:pt x="2973740" y="556879"/>
                </a:lnTo>
                <a:lnTo>
                  <a:pt x="2924681" y="552684"/>
                </a:lnTo>
                <a:lnTo>
                  <a:pt x="2875581" y="548090"/>
                </a:lnTo>
                <a:lnTo>
                  <a:pt x="2826463" y="546048"/>
                </a:lnTo>
                <a:lnTo>
                  <a:pt x="2774216" y="542021"/>
                </a:lnTo>
                <a:lnTo>
                  <a:pt x="2719800" y="537502"/>
                </a:lnTo>
                <a:lnTo>
                  <a:pt x="2664420" y="535493"/>
                </a:lnTo>
                <a:lnTo>
                  <a:pt x="2608611" y="534601"/>
                </a:lnTo>
                <a:lnTo>
                  <a:pt x="2552611" y="535374"/>
                </a:lnTo>
                <a:lnTo>
                  <a:pt x="2496527" y="539617"/>
                </a:lnTo>
                <a:lnTo>
                  <a:pt x="2440405" y="542282"/>
                </a:lnTo>
                <a:lnTo>
                  <a:pt x="2384266" y="543467"/>
                </a:lnTo>
                <a:lnTo>
                  <a:pt x="2328120" y="543994"/>
                </a:lnTo>
                <a:lnTo>
                  <a:pt x="2271971" y="544228"/>
                </a:lnTo>
                <a:lnTo>
                  <a:pt x="2215820" y="544332"/>
                </a:lnTo>
                <a:lnTo>
                  <a:pt x="2159669" y="544378"/>
                </a:lnTo>
                <a:lnTo>
                  <a:pt x="2103517" y="544398"/>
                </a:lnTo>
                <a:lnTo>
                  <a:pt x="2048535" y="543238"/>
                </a:lnTo>
                <a:lnTo>
                  <a:pt x="1996803" y="538822"/>
                </a:lnTo>
                <a:lnTo>
                  <a:pt x="1946514" y="536080"/>
                </a:lnTo>
                <a:lnTo>
                  <a:pt x="1896868" y="534862"/>
                </a:lnTo>
                <a:lnTo>
                  <a:pt x="1847507" y="534320"/>
                </a:lnTo>
                <a:lnTo>
                  <a:pt x="1795152" y="534079"/>
                </a:lnTo>
                <a:lnTo>
                  <a:pt x="1741858" y="532802"/>
                </a:lnTo>
                <a:lnTo>
                  <a:pt x="1690876" y="528335"/>
                </a:lnTo>
                <a:lnTo>
                  <a:pt x="1640921" y="525570"/>
                </a:lnTo>
                <a:lnTo>
                  <a:pt x="1591423" y="524341"/>
                </a:lnTo>
                <a:lnTo>
                  <a:pt x="1542127" y="523795"/>
                </a:lnTo>
                <a:lnTo>
                  <a:pt x="1492922" y="526672"/>
                </a:lnTo>
                <a:lnTo>
                  <a:pt x="1443757" y="530680"/>
                </a:lnTo>
                <a:lnTo>
                  <a:pt x="1394610" y="532461"/>
                </a:lnTo>
                <a:lnTo>
                  <a:pt x="1345471" y="533253"/>
                </a:lnTo>
                <a:lnTo>
                  <a:pt x="1296335" y="534775"/>
                </a:lnTo>
                <a:lnTo>
                  <a:pt x="1247201" y="539351"/>
                </a:lnTo>
                <a:lnTo>
                  <a:pt x="1198067" y="545284"/>
                </a:lnTo>
                <a:lnTo>
                  <a:pt x="1148934" y="550650"/>
                </a:lnTo>
                <a:lnTo>
                  <a:pt x="1099801" y="553036"/>
                </a:lnTo>
                <a:lnTo>
                  <a:pt x="1053787" y="557215"/>
                </a:lnTo>
                <a:lnTo>
                  <a:pt x="1009940" y="561802"/>
                </a:lnTo>
                <a:lnTo>
                  <a:pt x="967056" y="563841"/>
                </a:lnTo>
                <a:lnTo>
                  <a:pt x="924599" y="567867"/>
                </a:lnTo>
                <a:lnTo>
                  <a:pt x="864355" y="576710"/>
                </a:lnTo>
                <a:lnTo>
                  <a:pt x="809460" y="586739"/>
                </a:lnTo>
                <a:lnTo>
                  <a:pt x="753031" y="597120"/>
                </a:lnTo>
                <a:lnTo>
                  <a:pt x="694977" y="610724"/>
                </a:lnTo>
                <a:lnTo>
                  <a:pt x="640731" y="626453"/>
                </a:lnTo>
                <a:lnTo>
                  <a:pt x="590733" y="638523"/>
                </a:lnTo>
                <a:lnTo>
                  <a:pt x="543164" y="652627"/>
                </a:lnTo>
                <a:lnTo>
                  <a:pt x="485866" y="672765"/>
                </a:lnTo>
                <a:lnTo>
                  <a:pt x="432347" y="696413"/>
                </a:lnTo>
                <a:lnTo>
                  <a:pt x="379835" y="723615"/>
                </a:lnTo>
                <a:lnTo>
                  <a:pt x="317055" y="765532"/>
                </a:lnTo>
                <a:lnTo>
                  <a:pt x="263522" y="827415"/>
                </a:lnTo>
                <a:lnTo>
                  <a:pt x="226263" y="889565"/>
                </a:lnTo>
                <a:lnTo>
                  <a:pt x="197924" y="947858"/>
                </a:lnTo>
                <a:lnTo>
                  <a:pt x="179941" y="998136"/>
                </a:lnTo>
                <a:lnTo>
                  <a:pt x="164084" y="1050078"/>
                </a:lnTo>
                <a:lnTo>
                  <a:pt x="147687" y="1105632"/>
                </a:lnTo>
                <a:lnTo>
                  <a:pt x="135420" y="1166547"/>
                </a:lnTo>
                <a:lnTo>
                  <a:pt x="124377" y="1229049"/>
                </a:lnTo>
                <a:lnTo>
                  <a:pt x="117237" y="1272176"/>
                </a:lnTo>
                <a:lnTo>
                  <a:pt x="110165" y="1318640"/>
                </a:lnTo>
                <a:lnTo>
                  <a:pt x="103122" y="1366587"/>
                </a:lnTo>
                <a:lnTo>
                  <a:pt x="94922" y="1416362"/>
                </a:lnTo>
                <a:lnTo>
                  <a:pt x="83479" y="1469681"/>
                </a:lnTo>
                <a:lnTo>
                  <a:pt x="73714" y="1524573"/>
                </a:lnTo>
                <a:lnTo>
                  <a:pt x="64305" y="1580165"/>
                </a:lnTo>
                <a:lnTo>
                  <a:pt x="52324" y="1636068"/>
                </a:lnTo>
                <a:lnTo>
                  <a:pt x="42320" y="1695229"/>
                </a:lnTo>
                <a:lnTo>
                  <a:pt x="33974" y="1755448"/>
                </a:lnTo>
                <a:lnTo>
                  <a:pt x="26366" y="1813408"/>
                </a:lnTo>
                <a:lnTo>
                  <a:pt x="19084" y="1873483"/>
                </a:lnTo>
                <a:lnTo>
                  <a:pt x="13119" y="1934108"/>
                </a:lnTo>
                <a:lnTo>
                  <a:pt x="10467" y="1992247"/>
                </a:lnTo>
                <a:lnTo>
                  <a:pt x="9289" y="2049284"/>
                </a:lnTo>
                <a:lnTo>
                  <a:pt x="7595" y="2104658"/>
                </a:lnTo>
                <a:lnTo>
                  <a:pt x="2943" y="2156565"/>
                </a:lnTo>
                <a:lnTo>
                  <a:pt x="96" y="2210051"/>
                </a:lnTo>
                <a:lnTo>
                  <a:pt x="0" y="2265018"/>
                </a:lnTo>
                <a:lnTo>
                  <a:pt x="3857" y="2320643"/>
                </a:lnTo>
                <a:lnTo>
                  <a:pt x="6351" y="2373441"/>
                </a:lnTo>
                <a:lnTo>
                  <a:pt x="8629" y="2424203"/>
                </a:lnTo>
                <a:lnTo>
                  <a:pt x="13541" y="2474060"/>
                </a:lnTo>
                <a:lnTo>
                  <a:pt x="16504" y="2520395"/>
                </a:lnTo>
                <a:lnTo>
                  <a:pt x="20161" y="2564386"/>
                </a:lnTo>
                <a:lnTo>
                  <a:pt x="29585" y="2607334"/>
                </a:lnTo>
                <a:lnTo>
                  <a:pt x="38453" y="2649818"/>
                </a:lnTo>
                <a:lnTo>
                  <a:pt x="50022" y="2713198"/>
                </a:lnTo>
                <a:lnTo>
                  <a:pt x="63978" y="2770192"/>
                </a:lnTo>
                <a:lnTo>
                  <a:pt x="89655" y="2831371"/>
                </a:lnTo>
                <a:lnTo>
                  <a:pt x="124493" y="2887346"/>
                </a:lnTo>
                <a:lnTo>
                  <a:pt x="167935" y="2944264"/>
                </a:lnTo>
                <a:lnTo>
                  <a:pt x="229591" y="3002437"/>
                </a:lnTo>
                <a:lnTo>
                  <a:pt x="281163" y="3039464"/>
                </a:lnTo>
                <a:lnTo>
                  <a:pt x="343343" y="3070521"/>
                </a:lnTo>
                <a:lnTo>
                  <a:pt x="406621" y="3099185"/>
                </a:lnTo>
                <a:lnTo>
                  <a:pt x="458066" y="3120345"/>
                </a:lnTo>
                <a:lnTo>
                  <a:pt x="510354" y="3135842"/>
                </a:lnTo>
                <a:lnTo>
                  <a:pt x="568481" y="3153433"/>
                </a:lnTo>
                <a:lnTo>
                  <a:pt x="624568" y="3167873"/>
                </a:lnTo>
                <a:lnTo>
                  <a:pt x="683820" y="3179561"/>
                </a:lnTo>
                <a:lnTo>
                  <a:pt x="728137" y="3189971"/>
                </a:lnTo>
                <a:lnTo>
                  <a:pt x="773960" y="3201226"/>
                </a:lnTo>
                <a:lnTo>
                  <a:pt x="817722" y="3210128"/>
                </a:lnTo>
                <a:lnTo>
                  <a:pt x="863688" y="3217984"/>
                </a:lnTo>
                <a:lnTo>
                  <a:pt x="910244" y="3226545"/>
                </a:lnTo>
                <a:lnTo>
                  <a:pt x="954332" y="3238149"/>
                </a:lnTo>
                <a:lnTo>
                  <a:pt x="1000443" y="3247985"/>
                </a:lnTo>
                <a:lnTo>
                  <a:pt x="1048232" y="3256256"/>
                </a:lnTo>
                <a:lnTo>
                  <a:pt x="1096769" y="3263832"/>
                </a:lnTo>
                <a:lnTo>
                  <a:pt x="1145636" y="3271098"/>
                </a:lnTo>
                <a:lnTo>
                  <a:pt x="1195821" y="3278227"/>
                </a:lnTo>
                <a:lnTo>
                  <a:pt x="1249321" y="3285295"/>
                </a:lnTo>
                <a:lnTo>
                  <a:pt x="1301175" y="3292335"/>
                </a:lnTo>
                <a:lnTo>
                  <a:pt x="1352687" y="3299364"/>
                </a:lnTo>
                <a:lnTo>
                  <a:pt x="1406777" y="3306387"/>
                </a:lnTo>
                <a:lnTo>
                  <a:pt x="1462012" y="3310288"/>
                </a:lnTo>
                <a:lnTo>
                  <a:pt x="1517757" y="3313192"/>
                </a:lnTo>
                <a:lnTo>
                  <a:pt x="1573728" y="3318382"/>
                </a:lnTo>
                <a:lnTo>
                  <a:pt x="1626680" y="3321469"/>
                </a:lnTo>
                <a:lnTo>
                  <a:pt x="1678680" y="3322841"/>
                </a:lnTo>
                <a:lnTo>
                  <a:pt x="1732986" y="3323450"/>
                </a:lnTo>
                <a:lnTo>
                  <a:pt x="1791438" y="3323722"/>
                </a:lnTo>
                <a:lnTo>
                  <a:pt x="1851341" y="3323842"/>
                </a:lnTo>
                <a:lnTo>
                  <a:pt x="1909161" y="3323895"/>
                </a:lnTo>
                <a:lnTo>
                  <a:pt x="1966054" y="3323919"/>
                </a:lnTo>
                <a:lnTo>
                  <a:pt x="2023705" y="3323930"/>
                </a:lnTo>
                <a:lnTo>
                  <a:pt x="2084423" y="3323935"/>
                </a:lnTo>
                <a:lnTo>
                  <a:pt x="2143384" y="3323936"/>
                </a:lnTo>
                <a:lnTo>
                  <a:pt x="2201954" y="3323937"/>
                </a:lnTo>
                <a:lnTo>
                  <a:pt x="2263080" y="3323938"/>
                </a:lnTo>
                <a:lnTo>
                  <a:pt x="2322223" y="3320819"/>
                </a:lnTo>
                <a:lnTo>
                  <a:pt x="2380874" y="3316703"/>
                </a:lnTo>
                <a:lnTo>
                  <a:pt x="2442037" y="3314873"/>
                </a:lnTo>
                <a:lnTo>
                  <a:pt x="2504315" y="3310940"/>
                </a:lnTo>
                <a:lnTo>
                  <a:pt x="2565919" y="3305293"/>
                </a:lnTo>
                <a:lnTo>
                  <a:pt x="2624494" y="3298884"/>
                </a:lnTo>
                <a:lnTo>
                  <a:pt x="2684843" y="3292136"/>
                </a:lnTo>
                <a:lnTo>
                  <a:pt x="2745590" y="3285237"/>
                </a:lnTo>
                <a:lnTo>
                  <a:pt x="2803784" y="3278272"/>
                </a:lnTo>
                <a:lnTo>
                  <a:pt x="2863963" y="3271277"/>
                </a:lnTo>
                <a:lnTo>
                  <a:pt x="2924634" y="3264268"/>
                </a:lnTo>
                <a:lnTo>
                  <a:pt x="2982795" y="3257254"/>
                </a:lnTo>
                <a:lnTo>
                  <a:pt x="3039840" y="3250237"/>
                </a:lnTo>
                <a:lnTo>
                  <a:pt x="3096388" y="3242049"/>
                </a:lnTo>
                <a:lnTo>
                  <a:pt x="3152716" y="3230611"/>
                </a:lnTo>
                <a:lnTo>
                  <a:pt x="3208947" y="3220848"/>
                </a:lnTo>
                <a:lnTo>
                  <a:pt x="3263964" y="3212610"/>
                </a:lnTo>
                <a:lnTo>
                  <a:pt x="3315712" y="3205049"/>
                </a:lnTo>
                <a:lnTo>
                  <a:pt x="3369127" y="3194670"/>
                </a:lnTo>
                <a:lnTo>
                  <a:pt x="3422893" y="3182258"/>
                </a:lnTo>
                <a:lnTo>
                  <a:pt x="3474084" y="3168942"/>
                </a:lnTo>
                <a:lnTo>
                  <a:pt x="3524133" y="3155226"/>
                </a:lnTo>
                <a:lnTo>
                  <a:pt x="3572502" y="3141330"/>
                </a:lnTo>
                <a:lnTo>
                  <a:pt x="3617397" y="3127356"/>
                </a:lnTo>
                <a:lnTo>
                  <a:pt x="3660746" y="3113346"/>
                </a:lnTo>
                <a:lnTo>
                  <a:pt x="3704579" y="3098151"/>
                </a:lnTo>
                <a:lnTo>
                  <a:pt x="3751357" y="3079699"/>
                </a:lnTo>
                <a:lnTo>
                  <a:pt x="3812552" y="3049580"/>
                </a:lnTo>
                <a:lnTo>
                  <a:pt x="3873317" y="3018429"/>
                </a:lnTo>
                <a:lnTo>
                  <a:pt x="3930187" y="2981383"/>
                </a:lnTo>
                <a:lnTo>
                  <a:pt x="3984082" y="2946360"/>
                </a:lnTo>
                <a:lnTo>
                  <a:pt x="4045119" y="2894679"/>
                </a:lnTo>
                <a:lnTo>
                  <a:pt x="4092185" y="2839410"/>
                </a:lnTo>
                <a:lnTo>
                  <a:pt x="4135277" y="2777843"/>
                </a:lnTo>
                <a:lnTo>
                  <a:pt x="4167031" y="2726695"/>
                </a:lnTo>
                <a:lnTo>
                  <a:pt x="4193078" y="2674494"/>
                </a:lnTo>
                <a:lnTo>
                  <a:pt x="4210024" y="2621983"/>
                </a:lnTo>
                <a:lnTo>
                  <a:pt x="4222454" y="2563790"/>
                </a:lnTo>
                <a:lnTo>
                  <a:pt x="4239135" y="2502094"/>
                </a:lnTo>
                <a:lnTo>
                  <a:pt x="4249030" y="2457206"/>
                </a:lnTo>
                <a:lnTo>
                  <a:pt x="4256158" y="2411129"/>
                </a:lnTo>
                <a:lnTo>
                  <a:pt x="4259325" y="2367254"/>
                </a:lnTo>
                <a:lnTo>
                  <a:pt x="4263852" y="2321238"/>
                </a:lnTo>
                <a:lnTo>
                  <a:pt x="4268594" y="2273490"/>
                </a:lnTo>
                <a:lnTo>
                  <a:pt x="4270702" y="2224972"/>
                </a:lnTo>
                <a:lnTo>
                  <a:pt x="4271639" y="2176113"/>
                </a:lnTo>
                <a:lnTo>
                  <a:pt x="4272055" y="2125932"/>
                </a:lnTo>
                <a:lnTo>
                  <a:pt x="4272240" y="2072434"/>
                </a:lnTo>
                <a:lnTo>
                  <a:pt x="4272323" y="2023701"/>
                </a:lnTo>
                <a:lnTo>
                  <a:pt x="4271189" y="1977475"/>
                </a:lnTo>
                <a:lnTo>
                  <a:pt x="4266786" y="1929633"/>
                </a:lnTo>
                <a:lnTo>
                  <a:pt x="4260929" y="1881075"/>
                </a:lnTo>
                <a:lnTo>
                  <a:pt x="4253257" y="1832197"/>
                </a:lnTo>
                <a:lnTo>
                  <a:pt x="4242048" y="1783177"/>
                </a:lnTo>
                <a:lnTo>
                  <a:pt x="4229268" y="1737215"/>
                </a:lnTo>
                <a:lnTo>
                  <a:pt x="4215789" y="1693390"/>
                </a:lnTo>
                <a:lnTo>
                  <a:pt x="4201999" y="1650516"/>
                </a:lnTo>
                <a:lnTo>
                  <a:pt x="4184952" y="1608064"/>
                </a:lnTo>
                <a:lnTo>
                  <a:pt x="4165677" y="1564629"/>
                </a:lnTo>
                <a:lnTo>
                  <a:pt x="4145412" y="1518030"/>
                </a:lnTo>
                <a:lnTo>
                  <a:pt x="4124707" y="1473142"/>
                </a:lnTo>
                <a:lnTo>
                  <a:pt x="4103806" y="1429795"/>
                </a:lnTo>
                <a:lnTo>
                  <a:pt x="4082819" y="1387133"/>
                </a:lnTo>
                <a:lnTo>
                  <a:pt x="4058674" y="1341656"/>
                </a:lnTo>
                <a:lnTo>
                  <a:pt x="4032344" y="1295318"/>
                </a:lnTo>
                <a:lnTo>
                  <a:pt x="4005045" y="1251326"/>
                </a:lnTo>
                <a:lnTo>
                  <a:pt x="3977314" y="1208378"/>
                </a:lnTo>
                <a:lnTo>
                  <a:pt x="3949391" y="1165893"/>
                </a:lnTo>
                <a:lnTo>
                  <a:pt x="3908533" y="1102513"/>
                </a:lnTo>
                <a:lnTo>
                  <a:pt x="3872511" y="1039280"/>
                </a:lnTo>
                <a:lnTo>
                  <a:pt x="3833892" y="977261"/>
                </a:lnTo>
                <a:lnTo>
                  <a:pt x="3798532" y="921320"/>
                </a:lnTo>
                <a:lnTo>
                  <a:pt x="3758940" y="867700"/>
                </a:lnTo>
                <a:lnTo>
                  <a:pt x="3718742" y="815938"/>
                </a:lnTo>
                <a:lnTo>
                  <a:pt x="3670006" y="755933"/>
                </a:lnTo>
                <a:lnTo>
                  <a:pt x="3610182" y="693325"/>
                </a:lnTo>
                <a:lnTo>
                  <a:pt x="3551004" y="639370"/>
                </a:lnTo>
                <a:lnTo>
                  <a:pt x="3503642" y="606672"/>
                </a:lnTo>
                <a:lnTo>
                  <a:pt x="3447319" y="587735"/>
                </a:lnTo>
                <a:lnTo>
                  <a:pt x="3391394" y="572729"/>
                </a:lnTo>
                <a:lnTo>
                  <a:pt x="3382072" y="566801"/>
                </a:lnTo>
                <a:lnTo>
                  <a:pt x="3368594" y="550855"/>
                </a:lnTo>
                <a:lnTo>
                  <a:pt x="3366872" y="542859"/>
                </a:lnTo>
                <a:lnTo>
                  <a:pt x="3368064" y="535189"/>
                </a:lnTo>
                <a:lnTo>
                  <a:pt x="3371198" y="527736"/>
                </a:lnTo>
                <a:lnTo>
                  <a:pt x="3387158" y="513215"/>
                </a:lnTo>
                <a:lnTo>
                  <a:pt x="3440526" y="477785"/>
                </a:lnTo>
                <a:lnTo>
                  <a:pt x="3493265" y="442646"/>
                </a:lnTo>
                <a:lnTo>
                  <a:pt x="3543795" y="414565"/>
                </a:lnTo>
                <a:lnTo>
                  <a:pt x="3601957" y="386488"/>
                </a:lnTo>
                <a:lnTo>
                  <a:pt x="3652212" y="362311"/>
                </a:lnTo>
                <a:lnTo>
                  <a:pt x="3704147" y="336040"/>
                </a:lnTo>
                <a:lnTo>
                  <a:pt x="3759700" y="310319"/>
                </a:lnTo>
                <a:lnTo>
                  <a:pt x="3820613" y="280471"/>
                </a:lnTo>
                <a:lnTo>
                  <a:pt x="3883115" y="252520"/>
                </a:lnTo>
                <a:lnTo>
                  <a:pt x="3926242" y="236869"/>
                </a:lnTo>
                <a:lnTo>
                  <a:pt x="3972706" y="222114"/>
                </a:lnTo>
                <a:lnTo>
                  <a:pt x="4020653" y="207758"/>
                </a:lnTo>
                <a:lnTo>
                  <a:pt x="4068088" y="193578"/>
                </a:lnTo>
                <a:lnTo>
                  <a:pt x="4112568" y="179478"/>
                </a:lnTo>
                <a:lnTo>
                  <a:pt x="4158853" y="165412"/>
                </a:lnTo>
                <a:lnTo>
                  <a:pt x="4205550" y="152531"/>
                </a:lnTo>
                <a:lnTo>
                  <a:pt x="4249701" y="142907"/>
                </a:lnTo>
                <a:lnTo>
                  <a:pt x="4295840" y="134730"/>
                </a:lnTo>
                <a:lnTo>
                  <a:pt x="4342473" y="127196"/>
                </a:lnTo>
                <a:lnTo>
                  <a:pt x="4386595" y="119949"/>
                </a:lnTo>
                <a:lnTo>
                  <a:pt x="4445307" y="109291"/>
                </a:lnTo>
                <a:lnTo>
                  <a:pt x="4499748" y="98725"/>
                </a:lnTo>
                <a:lnTo>
                  <a:pt x="4560970" y="84674"/>
                </a:lnTo>
                <a:lnTo>
                  <a:pt x="4619010" y="67124"/>
                </a:lnTo>
                <a:lnTo>
                  <a:pt x="4623962" y="61274"/>
                </a:lnTo>
                <a:lnTo>
                  <a:pt x="4624923" y="53865"/>
                </a:lnTo>
                <a:lnTo>
                  <a:pt x="4623225" y="45416"/>
                </a:lnTo>
                <a:lnTo>
                  <a:pt x="4615074" y="39784"/>
                </a:lnTo>
                <a:lnTo>
                  <a:pt x="4568897" y="31857"/>
                </a:lnTo>
                <a:lnTo>
                  <a:pt x="4508551" y="28338"/>
                </a:lnTo>
                <a:lnTo>
                  <a:pt x="4451229" y="20381"/>
                </a:lnTo>
                <a:lnTo>
                  <a:pt x="4437238" y="19584"/>
                </a:lnTo>
                <a:lnTo>
                  <a:pt x="4432591" y="16713"/>
                </a:lnTo>
                <a:lnTo>
                  <a:pt x="4434172" y="12459"/>
                </a:lnTo>
                <a:lnTo>
                  <a:pt x="4439906" y="7284"/>
                </a:lnTo>
                <a:lnTo>
                  <a:pt x="4481510" y="0"/>
                </a:lnTo>
                <a:lnTo>
                  <a:pt x="4534405" y="5944"/>
                </a:lnTo>
                <a:lnTo>
                  <a:pt x="4572551" y="16241"/>
                </a:lnTo>
                <a:lnTo>
                  <a:pt x="4591407" y="27351"/>
                </a:lnTo>
                <a:lnTo>
                  <a:pt x="4596202" y="37099"/>
                </a:lnTo>
                <a:lnTo>
                  <a:pt x="4598409" y="63528"/>
                </a:lnTo>
                <a:lnTo>
                  <a:pt x="4586132" y="94771"/>
                </a:lnTo>
                <a:lnTo>
                  <a:pt x="4545712" y="151310"/>
                </a:lnTo>
                <a:lnTo>
                  <a:pt x="4482921" y="212131"/>
                </a:lnTo>
                <a:lnTo>
                  <a:pt x="4425373" y="265491"/>
                </a:lnTo>
                <a:lnTo>
                  <a:pt x="4398730" y="291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4" name="Group 243"/>
          <p:cNvGrpSpPr/>
          <p:nvPr/>
        </p:nvGrpSpPr>
        <p:grpSpPr>
          <a:xfrm>
            <a:off x="7512045" y="1158135"/>
            <a:ext cx="2205760" cy="1350063"/>
            <a:chOff x="7512045" y="1158135"/>
            <a:chExt cx="2205760" cy="1350063"/>
          </a:xfrm>
        </p:grpSpPr>
        <p:sp>
          <p:nvSpPr>
            <p:cNvPr id="223" name="Freeform 222"/>
            <p:cNvSpPr/>
            <p:nvPr/>
          </p:nvSpPr>
          <p:spPr>
            <a:xfrm>
              <a:off x="7512045" y="1158135"/>
              <a:ext cx="194817" cy="442334"/>
            </a:xfrm>
            <a:custGeom>
              <a:avLst/>
              <a:gdLst/>
              <a:ahLst/>
              <a:cxnLst/>
              <a:rect l="0" t="0" r="0" b="0"/>
              <a:pathLst>
                <a:path w="194817" h="442334">
                  <a:moveTo>
                    <a:pt x="194816" y="0"/>
                  </a:moveTo>
                  <a:lnTo>
                    <a:pt x="186482" y="37478"/>
                  </a:lnTo>
                  <a:lnTo>
                    <a:pt x="188057" y="75445"/>
                  </a:lnTo>
                  <a:lnTo>
                    <a:pt x="190641" y="94362"/>
                  </a:lnTo>
                  <a:lnTo>
                    <a:pt x="189693" y="94494"/>
                  </a:lnTo>
                  <a:lnTo>
                    <a:pt x="164360" y="46455"/>
                  </a:lnTo>
                  <a:lnTo>
                    <a:pt x="156964" y="43838"/>
                  </a:lnTo>
                  <a:lnTo>
                    <a:pt x="139388" y="47170"/>
                  </a:lnTo>
                  <a:lnTo>
                    <a:pt x="109763" y="73378"/>
                  </a:lnTo>
                  <a:lnTo>
                    <a:pt x="56409" y="136842"/>
                  </a:lnTo>
                  <a:lnTo>
                    <a:pt x="31168" y="187384"/>
                  </a:lnTo>
                  <a:lnTo>
                    <a:pt x="14006" y="228526"/>
                  </a:lnTo>
                  <a:lnTo>
                    <a:pt x="3902" y="287470"/>
                  </a:lnTo>
                  <a:lnTo>
                    <a:pt x="0" y="318447"/>
                  </a:lnTo>
                  <a:lnTo>
                    <a:pt x="9963" y="377981"/>
                  </a:lnTo>
                  <a:lnTo>
                    <a:pt x="19681" y="410302"/>
                  </a:lnTo>
                  <a:lnTo>
                    <a:pt x="32750" y="428411"/>
                  </a:lnTo>
                  <a:lnTo>
                    <a:pt x="41148" y="436516"/>
                  </a:lnTo>
                  <a:lnTo>
                    <a:pt x="52596" y="440749"/>
                  </a:lnTo>
                  <a:lnTo>
                    <a:pt x="80914" y="442333"/>
                  </a:lnTo>
                  <a:lnTo>
                    <a:pt x="109877" y="432899"/>
                  </a:lnTo>
                  <a:lnTo>
                    <a:pt x="168768" y="391839"/>
                  </a:lnTo>
                  <a:lnTo>
                    <a:pt x="184287" y="379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7743198" y="1410165"/>
              <a:ext cx="474491" cy="369358"/>
            </a:xfrm>
            <a:custGeom>
              <a:avLst/>
              <a:gdLst/>
              <a:ahLst/>
              <a:cxnLst/>
              <a:rect l="0" t="0" r="0" b="0"/>
              <a:pathLst>
                <a:path w="474491" h="369358">
                  <a:moveTo>
                    <a:pt x="16305" y="21711"/>
                  </a:moveTo>
                  <a:lnTo>
                    <a:pt x="7972" y="59189"/>
                  </a:lnTo>
                  <a:lnTo>
                    <a:pt x="0" y="117027"/>
                  </a:lnTo>
                  <a:lnTo>
                    <a:pt x="2429" y="142842"/>
                  </a:lnTo>
                  <a:lnTo>
                    <a:pt x="10527" y="163674"/>
                  </a:lnTo>
                  <a:lnTo>
                    <a:pt x="15962" y="172505"/>
                  </a:lnTo>
                  <a:lnTo>
                    <a:pt x="23095" y="174883"/>
                  </a:lnTo>
                  <a:lnTo>
                    <a:pt x="31361" y="172958"/>
                  </a:lnTo>
                  <a:lnTo>
                    <a:pt x="40380" y="168166"/>
                  </a:lnTo>
                  <a:lnTo>
                    <a:pt x="64253" y="139064"/>
                  </a:lnTo>
                  <a:lnTo>
                    <a:pt x="74965" y="95217"/>
                  </a:lnTo>
                  <a:lnTo>
                    <a:pt x="72550" y="56358"/>
                  </a:lnTo>
                  <a:lnTo>
                    <a:pt x="65500" y="49488"/>
                  </a:lnTo>
                  <a:lnTo>
                    <a:pt x="54951" y="46078"/>
                  </a:lnTo>
                  <a:lnTo>
                    <a:pt x="42069" y="44975"/>
                  </a:lnTo>
                  <a:lnTo>
                    <a:pt x="36991" y="40730"/>
                  </a:lnTo>
                  <a:lnTo>
                    <a:pt x="37114" y="34390"/>
                  </a:lnTo>
                  <a:lnTo>
                    <a:pt x="40706" y="26654"/>
                  </a:lnTo>
                  <a:lnTo>
                    <a:pt x="62529" y="4588"/>
                  </a:lnTo>
                  <a:lnTo>
                    <a:pt x="71687" y="937"/>
                  </a:lnTo>
                  <a:lnTo>
                    <a:pt x="91222" y="0"/>
                  </a:lnTo>
                  <a:lnTo>
                    <a:pt x="100175" y="3727"/>
                  </a:lnTo>
                  <a:lnTo>
                    <a:pt x="116362" y="17228"/>
                  </a:lnTo>
                  <a:lnTo>
                    <a:pt x="133039" y="44559"/>
                  </a:lnTo>
                  <a:lnTo>
                    <a:pt x="156457" y="106096"/>
                  </a:lnTo>
                  <a:lnTo>
                    <a:pt x="161557" y="143160"/>
                  </a:lnTo>
                  <a:lnTo>
                    <a:pt x="164612" y="148300"/>
                  </a:lnTo>
                  <a:lnTo>
                    <a:pt x="168989" y="148218"/>
                  </a:lnTo>
                  <a:lnTo>
                    <a:pt x="174246" y="144653"/>
                  </a:lnTo>
                  <a:lnTo>
                    <a:pt x="183207" y="125095"/>
                  </a:lnTo>
                  <a:lnTo>
                    <a:pt x="204081" y="70468"/>
                  </a:lnTo>
                  <a:lnTo>
                    <a:pt x="223890" y="34208"/>
                  </a:lnTo>
                  <a:lnTo>
                    <a:pt x="240757" y="18296"/>
                  </a:lnTo>
                  <a:lnTo>
                    <a:pt x="250168" y="12415"/>
                  </a:lnTo>
                  <a:lnTo>
                    <a:pt x="255271" y="15514"/>
                  </a:lnTo>
                  <a:lnTo>
                    <a:pt x="257823" y="37674"/>
                  </a:lnTo>
                  <a:lnTo>
                    <a:pt x="251099" y="99517"/>
                  </a:lnTo>
                  <a:lnTo>
                    <a:pt x="249339" y="129211"/>
                  </a:lnTo>
                  <a:lnTo>
                    <a:pt x="252380" y="140171"/>
                  </a:lnTo>
                  <a:lnTo>
                    <a:pt x="257917" y="148647"/>
                  </a:lnTo>
                  <a:lnTo>
                    <a:pt x="265117" y="155468"/>
                  </a:lnTo>
                  <a:lnTo>
                    <a:pt x="273427" y="157676"/>
                  </a:lnTo>
                  <a:lnTo>
                    <a:pt x="292018" y="153889"/>
                  </a:lnTo>
                  <a:lnTo>
                    <a:pt x="308859" y="135049"/>
                  </a:lnTo>
                  <a:lnTo>
                    <a:pt x="338736" y="75294"/>
                  </a:lnTo>
                  <a:lnTo>
                    <a:pt x="354515" y="30048"/>
                  </a:lnTo>
                  <a:lnTo>
                    <a:pt x="354082" y="21420"/>
                  </a:lnTo>
                  <a:lnTo>
                    <a:pt x="350284" y="16838"/>
                  </a:lnTo>
                  <a:lnTo>
                    <a:pt x="344242" y="14952"/>
                  </a:lnTo>
                  <a:lnTo>
                    <a:pt x="339045" y="18375"/>
                  </a:lnTo>
                  <a:lnTo>
                    <a:pt x="330151" y="34656"/>
                  </a:lnTo>
                  <a:lnTo>
                    <a:pt x="328537" y="57490"/>
                  </a:lnTo>
                  <a:lnTo>
                    <a:pt x="329745" y="70130"/>
                  </a:lnTo>
                  <a:lnTo>
                    <a:pt x="340445" y="93533"/>
                  </a:lnTo>
                  <a:lnTo>
                    <a:pt x="392939" y="155297"/>
                  </a:lnTo>
                  <a:lnTo>
                    <a:pt x="444582" y="210055"/>
                  </a:lnTo>
                  <a:lnTo>
                    <a:pt x="468156" y="250522"/>
                  </a:lnTo>
                  <a:lnTo>
                    <a:pt x="474490" y="278212"/>
                  </a:lnTo>
                  <a:lnTo>
                    <a:pt x="467947" y="306117"/>
                  </a:lnTo>
                  <a:lnTo>
                    <a:pt x="440740" y="350981"/>
                  </a:lnTo>
                  <a:lnTo>
                    <a:pt x="420582" y="364195"/>
                  </a:lnTo>
                  <a:lnTo>
                    <a:pt x="408656" y="369357"/>
                  </a:lnTo>
                  <a:lnTo>
                    <a:pt x="382925" y="368853"/>
                  </a:lnTo>
                  <a:lnTo>
                    <a:pt x="342688" y="358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8170114" y="1382323"/>
              <a:ext cx="616635" cy="210046"/>
            </a:xfrm>
            <a:custGeom>
              <a:avLst/>
              <a:gdLst/>
              <a:ahLst/>
              <a:cxnLst/>
              <a:rect l="0" t="0" r="0" b="0"/>
              <a:pathLst>
                <a:path w="616635" h="210046">
                  <a:moveTo>
                    <a:pt x="0" y="60081"/>
                  </a:moveTo>
                  <a:lnTo>
                    <a:pt x="15641" y="86467"/>
                  </a:lnTo>
                  <a:lnTo>
                    <a:pt x="34844" y="148983"/>
                  </a:lnTo>
                  <a:lnTo>
                    <a:pt x="37268" y="150934"/>
                  </a:lnTo>
                  <a:lnTo>
                    <a:pt x="40679" y="122486"/>
                  </a:lnTo>
                  <a:lnTo>
                    <a:pt x="44029" y="85720"/>
                  </a:lnTo>
                  <a:lnTo>
                    <a:pt x="53103" y="67187"/>
                  </a:lnTo>
                  <a:lnTo>
                    <a:pt x="58799" y="63649"/>
                  </a:lnTo>
                  <a:lnTo>
                    <a:pt x="64935" y="63629"/>
                  </a:lnTo>
                  <a:lnTo>
                    <a:pt x="71367" y="65956"/>
                  </a:lnTo>
                  <a:lnTo>
                    <a:pt x="129508" y="122968"/>
                  </a:lnTo>
                  <a:lnTo>
                    <a:pt x="138982" y="130082"/>
                  </a:lnTo>
                  <a:lnTo>
                    <a:pt x="161986" y="137986"/>
                  </a:lnTo>
                  <a:lnTo>
                    <a:pt x="174671" y="140094"/>
                  </a:lnTo>
                  <a:lnTo>
                    <a:pt x="195005" y="136197"/>
                  </a:lnTo>
                  <a:lnTo>
                    <a:pt x="203703" y="131882"/>
                  </a:lnTo>
                  <a:lnTo>
                    <a:pt x="216487" y="117729"/>
                  </a:lnTo>
                  <a:lnTo>
                    <a:pt x="224898" y="98570"/>
                  </a:lnTo>
                  <a:lnTo>
                    <a:pt x="228637" y="74458"/>
                  </a:lnTo>
                  <a:lnTo>
                    <a:pt x="224954" y="66156"/>
                  </a:lnTo>
                  <a:lnTo>
                    <a:pt x="217820" y="60622"/>
                  </a:lnTo>
                  <a:lnTo>
                    <a:pt x="208384" y="56932"/>
                  </a:lnTo>
                  <a:lnTo>
                    <a:pt x="199754" y="60321"/>
                  </a:lnTo>
                  <a:lnTo>
                    <a:pt x="161861" y="106704"/>
                  </a:lnTo>
                  <a:lnTo>
                    <a:pt x="153828" y="134615"/>
                  </a:lnTo>
                  <a:lnTo>
                    <a:pt x="152596" y="165737"/>
                  </a:lnTo>
                  <a:lnTo>
                    <a:pt x="159847" y="187368"/>
                  </a:lnTo>
                  <a:lnTo>
                    <a:pt x="173988" y="201661"/>
                  </a:lnTo>
                  <a:lnTo>
                    <a:pt x="182673" y="207110"/>
                  </a:lnTo>
                  <a:lnTo>
                    <a:pt x="201681" y="210045"/>
                  </a:lnTo>
                  <a:lnTo>
                    <a:pt x="221827" y="206281"/>
                  </a:lnTo>
                  <a:lnTo>
                    <a:pt x="242480" y="196809"/>
                  </a:lnTo>
                  <a:lnTo>
                    <a:pt x="260237" y="178561"/>
                  </a:lnTo>
                  <a:lnTo>
                    <a:pt x="296746" y="127329"/>
                  </a:lnTo>
                  <a:lnTo>
                    <a:pt x="314853" y="66086"/>
                  </a:lnTo>
                  <a:lnTo>
                    <a:pt x="318697" y="53556"/>
                  </a:lnTo>
                  <a:lnTo>
                    <a:pt x="324769" y="46372"/>
                  </a:lnTo>
                  <a:lnTo>
                    <a:pt x="332326" y="42753"/>
                  </a:lnTo>
                  <a:lnTo>
                    <a:pt x="340873" y="41510"/>
                  </a:lnTo>
                  <a:lnTo>
                    <a:pt x="362850" y="49488"/>
                  </a:lnTo>
                  <a:lnTo>
                    <a:pt x="409496" y="83205"/>
                  </a:lnTo>
                  <a:lnTo>
                    <a:pt x="436278" y="124514"/>
                  </a:lnTo>
                  <a:lnTo>
                    <a:pt x="442296" y="150719"/>
                  </a:lnTo>
                  <a:lnTo>
                    <a:pt x="442263" y="162621"/>
                  </a:lnTo>
                  <a:lnTo>
                    <a:pt x="437562" y="169385"/>
                  </a:lnTo>
                  <a:lnTo>
                    <a:pt x="429749" y="172725"/>
                  </a:lnTo>
                  <a:lnTo>
                    <a:pt x="419860" y="173782"/>
                  </a:lnTo>
                  <a:lnTo>
                    <a:pt x="413268" y="168637"/>
                  </a:lnTo>
                  <a:lnTo>
                    <a:pt x="405943" y="147322"/>
                  </a:lnTo>
                  <a:lnTo>
                    <a:pt x="407408" y="102438"/>
                  </a:lnTo>
                  <a:lnTo>
                    <a:pt x="426430" y="57684"/>
                  </a:lnTo>
                  <a:lnTo>
                    <a:pt x="454293" y="25966"/>
                  </a:lnTo>
                  <a:lnTo>
                    <a:pt x="490365" y="7339"/>
                  </a:lnTo>
                  <a:lnTo>
                    <a:pt x="536278" y="0"/>
                  </a:lnTo>
                  <a:lnTo>
                    <a:pt x="563559" y="7642"/>
                  </a:lnTo>
                  <a:lnTo>
                    <a:pt x="586213" y="23907"/>
                  </a:lnTo>
                  <a:lnTo>
                    <a:pt x="604081" y="46733"/>
                  </a:lnTo>
                  <a:lnTo>
                    <a:pt x="613582" y="72476"/>
                  </a:lnTo>
                  <a:lnTo>
                    <a:pt x="616634" y="98345"/>
                  </a:lnTo>
                  <a:lnTo>
                    <a:pt x="614091" y="121541"/>
                  </a:lnTo>
                  <a:lnTo>
                    <a:pt x="602823" y="143549"/>
                  </a:lnTo>
                  <a:lnTo>
                    <a:pt x="584946" y="163858"/>
                  </a:lnTo>
                  <a:lnTo>
                    <a:pt x="541581" y="192841"/>
                  </a:lnTo>
                  <a:lnTo>
                    <a:pt x="515897" y="207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7770031" y="1674031"/>
              <a:ext cx="18806" cy="347442"/>
            </a:xfrm>
            <a:custGeom>
              <a:avLst/>
              <a:gdLst/>
              <a:ahLst/>
              <a:cxnLst/>
              <a:rect l="0" t="0" r="0" b="0"/>
              <a:pathLst>
                <a:path w="18806" h="347442">
                  <a:moveTo>
                    <a:pt x="0" y="0"/>
                  </a:moveTo>
                  <a:lnTo>
                    <a:pt x="1170" y="44367"/>
                  </a:lnTo>
                  <a:lnTo>
                    <a:pt x="7236" y="103093"/>
                  </a:lnTo>
                  <a:lnTo>
                    <a:pt x="9553" y="151689"/>
                  </a:lnTo>
                  <a:lnTo>
                    <a:pt x="13456" y="210031"/>
                  </a:lnTo>
                  <a:lnTo>
                    <a:pt x="18805" y="258763"/>
                  </a:lnTo>
                  <a:lnTo>
                    <a:pt x="15023" y="321345"/>
                  </a:lnTo>
                  <a:lnTo>
                    <a:pt x="10529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7643689" y="1842487"/>
              <a:ext cx="189514" cy="211944"/>
            </a:xfrm>
            <a:custGeom>
              <a:avLst/>
              <a:gdLst/>
              <a:ahLst/>
              <a:cxnLst/>
              <a:rect l="0" t="0" r="0" b="0"/>
              <a:pathLst>
                <a:path w="189514" h="211944">
                  <a:moveTo>
                    <a:pt x="0" y="0"/>
                  </a:moveTo>
                  <a:lnTo>
                    <a:pt x="5590" y="58617"/>
                  </a:lnTo>
                  <a:lnTo>
                    <a:pt x="19129" y="104385"/>
                  </a:lnTo>
                  <a:lnTo>
                    <a:pt x="43120" y="144102"/>
                  </a:lnTo>
                  <a:lnTo>
                    <a:pt x="87437" y="189224"/>
                  </a:lnTo>
                  <a:lnTo>
                    <a:pt x="126976" y="211943"/>
                  </a:lnTo>
                  <a:lnTo>
                    <a:pt x="137293" y="211485"/>
                  </a:lnTo>
                  <a:lnTo>
                    <a:pt x="158115" y="201618"/>
                  </a:lnTo>
                  <a:lnTo>
                    <a:pt x="189513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7812146" y="1831959"/>
              <a:ext cx="94757" cy="242156"/>
            </a:xfrm>
            <a:custGeom>
              <a:avLst/>
              <a:gdLst/>
              <a:ahLst/>
              <a:cxnLst/>
              <a:rect l="0" t="0" r="0" b="0"/>
              <a:pathLst>
                <a:path w="94757" h="242156">
                  <a:moveTo>
                    <a:pt x="94756" y="0"/>
                  </a:moveTo>
                  <a:lnTo>
                    <a:pt x="80102" y="55141"/>
                  </a:lnTo>
                  <a:lnTo>
                    <a:pt x="63089" y="114756"/>
                  </a:lnTo>
                  <a:lnTo>
                    <a:pt x="38376" y="168316"/>
                  </a:lnTo>
                  <a:lnTo>
                    <a:pt x="8260" y="228105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8085944" y="1674031"/>
              <a:ext cx="10472" cy="357970"/>
            </a:xfrm>
            <a:custGeom>
              <a:avLst/>
              <a:gdLst/>
              <a:ahLst/>
              <a:cxnLst/>
              <a:rect l="0" t="0" r="0" b="0"/>
              <a:pathLst>
                <a:path w="10472" h="357970">
                  <a:moveTo>
                    <a:pt x="10471" y="0"/>
                  </a:moveTo>
                  <a:lnTo>
                    <a:pt x="9301" y="51603"/>
                  </a:lnTo>
                  <a:lnTo>
                    <a:pt x="3235" y="112646"/>
                  </a:lnTo>
                  <a:lnTo>
                    <a:pt x="918" y="161928"/>
                  </a:lnTo>
                  <a:lnTo>
                    <a:pt x="135" y="220502"/>
                  </a:lnTo>
                  <a:lnTo>
                    <a:pt x="0" y="269275"/>
                  </a:lnTo>
                  <a:lnTo>
                    <a:pt x="5543" y="331870"/>
                  </a:lnTo>
                  <a:lnTo>
                    <a:pt x="10471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8043773" y="1849492"/>
              <a:ext cx="347441" cy="202435"/>
            </a:xfrm>
            <a:custGeom>
              <a:avLst/>
              <a:gdLst/>
              <a:ahLst/>
              <a:cxnLst/>
              <a:rect l="0" t="0" r="0" b="0"/>
              <a:pathLst>
                <a:path w="347441" h="202435">
                  <a:moveTo>
                    <a:pt x="0" y="35109"/>
                  </a:moveTo>
                  <a:lnTo>
                    <a:pt x="11178" y="46287"/>
                  </a:lnTo>
                  <a:lnTo>
                    <a:pt x="19150" y="48411"/>
                  </a:lnTo>
                  <a:lnTo>
                    <a:pt x="68686" y="46532"/>
                  </a:lnTo>
                  <a:lnTo>
                    <a:pt x="123272" y="40225"/>
                  </a:lnTo>
                  <a:lnTo>
                    <a:pt x="183490" y="27714"/>
                  </a:lnTo>
                  <a:lnTo>
                    <a:pt x="238539" y="13978"/>
                  </a:lnTo>
                  <a:lnTo>
                    <a:pt x="250273" y="10493"/>
                  </a:lnTo>
                  <a:lnTo>
                    <a:pt x="253416" y="7000"/>
                  </a:lnTo>
                  <a:lnTo>
                    <a:pt x="250832" y="3502"/>
                  </a:lnTo>
                  <a:lnTo>
                    <a:pt x="244430" y="0"/>
                  </a:lnTo>
                  <a:lnTo>
                    <a:pt x="237823" y="4"/>
                  </a:lnTo>
                  <a:lnTo>
                    <a:pt x="224242" y="6249"/>
                  </a:lnTo>
                  <a:lnTo>
                    <a:pt x="203442" y="22919"/>
                  </a:lnTo>
                  <a:lnTo>
                    <a:pt x="188050" y="48265"/>
                  </a:lnTo>
                  <a:lnTo>
                    <a:pt x="165126" y="109039"/>
                  </a:lnTo>
                  <a:lnTo>
                    <a:pt x="160060" y="157230"/>
                  </a:lnTo>
                  <a:lnTo>
                    <a:pt x="165114" y="183362"/>
                  </a:lnTo>
                  <a:lnTo>
                    <a:pt x="169737" y="193606"/>
                  </a:lnTo>
                  <a:lnTo>
                    <a:pt x="176329" y="199265"/>
                  </a:lnTo>
                  <a:lnTo>
                    <a:pt x="184233" y="201868"/>
                  </a:lnTo>
                  <a:lnTo>
                    <a:pt x="193012" y="202434"/>
                  </a:lnTo>
                  <a:lnTo>
                    <a:pt x="212125" y="193704"/>
                  </a:lnTo>
                  <a:lnTo>
                    <a:pt x="222135" y="186462"/>
                  </a:lnTo>
                  <a:lnTo>
                    <a:pt x="247402" y="148325"/>
                  </a:lnTo>
                  <a:lnTo>
                    <a:pt x="272583" y="88796"/>
                  </a:lnTo>
                  <a:lnTo>
                    <a:pt x="287549" y="29076"/>
                  </a:lnTo>
                  <a:lnTo>
                    <a:pt x="287625" y="20559"/>
                  </a:lnTo>
                  <a:lnTo>
                    <a:pt x="285337" y="18390"/>
                  </a:lnTo>
                  <a:lnTo>
                    <a:pt x="281472" y="20454"/>
                  </a:lnTo>
                  <a:lnTo>
                    <a:pt x="276031" y="56893"/>
                  </a:lnTo>
                  <a:lnTo>
                    <a:pt x="280008" y="100965"/>
                  </a:lnTo>
                  <a:lnTo>
                    <a:pt x="294185" y="138070"/>
                  </a:lnTo>
                  <a:lnTo>
                    <a:pt x="302578" y="142354"/>
                  </a:lnTo>
                  <a:lnTo>
                    <a:pt x="312853" y="141701"/>
                  </a:lnTo>
                  <a:lnTo>
                    <a:pt x="347440" y="1298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8423173" y="1801894"/>
              <a:ext cx="185944" cy="209050"/>
            </a:xfrm>
            <a:custGeom>
              <a:avLst/>
              <a:gdLst/>
              <a:ahLst/>
              <a:cxnLst/>
              <a:rect l="0" t="0" r="0" b="0"/>
              <a:pathLst>
                <a:path w="185944" h="209050">
                  <a:moveTo>
                    <a:pt x="20682" y="30065"/>
                  </a:moveTo>
                  <a:lnTo>
                    <a:pt x="6028" y="85206"/>
                  </a:lnTo>
                  <a:lnTo>
                    <a:pt x="1522" y="139209"/>
                  </a:lnTo>
                  <a:lnTo>
                    <a:pt x="0" y="193001"/>
                  </a:lnTo>
                  <a:lnTo>
                    <a:pt x="5264" y="137988"/>
                  </a:lnTo>
                  <a:lnTo>
                    <a:pt x="14294" y="85958"/>
                  </a:lnTo>
                  <a:lnTo>
                    <a:pt x="29968" y="44676"/>
                  </a:lnTo>
                  <a:lnTo>
                    <a:pt x="55019" y="15807"/>
                  </a:lnTo>
                  <a:lnTo>
                    <a:pt x="77667" y="6180"/>
                  </a:lnTo>
                  <a:lnTo>
                    <a:pt x="130334" y="0"/>
                  </a:lnTo>
                  <a:lnTo>
                    <a:pt x="141747" y="3003"/>
                  </a:lnTo>
                  <a:lnTo>
                    <a:pt x="160666" y="15697"/>
                  </a:lnTo>
                  <a:lnTo>
                    <a:pt x="173754" y="36157"/>
                  </a:lnTo>
                  <a:lnTo>
                    <a:pt x="182301" y="63188"/>
                  </a:lnTo>
                  <a:lnTo>
                    <a:pt x="185943" y="115528"/>
                  </a:lnTo>
                  <a:lnTo>
                    <a:pt x="177285" y="173202"/>
                  </a:lnTo>
                  <a:lnTo>
                    <a:pt x="168081" y="2090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8675482" y="1737202"/>
              <a:ext cx="10530" cy="42115"/>
            </a:xfrm>
            <a:custGeom>
              <a:avLst/>
              <a:gdLst/>
              <a:ahLst/>
              <a:cxnLst/>
              <a:rect l="0" t="0" r="0" b="0"/>
              <a:pathLst>
                <a:path w="10530" h="42115">
                  <a:moveTo>
                    <a:pt x="0" y="0"/>
                  </a:moveTo>
                  <a:lnTo>
                    <a:pt x="10529" y="421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8752212" y="1667893"/>
              <a:ext cx="112784" cy="321994"/>
            </a:xfrm>
            <a:custGeom>
              <a:avLst/>
              <a:gdLst/>
              <a:ahLst/>
              <a:cxnLst/>
              <a:rect l="0" t="0" r="0" b="0"/>
              <a:pathLst>
                <a:path w="112784" h="321994">
                  <a:moveTo>
                    <a:pt x="112783" y="27195"/>
                  </a:moveTo>
                  <a:lnTo>
                    <a:pt x="107194" y="10428"/>
                  </a:lnTo>
                  <a:lnTo>
                    <a:pt x="99698" y="5488"/>
                  </a:lnTo>
                  <a:lnTo>
                    <a:pt x="75772" y="0"/>
                  </a:lnTo>
                  <a:lnTo>
                    <a:pt x="54999" y="3800"/>
                  </a:lnTo>
                  <a:lnTo>
                    <a:pt x="30151" y="19093"/>
                  </a:lnTo>
                  <a:lnTo>
                    <a:pt x="22600" y="25303"/>
                  </a:lnTo>
                  <a:lnTo>
                    <a:pt x="11091" y="44682"/>
                  </a:lnTo>
                  <a:lnTo>
                    <a:pt x="3246" y="71232"/>
                  </a:lnTo>
                  <a:lnTo>
                    <a:pt x="0" y="122131"/>
                  </a:lnTo>
                  <a:lnTo>
                    <a:pt x="8790" y="181909"/>
                  </a:lnTo>
                  <a:lnTo>
                    <a:pt x="18409" y="233693"/>
                  </a:lnTo>
                  <a:lnTo>
                    <a:pt x="26551" y="293113"/>
                  </a:lnTo>
                  <a:lnTo>
                    <a:pt x="28555" y="32199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8717597" y="1884601"/>
              <a:ext cx="105285" cy="21058"/>
            </a:xfrm>
            <a:custGeom>
              <a:avLst/>
              <a:gdLst/>
              <a:ahLst/>
              <a:cxnLst/>
              <a:rect l="0" t="0" r="0" b="0"/>
              <a:pathLst>
                <a:path w="105285" h="21058">
                  <a:moveTo>
                    <a:pt x="0" y="0"/>
                  </a:moveTo>
                  <a:lnTo>
                    <a:pt x="61110" y="16789"/>
                  </a:lnTo>
                  <a:lnTo>
                    <a:pt x="105284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8961332" y="1688257"/>
              <a:ext cx="149732" cy="301630"/>
            </a:xfrm>
            <a:custGeom>
              <a:avLst/>
              <a:gdLst/>
              <a:ahLst/>
              <a:cxnLst/>
              <a:rect l="0" t="0" r="0" b="0"/>
              <a:pathLst>
                <a:path w="149732" h="301630">
                  <a:moveTo>
                    <a:pt x="124761" y="112116"/>
                  </a:moveTo>
                  <a:lnTo>
                    <a:pt x="148481" y="68153"/>
                  </a:lnTo>
                  <a:lnTo>
                    <a:pt x="149731" y="45004"/>
                  </a:lnTo>
                  <a:lnTo>
                    <a:pt x="148427" y="32280"/>
                  </a:lnTo>
                  <a:lnTo>
                    <a:pt x="142878" y="22627"/>
                  </a:lnTo>
                  <a:lnTo>
                    <a:pt x="124234" y="8782"/>
                  </a:lnTo>
                  <a:lnTo>
                    <a:pt x="87431" y="0"/>
                  </a:lnTo>
                  <a:lnTo>
                    <a:pt x="60597" y="4185"/>
                  </a:lnTo>
                  <a:lnTo>
                    <a:pt x="46890" y="8577"/>
                  </a:lnTo>
                  <a:lnTo>
                    <a:pt x="25422" y="25934"/>
                  </a:lnTo>
                  <a:lnTo>
                    <a:pt x="16421" y="37114"/>
                  </a:lnTo>
                  <a:lnTo>
                    <a:pt x="6421" y="71373"/>
                  </a:lnTo>
                  <a:lnTo>
                    <a:pt x="1975" y="113895"/>
                  </a:lnTo>
                  <a:lnTo>
                    <a:pt x="0" y="160090"/>
                  </a:lnTo>
                  <a:lnTo>
                    <a:pt x="4477" y="220957"/>
                  </a:lnTo>
                  <a:lnTo>
                    <a:pt x="14131" y="280841"/>
                  </a:lnTo>
                  <a:lnTo>
                    <a:pt x="13573" y="287770"/>
                  </a:lnTo>
                  <a:lnTo>
                    <a:pt x="8948" y="3016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8896581" y="1874073"/>
              <a:ext cx="147400" cy="21058"/>
            </a:xfrm>
            <a:custGeom>
              <a:avLst/>
              <a:gdLst/>
              <a:ahLst/>
              <a:cxnLst/>
              <a:rect l="0" t="0" r="0" b="0"/>
              <a:pathLst>
                <a:path w="147400" h="21058">
                  <a:moveTo>
                    <a:pt x="0" y="21057"/>
                  </a:moveTo>
                  <a:lnTo>
                    <a:pt x="53028" y="6402"/>
                  </a:lnTo>
                  <a:lnTo>
                    <a:pt x="108134" y="1264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9707275" y="208464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10529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9244021" y="2095171"/>
              <a:ext cx="42115" cy="1"/>
            </a:xfrm>
            <a:custGeom>
              <a:avLst/>
              <a:gdLst/>
              <a:ahLst/>
              <a:cxnLst/>
              <a:rect l="0" t="0" r="0" b="0"/>
              <a:pathLst>
                <a:path w="42115" h="1">
                  <a:moveTo>
                    <a:pt x="421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8686011" y="2105700"/>
              <a:ext cx="84228" cy="1"/>
            </a:xfrm>
            <a:custGeom>
              <a:avLst/>
              <a:gdLst/>
              <a:ahLst/>
              <a:cxnLst/>
              <a:rect l="0" t="0" r="0" b="0"/>
              <a:pathLst>
                <a:path w="84228" h="1">
                  <a:moveTo>
                    <a:pt x="84227" y="0"/>
                  </a:moveTo>
                  <a:lnTo>
                    <a:pt x="25611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8054301" y="2095171"/>
              <a:ext cx="115814" cy="21058"/>
            </a:xfrm>
            <a:custGeom>
              <a:avLst/>
              <a:gdLst/>
              <a:ahLst/>
              <a:cxnLst/>
              <a:rect l="0" t="0" r="0" b="0"/>
              <a:pathLst>
                <a:path w="115814" h="21058">
                  <a:moveTo>
                    <a:pt x="115813" y="21057"/>
                  </a:moveTo>
                  <a:lnTo>
                    <a:pt x="57196" y="1199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7591047" y="2116228"/>
              <a:ext cx="84229" cy="31586"/>
            </a:xfrm>
            <a:custGeom>
              <a:avLst/>
              <a:gdLst/>
              <a:ahLst/>
              <a:cxnLst/>
              <a:rect l="0" t="0" r="0" b="0"/>
              <a:pathLst>
                <a:path w="84229" h="31586">
                  <a:moveTo>
                    <a:pt x="84228" y="0"/>
                  </a:moveTo>
                  <a:lnTo>
                    <a:pt x="23140" y="17958"/>
                  </a:lnTo>
                  <a:lnTo>
                    <a:pt x="0" y="315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7591047" y="2270897"/>
              <a:ext cx="200042" cy="237301"/>
            </a:xfrm>
            <a:custGeom>
              <a:avLst/>
              <a:gdLst/>
              <a:ahLst/>
              <a:cxnLst/>
              <a:rect l="0" t="0" r="0" b="0"/>
              <a:pathLst>
                <a:path w="200042" h="237301">
                  <a:moveTo>
                    <a:pt x="200041" y="34844"/>
                  </a:moveTo>
                  <a:lnTo>
                    <a:pt x="182061" y="19203"/>
                  </a:lnTo>
                  <a:lnTo>
                    <a:pt x="135889" y="0"/>
                  </a:lnTo>
                  <a:lnTo>
                    <a:pt x="93816" y="473"/>
                  </a:lnTo>
                  <a:lnTo>
                    <a:pt x="67432" y="11379"/>
                  </a:lnTo>
                  <a:lnTo>
                    <a:pt x="13429" y="49735"/>
                  </a:lnTo>
                  <a:lnTo>
                    <a:pt x="899" y="68368"/>
                  </a:lnTo>
                  <a:lnTo>
                    <a:pt x="1769" y="74741"/>
                  </a:lnTo>
                  <a:lnTo>
                    <a:pt x="7029" y="78990"/>
                  </a:lnTo>
                  <a:lnTo>
                    <a:pt x="70379" y="94773"/>
                  </a:lnTo>
                  <a:lnTo>
                    <a:pt x="131362" y="111716"/>
                  </a:lnTo>
                  <a:lnTo>
                    <a:pt x="143727" y="117677"/>
                  </a:lnTo>
                  <a:lnTo>
                    <a:pt x="160585" y="136780"/>
                  </a:lnTo>
                  <a:lnTo>
                    <a:pt x="166717" y="148425"/>
                  </a:lnTo>
                  <a:lnTo>
                    <a:pt x="168467" y="159697"/>
                  </a:lnTo>
                  <a:lnTo>
                    <a:pt x="164171" y="181581"/>
                  </a:lnTo>
                  <a:lnTo>
                    <a:pt x="143010" y="213632"/>
                  </a:lnTo>
                  <a:lnTo>
                    <a:pt x="121271" y="228559"/>
                  </a:lnTo>
                  <a:lnTo>
                    <a:pt x="108923" y="234177"/>
                  </a:lnTo>
                  <a:lnTo>
                    <a:pt x="79606" y="237300"/>
                  </a:lnTo>
                  <a:lnTo>
                    <a:pt x="63599" y="236495"/>
                  </a:lnTo>
                  <a:lnTo>
                    <a:pt x="39575" y="226242"/>
                  </a:lnTo>
                  <a:lnTo>
                    <a:pt x="16015" y="203859"/>
                  </a:lnTo>
                  <a:lnTo>
                    <a:pt x="0" y="1822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7879126" y="2283081"/>
              <a:ext cx="227818" cy="219138"/>
            </a:xfrm>
            <a:custGeom>
              <a:avLst/>
              <a:gdLst/>
              <a:ahLst/>
              <a:cxnLst/>
              <a:rect l="0" t="0" r="0" b="0"/>
              <a:pathLst>
                <a:path w="227818" h="219138">
                  <a:moveTo>
                    <a:pt x="143590" y="12132"/>
                  </a:moveTo>
                  <a:lnTo>
                    <a:pt x="132411" y="953"/>
                  </a:lnTo>
                  <a:lnTo>
                    <a:pt x="125609" y="0"/>
                  </a:lnTo>
                  <a:lnTo>
                    <a:pt x="108692" y="5180"/>
                  </a:lnTo>
                  <a:lnTo>
                    <a:pt x="53711" y="42455"/>
                  </a:lnTo>
                  <a:lnTo>
                    <a:pt x="38133" y="58364"/>
                  </a:lnTo>
                  <a:lnTo>
                    <a:pt x="9051" y="107430"/>
                  </a:lnTo>
                  <a:lnTo>
                    <a:pt x="0" y="149813"/>
                  </a:lnTo>
                  <a:lnTo>
                    <a:pt x="2908" y="188237"/>
                  </a:lnTo>
                  <a:lnTo>
                    <a:pt x="8858" y="197385"/>
                  </a:lnTo>
                  <a:lnTo>
                    <a:pt x="27946" y="210670"/>
                  </a:lnTo>
                  <a:lnTo>
                    <a:pt x="65002" y="219137"/>
                  </a:lnTo>
                  <a:lnTo>
                    <a:pt x="125509" y="213592"/>
                  </a:lnTo>
                  <a:lnTo>
                    <a:pt x="173683" y="198112"/>
                  </a:lnTo>
                  <a:lnTo>
                    <a:pt x="203199" y="185780"/>
                  </a:lnTo>
                  <a:lnTo>
                    <a:pt x="227817" y="1805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8329092" y="2106738"/>
            <a:ext cx="1607819" cy="419484"/>
            <a:chOff x="8329092" y="2106738"/>
            <a:chExt cx="1607819" cy="419484"/>
          </a:xfrm>
        </p:grpSpPr>
        <p:sp>
          <p:nvSpPr>
            <p:cNvPr id="245" name="Freeform 244"/>
            <p:cNvSpPr/>
            <p:nvPr/>
          </p:nvSpPr>
          <p:spPr>
            <a:xfrm>
              <a:off x="8329092" y="2242570"/>
              <a:ext cx="135726" cy="210571"/>
            </a:xfrm>
            <a:custGeom>
              <a:avLst/>
              <a:gdLst/>
              <a:ahLst/>
              <a:cxnLst/>
              <a:rect l="0" t="0" r="0" b="0"/>
              <a:pathLst>
                <a:path w="135726" h="210571">
                  <a:moveTo>
                    <a:pt x="114763" y="0"/>
                  </a:moveTo>
                  <a:lnTo>
                    <a:pt x="56146" y="20243"/>
                  </a:lnTo>
                  <a:lnTo>
                    <a:pt x="21356" y="44993"/>
                  </a:lnTo>
                  <a:lnTo>
                    <a:pt x="0" y="74553"/>
                  </a:lnTo>
                  <a:lnTo>
                    <a:pt x="1989" y="81287"/>
                  </a:lnTo>
                  <a:lnTo>
                    <a:pt x="9165" y="85777"/>
                  </a:lnTo>
                  <a:lnTo>
                    <a:pt x="62709" y="92983"/>
                  </a:lnTo>
                  <a:lnTo>
                    <a:pt x="101290" y="105409"/>
                  </a:lnTo>
                  <a:lnTo>
                    <a:pt x="129358" y="123909"/>
                  </a:lnTo>
                  <a:lnTo>
                    <a:pt x="133852" y="131739"/>
                  </a:lnTo>
                  <a:lnTo>
                    <a:pt x="135725" y="149798"/>
                  </a:lnTo>
                  <a:lnTo>
                    <a:pt x="126420" y="169522"/>
                  </a:lnTo>
                  <a:lnTo>
                    <a:pt x="110585" y="187647"/>
                  </a:lnTo>
                  <a:lnTo>
                    <a:pt x="91850" y="199602"/>
                  </a:lnTo>
                  <a:lnTo>
                    <a:pt x="41064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496498" y="2274156"/>
              <a:ext cx="135606" cy="158102"/>
            </a:xfrm>
            <a:custGeom>
              <a:avLst/>
              <a:gdLst/>
              <a:ahLst/>
              <a:cxnLst/>
              <a:rect l="0" t="0" r="0" b="0"/>
              <a:pathLst>
                <a:path w="135606" h="158102">
                  <a:moveTo>
                    <a:pt x="0" y="42113"/>
                  </a:moveTo>
                  <a:lnTo>
                    <a:pt x="27510" y="105541"/>
                  </a:lnTo>
                  <a:lnTo>
                    <a:pt x="39607" y="135776"/>
                  </a:lnTo>
                  <a:lnTo>
                    <a:pt x="51138" y="152372"/>
                  </a:lnTo>
                  <a:lnTo>
                    <a:pt x="58658" y="156563"/>
                  </a:lnTo>
                  <a:lnTo>
                    <a:pt x="76373" y="158101"/>
                  </a:lnTo>
                  <a:lnTo>
                    <a:pt x="92825" y="151765"/>
                  </a:lnTo>
                  <a:lnTo>
                    <a:pt x="107936" y="139981"/>
                  </a:lnTo>
                  <a:lnTo>
                    <a:pt x="122451" y="123045"/>
                  </a:lnTo>
                  <a:lnTo>
                    <a:pt x="130462" y="100700"/>
                  </a:lnTo>
                  <a:lnTo>
                    <a:pt x="135605" y="48227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8707068" y="2263627"/>
              <a:ext cx="104693" cy="157929"/>
            </a:xfrm>
            <a:custGeom>
              <a:avLst/>
              <a:gdLst/>
              <a:ahLst/>
              <a:cxnLst/>
              <a:rect l="0" t="0" r="0" b="0"/>
              <a:pathLst>
                <a:path w="104693" h="157929">
                  <a:moveTo>
                    <a:pt x="94756" y="0"/>
                  </a:moveTo>
                  <a:lnTo>
                    <a:pt x="52065" y="14573"/>
                  </a:lnTo>
                  <a:lnTo>
                    <a:pt x="10414" y="39403"/>
                  </a:lnTo>
                  <a:lnTo>
                    <a:pt x="8112" y="46156"/>
                  </a:lnTo>
                  <a:lnTo>
                    <a:pt x="11257" y="52997"/>
                  </a:lnTo>
                  <a:lnTo>
                    <a:pt x="18034" y="59898"/>
                  </a:lnTo>
                  <a:lnTo>
                    <a:pt x="38040" y="67566"/>
                  </a:lnTo>
                  <a:lnTo>
                    <a:pt x="83423" y="78077"/>
                  </a:lnTo>
                  <a:lnTo>
                    <a:pt x="91880" y="83637"/>
                  </a:lnTo>
                  <a:lnTo>
                    <a:pt x="104396" y="99173"/>
                  </a:lnTo>
                  <a:lnTo>
                    <a:pt x="104692" y="107059"/>
                  </a:lnTo>
                  <a:lnTo>
                    <a:pt x="101380" y="114657"/>
                  </a:lnTo>
                  <a:lnTo>
                    <a:pt x="88342" y="128168"/>
                  </a:lnTo>
                  <a:lnTo>
                    <a:pt x="60101" y="142351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8843938" y="2273315"/>
              <a:ext cx="142650" cy="252907"/>
            </a:xfrm>
            <a:custGeom>
              <a:avLst/>
              <a:gdLst/>
              <a:ahLst/>
              <a:cxnLst/>
              <a:rect l="0" t="0" r="0" b="0"/>
              <a:pathLst>
                <a:path w="142650" h="252907">
                  <a:moveTo>
                    <a:pt x="21057" y="42954"/>
                  </a:moveTo>
                  <a:lnTo>
                    <a:pt x="28293" y="70511"/>
                  </a:lnTo>
                  <a:lnTo>
                    <a:pt x="30935" y="132972"/>
                  </a:lnTo>
                  <a:lnTo>
                    <a:pt x="31393" y="188949"/>
                  </a:lnTo>
                  <a:lnTo>
                    <a:pt x="25959" y="249088"/>
                  </a:lnTo>
                  <a:lnTo>
                    <a:pt x="23155" y="252906"/>
                  </a:lnTo>
                  <a:lnTo>
                    <a:pt x="20116" y="250773"/>
                  </a:lnTo>
                  <a:lnTo>
                    <a:pt x="10250" y="222293"/>
                  </a:lnTo>
                  <a:lnTo>
                    <a:pt x="5726" y="194020"/>
                  </a:lnTo>
                  <a:lnTo>
                    <a:pt x="9233" y="131503"/>
                  </a:lnTo>
                  <a:lnTo>
                    <a:pt x="16384" y="75820"/>
                  </a:lnTo>
                  <a:lnTo>
                    <a:pt x="28339" y="43523"/>
                  </a:lnTo>
                  <a:lnTo>
                    <a:pt x="45350" y="21371"/>
                  </a:lnTo>
                  <a:lnTo>
                    <a:pt x="74658" y="1334"/>
                  </a:lnTo>
                  <a:lnTo>
                    <a:pt x="84867" y="0"/>
                  </a:lnTo>
                  <a:lnTo>
                    <a:pt x="105569" y="4756"/>
                  </a:lnTo>
                  <a:lnTo>
                    <a:pt x="131366" y="20588"/>
                  </a:lnTo>
                  <a:lnTo>
                    <a:pt x="136711" y="29213"/>
                  </a:lnTo>
                  <a:lnTo>
                    <a:pt x="142649" y="51275"/>
                  </a:lnTo>
                  <a:lnTo>
                    <a:pt x="139049" y="76678"/>
                  </a:lnTo>
                  <a:lnTo>
                    <a:pt x="134814" y="90004"/>
                  </a:lnTo>
                  <a:lnTo>
                    <a:pt x="114510" y="111049"/>
                  </a:lnTo>
                  <a:lnTo>
                    <a:pt x="73313" y="132931"/>
                  </a:lnTo>
                  <a:lnTo>
                    <a:pt x="46622" y="140266"/>
                  </a:lnTo>
                  <a:lnTo>
                    <a:pt x="0" y="137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9012394" y="2287177"/>
              <a:ext cx="200042" cy="157458"/>
            </a:xfrm>
            <a:custGeom>
              <a:avLst/>
              <a:gdLst/>
              <a:ahLst/>
              <a:cxnLst/>
              <a:rect l="0" t="0" r="0" b="0"/>
              <a:pathLst>
                <a:path w="200042" h="157458">
                  <a:moveTo>
                    <a:pt x="0" y="60678"/>
                  </a:moveTo>
                  <a:lnTo>
                    <a:pt x="11178" y="71856"/>
                  </a:lnTo>
                  <a:lnTo>
                    <a:pt x="40487" y="84397"/>
                  </a:lnTo>
                  <a:lnTo>
                    <a:pt x="62447" y="85648"/>
                  </a:lnTo>
                  <a:lnTo>
                    <a:pt x="83907" y="81134"/>
                  </a:lnTo>
                  <a:lnTo>
                    <a:pt x="105142" y="71329"/>
                  </a:lnTo>
                  <a:lnTo>
                    <a:pt x="131239" y="47066"/>
                  </a:lnTo>
                  <a:lnTo>
                    <a:pt x="135455" y="36396"/>
                  </a:lnTo>
                  <a:lnTo>
                    <a:pt x="137022" y="12061"/>
                  </a:lnTo>
                  <a:lnTo>
                    <a:pt x="133462" y="4870"/>
                  </a:lnTo>
                  <a:lnTo>
                    <a:pt x="127579" y="1246"/>
                  </a:lnTo>
                  <a:lnTo>
                    <a:pt x="120148" y="0"/>
                  </a:lnTo>
                  <a:lnTo>
                    <a:pt x="102532" y="7974"/>
                  </a:lnTo>
                  <a:lnTo>
                    <a:pt x="84174" y="24386"/>
                  </a:lnTo>
                  <a:lnTo>
                    <a:pt x="68217" y="47278"/>
                  </a:lnTo>
                  <a:lnTo>
                    <a:pt x="57257" y="92063"/>
                  </a:lnTo>
                  <a:lnTo>
                    <a:pt x="59599" y="131198"/>
                  </a:lnTo>
                  <a:lnTo>
                    <a:pt x="64299" y="140447"/>
                  </a:lnTo>
                  <a:lnTo>
                    <a:pt x="78881" y="153843"/>
                  </a:lnTo>
                  <a:lnTo>
                    <a:pt x="103298" y="157457"/>
                  </a:lnTo>
                  <a:lnTo>
                    <a:pt x="130139" y="153994"/>
                  </a:lnTo>
                  <a:lnTo>
                    <a:pt x="149866" y="144656"/>
                  </a:lnTo>
                  <a:lnTo>
                    <a:pt x="200041" y="92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9223253" y="2296063"/>
              <a:ext cx="115525" cy="125493"/>
            </a:xfrm>
            <a:custGeom>
              <a:avLst/>
              <a:gdLst/>
              <a:ahLst/>
              <a:cxnLst/>
              <a:rect l="0" t="0" r="0" b="0"/>
              <a:pathLst>
                <a:path w="115525" h="125493">
                  <a:moveTo>
                    <a:pt x="10239" y="9678"/>
                  </a:moveTo>
                  <a:lnTo>
                    <a:pt x="1906" y="47156"/>
                  </a:lnTo>
                  <a:lnTo>
                    <a:pt x="0" y="102871"/>
                  </a:lnTo>
                  <a:lnTo>
                    <a:pt x="2888" y="73017"/>
                  </a:lnTo>
                  <a:lnTo>
                    <a:pt x="14376" y="22319"/>
                  </a:lnTo>
                  <a:lnTo>
                    <a:pt x="20016" y="13426"/>
                  </a:lnTo>
                  <a:lnTo>
                    <a:pt x="35642" y="426"/>
                  </a:lnTo>
                  <a:lnTo>
                    <a:pt x="44722" y="0"/>
                  </a:lnTo>
                  <a:lnTo>
                    <a:pt x="64170" y="8886"/>
                  </a:lnTo>
                  <a:lnTo>
                    <a:pt x="78272" y="27653"/>
                  </a:lnTo>
                  <a:lnTo>
                    <a:pt x="100740" y="84142"/>
                  </a:lnTo>
                  <a:lnTo>
                    <a:pt x="112258" y="121266"/>
                  </a:lnTo>
                  <a:lnTo>
                    <a:pt x="115524" y="125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9427378" y="2137285"/>
              <a:ext cx="260925" cy="269338"/>
            </a:xfrm>
            <a:custGeom>
              <a:avLst/>
              <a:gdLst/>
              <a:ahLst/>
              <a:cxnLst/>
              <a:rect l="0" t="0" r="0" b="0"/>
              <a:pathLst>
                <a:path w="260925" h="269338">
                  <a:moveTo>
                    <a:pt x="79856" y="0"/>
                  </a:moveTo>
                  <a:lnTo>
                    <a:pt x="88188" y="60384"/>
                  </a:lnTo>
                  <a:lnTo>
                    <a:pt x="89733" y="118107"/>
                  </a:lnTo>
                  <a:lnTo>
                    <a:pt x="90191" y="173425"/>
                  </a:lnTo>
                  <a:lnTo>
                    <a:pt x="84757" y="228449"/>
                  </a:lnTo>
                  <a:lnTo>
                    <a:pt x="81953" y="233018"/>
                  </a:lnTo>
                  <a:lnTo>
                    <a:pt x="78915" y="232554"/>
                  </a:lnTo>
                  <a:lnTo>
                    <a:pt x="75719" y="228736"/>
                  </a:lnTo>
                  <a:lnTo>
                    <a:pt x="67049" y="171079"/>
                  </a:lnTo>
                  <a:lnTo>
                    <a:pt x="64298" y="159676"/>
                  </a:lnTo>
                  <a:lnTo>
                    <a:pt x="57786" y="153244"/>
                  </a:lnTo>
                  <a:lnTo>
                    <a:pt x="48765" y="150126"/>
                  </a:lnTo>
                  <a:lnTo>
                    <a:pt x="38071" y="149217"/>
                  </a:lnTo>
                  <a:lnTo>
                    <a:pt x="28603" y="152121"/>
                  </a:lnTo>
                  <a:lnTo>
                    <a:pt x="11843" y="164705"/>
                  </a:lnTo>
                  <a:lnTo>
                    <a:pt x="2834" y="185116"/>
                  </a:lnTo>
                  <a:lnTo>
                    <a:pt x="0" y="208616"/>
                  </a:lnTo>
                  <a:lnTo>
                    <a:pt x="2640" y="230758"/>
                  </a:lnTo>
                  <a:lnTo>
                    <a:pt x="13953" y="249178"/>
                  </a:lnTo>
                  <a:lnTo>
                    <a:pt x="21882" y="257366"/>
                  </a:lnTo>
                  <a:lnTo>
                    <a:pt x="46291" y="266463"/>
                  </a:lnTo>
                  <a:lnTo>
                    <a:pt x="75466" y="269337"/>
                  </a:lnTo>
                  <a:lnTo>
                    <a:pt x="129205" y="261649"/>
                  </a:lnTo>
                  <a:lnTo>
                    <a:pt x="163108" y="249101"/>
                  </a:lnTo>
                  <a:lnTo>
                    <a:pt x="200416" y="223900"/>
                  </a:lnTo>
                  <a:lnTo>
                    <a:pt x="230315" y="194053"/>
                  </a:lnTo>
                  <a:lnTo>
                    <a:pt x="260211" y="137699"/>
                  </a:lnTo>
                  <a:lnTo>
                    <a:pt x="260924" y="128064"/>
                  </a:lnTo>
                  <a:lnTo>
                    <a:pt x="255477" y="111120"/>
                  </a:lnTo>
                  <a:lnTo>
                    <a:pt x="249579" y="108005"/>
                  </a:lnTo>
                  <a:lnTo>
                    <a:pt x="242137" y="108268"/>
                  </a:lnTo>
                  <a:lnTo>
                    <a:pt x="223341" y="115970"/>
                  </a:lnTo>
                  <a:lnTo>
                    <a:pt x="170775" y="153746"/>
                  </a:lnTo>
                  <a:lnTo>
                    <a:pt x="147479" y="186454"/>
                  </a:lnTo>
                  <a:lnTo>
                    <a:pt x="142276" y="209211"/>
                  </a:lnTo>
                  <a:lnTo>
                    <a:pt x="142526" y="220192"/>
                  </a:lnTo>
                  <a:lnTo>
                    <a:pt x="146202" y="229853"/>
                  </a:lnTo>
                  <a:lnTo>
                    <a:pt x="159645" y="246826"/>
                  </a:lnTo>
                  <a:lnTo>
                    <a:pt x="183558" y="255930"/>
                  </a:lnTo>
                  <a:lnTo>
                    <a:pt x="223665" y="261055"/>
                  </a:lnTo>
                  <a:lnTo>
                    <a:pt x="258840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9785845" y="2106738"/>
              <a:ext cx="151066" cy="262665"/>
            </a:xfrm>
            <a:custGeom>
              <a:avLst/>
              <a:gdLst/>
              <a:ahLst/>
              <a:cxnLst/>
              <a:rect l="0" t="0" r="0" b="0"/>
              <a:pathLst>
                <a:path w="151066" h="262665">
                  <a:moveTo>
                    <a:pt x="100414" y="93718"/>
                  </a:moveTo>
                  <a:lnTo>
                    <a:pt x="60727" y="112869"/>
                  </a:lnTo>
                  <a:lnTo>
                    <a:pt x="28603" y="147615"/>
                  </a:lnTo>
                  <a:lnTo>
                    <a:pt x="6088" y="194435"/>
                  </a:lnTo>
                  <a:lnTo>
                    <a:pt x="0" y="228169"/>
                  </a:lnTo>
                  <a:lnTo>
                    <a:pt x="1885" y="240674"/>
                  </a:lnTo>
                  <a:lnTo>
                    <a:pt x="6652" y="250180"/>
                  </a:lnTo>
                  <a:lnTo>
                    <a:pt x="13340" y="257687"/>
                  </a:lnTo>
                  <a:lnTo>
                    <a:pt x="21308" y="261523"/>
                  </a:lnTo>
                  <a:lnTo>
                    <a:pt x="39520" y="262664"/>
                  </a:lnTo>
                  <a:lnTo>
                    <a:pt x="59312" y="249914"/>
                  </a:lnTo>
                  <a:lnTo>
                    <a:pt x="77468" y="229819"/>
                  </a:lnTo>
                  <a:lnTo>
                    <a:pt x="107821" y="167350"/>
                  </a:lnTo>
                  <a:lnTo>
                    <a:pt x="123796" y="134642"/>
                  </a:lnTo>
                  <a:lnTo>
                    <a:pt x="136509" y="74122"/>
                  </a:lnTo>
                  <a:lnTo>
                    <a:pt x="150069" y="17091"/>
                  </a:lnTo>
                  <a:lnTo>
                    <a:pt x="151065" y="4029"/>
                  </a:lnTo>
                  <a:lnTo>
                    <a:pt x="149389" y="0"/>
                  </a:lnTo>
                  <a:lnTo>
                    <a:pt x="145932" y="1994"/>
                  </a:lnTo>
                  <a:lnTo>
                    <a:pt x="141289" y="8002"/>
                  </a:lnTo>
                  <a:lnTo>
                    <a:pt x="139362" y="15517"/>
                  </a:lnTo>
                  <a:lnTo>
                    <a:pt x="141881" y="68515"/>
                  </a:lnTo>
                  <a:lnTo>
                    <a:pt x="142337" y="119786"/>
                  </a:lnTo>
                  <a:lnTo>
                    <a:pt x="142491" y="179672"/>
                  </a:lnTo>
                  <a:lnTo>
                    <a:pt x="142529" y="2095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Group 277"/>
          <p:cNvGrpSpPr/>
          <p:nvPr/>
        </p:nvGrpSpPr>
        <p:grpSpPr>
          <a:xfrm>
            <a:off x="6868568" y="2495254"/>
            <a:ext cx="3196677" cy="768582"/>
            <a:chOff x="6868568" y="2495254"/>
            <a:chExt cx="3196677" cy="768582"/>
          </a:xfrm>
        </p:grpSpPr>
        <p:sp>
          <p:nvSpPr>
            <p:cNvPr id="254" name="Freeform 253"/>
            <p:cNvSpPr/>
            <p:nvPr/>
          </p:nvSpPr>
          <p:spPr>
            <a:xfrm>
              <a:off x="6868568" y="2708169"/>
              <a:ext cx="119590" cy="184899"/>
            </a:xfrm>
            <a:custGeom>
              <a:avLst/>
              <a:gdLst/>
              <a:ahLst/>
              <a:cxnLst/>
              <a:rect l="0" t="0" r="0" b="0"/>
              <a:pathLst>
                <a:path w="119590" h="184899">
                  <a:moveTo>
                    <a:pt x="48655" y="18712"/>
                  </a:moveTo>
                  <a:lnTo>
                    <a:pt x="24609" y="36693"/>
                  </a:lnTo>
                  <a:lnTo>
                    <a:pt x="10282" y="53610"/>
                  </a:lnTo>
                  <a:lnTo>
                    <a:pt x="2354" y="75946"/>
                  </a:lnTo>
                  <a:lnTo>
                    <a:pt x="0" y="102641"/>
                  </a:lnTo>
                  <a:lnTo>
                    <a:pt x="6423" y="148215"/>
                  </a:lnTo>
                  <a:lnTo>
                    <a:pt x="16627" y="173365"/>
                  </a:lnTo>
                  <a:lnTo>
                    <a:pt x="24963" y="180305"/>
                  </a:lnTo>
                  <a:lnTo>
                    <a:pt x="35200" y="183763"/>
                  </a:lnTo>
                  <a:lnTo>
                    <a:pt x="46704" y="184898"/>
                  </a:lnTo>
                  <a:lnTo>
                    <a:pt x="65726" y="179920"/>
                  </a:lnTo>
                  <a:lnTo>
                    <a:pt x="74073" y="175317"/>
                  </a:lnTo>
                  <a:lnTo>
                    <a:pt x="89588" y="154605"/>
                  </a:lnTo>
                  <a:lnTo>
                    <a:pt x="113023" y="99237"/>
                  </a:lnTo>
                  <a:lnTo>
                    <a:pt x="119589" y="51670"/>
                  </a:lnTo>
                  <a:lnTo>
                    <a:pt x="114886" y="24001"/>
                  </a:lnTo>
                  <a:lnTo>
                    <a:pt x="110356" y="11710"/>
                  </a:lnTo>
                  <a:lnTo>
                    <a:pt x="102658" y="4685"/>
                  </a:lnTo>
                  <a:lnTo>
                    <a:pt x="92846" y="1172"/>
                  </a:lnTo>
                  <a:lnTo>
                    <a:pt x="81625" y="0"/>
                  </a:lnTo>
                  <a:lnTo>
                    <a:pt x="62918" y="4936"/>
                  </a:lnTo>
                  <a:lnTo>
                    <a:pt x="47975" y="14929"/>
                  </a:lnTo>
                  <a:lnTo>
                    <a:pt x="27598" y="397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Freeform 254"/>
            <p:cNvSpPr/>
            <p:nvPr/>
          </p:nvSpPr>
          <p:spPr>
            <a:xfrm>
              <a:off x="7054093" y="2653181"/>
              <a:ext cx="147400" cy="227292"/>
            </a:xfrm>
            <a:custGeom>
              <a:avLst/>
              <a:gdLst/>
              <a:ahLst/>
              <a:cxnLst/>
              <a:rect l="0" t="0" r="0" b="0"/>
              <a:pathLst>
                <a:path w="147400" h="227292">
                  <a:moveTo>
                    <a:pt x="0" y="147399"/>
                  </a:moveTo>
                  <a:lnTo>
                    <a:pt x="26365" y="207340"/>
                  </a:lnTo>
                  <a:lnTo>
                    <a:pt x="39404" y="225122"/>
                  </a:lnTo>
                  <a:lnTo>
                    <a:pt x="42647" y="227291"/>
                  </a:lnTo>
                  <a:lnTo>
                    <a:pt x="43640" y="225227"/>
                  </a:lnTo>
                  <a:lnTo>
                    <a:pt x="43131" y="220341"/>
                  </a:lnTo>
                  <a:lnTo>
                    <a:pt x="50581" y="168140"/>
                  </a:lnTo>
                  <a:lnTo>
                    <a:pt x="55151" y="118840"/>
                  </a:lnTo>
                  <a:lnTo>
                    <a:pt x="61947" y="91422"/>
                  </a:lnTo>
                  <a:lnTo>
                    <a:pt x="92010" y="35855"/>
                  </a:lnTo>
                  <a:lnTo>
                    <a:pt x="108744" y="18665"/>
                  </a:lnTo>
                  <a:lnTo>
                    <a:pt x="131657" y="5531"/>
                  </a:lnTo>
                  <a:lnTo>
                    <a:pt x="1473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7222368" y="2611067"/>
              <a:ext cx="168638" cy="255808"/>
            </a:xfrm>
            <a:custGeom>
              <a:avLst/>
              <a:gdLst/>
              <a:ahLst/>
              <a:cxnLst/>
              <a:rect l="0" t="0" r="0" b="0"/>
              <a:pathLst>
                <a:path w="168638" h="255808">
                  <a:moveTo>
                    <a:pt x="115995" y="0"/>
                  </a:moveTo>
                  <a:lnTo>
                    <a:pt x="123231" y="28726"/>
                  </a:lnTo>
                  <a:lnTo>
                    <a:pt x="126718" y="77922"/>
                  </a:lnTo>
                  <a:lnTo>
                    <a:pt x="133470" y="130063"/>
                  </a:lnTo>
                  <a:lnTo>
                    <a:pt x="138330" y="180217"/>
                  </a:lnTo>
                  <a:lnTo>
                    <a:pt x="150039" y="211326"/>
                  </a:lnTo>
                  <a:lnTo>
                    <a:pt x="150389" y="211074"/>
                  </a:lnTo>
                  <a:lnTo>
                    <a:pt x="146489" y="201436"/>
                  </a:lnTo>
                  <a:lnTo>
                    <a:pt x="118437" y="156725"/>
                  </a:lnTo>
                  <a:lnTo>
                    <a:pt x="101872" y="142575"/>
                  </a:lnTo>
                  <a:lnTo>
                    <a:pt x="92541" y="137164"/>
                  </a:lnTo>
                  <a:lnTo>
                    <a:pt x="82812" y="135897"/>
                  </a:lnTo>
                  <a:lnTo>
                    <a:pt x="62642" y="140727"/>
                  </a:lnTo>
                  <a:lnTo>
                    <a:pt x="31557" y="156601"/>
                  </a:lnTo>
                  <a:lnTo>
                    <a:pt x="5709" y="181711"/>
                  </a:lnTo>
                  <a:lnTo>
                    <a:pt x="1526" y="191331"/>
                  </a:lnTo>
                  <a:lnTo>
                    <a:pt x="0" y="211378"/>
                  </a:lnTo>
                  <a:lnTo>
                    <a:pt x="6340" y="228867"/>
                  </a:lnTo>
                  <a:lnTo>
                    <a:pt x="11306" y="236806"/>
                  </a:lnTo>
                  <a:lnTo>
                    <a:pt x="29303" y="248747"/>
                  </a:lnTo>
                  <a:lnTo>
                    <a:pt x="40652" y="253569"/>
                  </a:lnTo>
                  <a:lnTo>
                    <a:pt x="65742" y="255807"/>
                  </a:lnTo>
                  <a:lnTo>
                    <a:pt x="78983" y="254766"/>
                  </a:lnTo>
                  <a:lnTo>
                    <a:pt x="103055" y="244251"/>
                  </a:lnTo>
                  <a:lnTo>
                    <a:pt x="159067" y="198132"/>
                  </a:lnTo>
                  <a:lnTo>
                    <a:pt x="168637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7454177" y="2705824"/>
              <a:ext cx="21058" cy="136872"/>
            </a:xfrm>
            <a:custGeom>
              <a:avLst/>
              <a:gdLst/>
              <a:ahLst/>
              <a:cxnLst/>
              <a:rect l="0" t="0" r="0" b="0"/>
              <a:pathLst>
                <a:path w="21058" h="136872">
                  <a:moveTo>
                    <a:pt x="0" y="0"/>
                  </a:moveTo>
                  <a:lnTo>
                    <a:pt x="14654" y="55141"/>
                  </a:lnTo>
                  <a:lnTo>
                    <a:pt x="20213" y="116850"/>
                  </a:lnTo>
                  <a:lnTo>
                    <a:pt x="21057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7569990" y="2705807"/>
              <a:ext cx="115815" cy="157945"/>
            </a:xfrm>
            <a:custGeom>
              <a:avLst/>
              <a:gdLst/>
              <a:ahLst/>
              <a:cxnLst/>
              <a:rect l="0" t="0" r="0" b="0"/>
              <a:pathLst>
                <a:path w="115815" h="157945">
                  <a:moveTo>
                    <a:pt x="0" y="17"/>
                  </a:moveTo>
                  <a:lnTo>
                    <a:pt x="0" y="58634"/>
                  </a:lnTo>
                  <a:lnTo>
                    <a:pt x="1170" y="104619"/>
                  </a:lnTo>
                  <a:lnTo>
                    <a:pt x="3120" y="104847"/>
                  </a:lnTo>
                  <a:lnTo>
                    <a:pt x="5589" y="101489"/>
                  </a:lnTo>
                  <a:lnTo>
                    <a:pt x="21331" y="44633"/>
                  </a:lnTo>
                  <a:lnTo>
                    <a:pt x="24750" y="33270"/>
                  </a:lnTo>
                  <a:lnTo>
                    <a:pt x="37906" y="14406"/>
                  </a:lnTo>
                  <a:lnTo>
                    <a:pt x="46327" y="6100"/>
                  </a:lnTo>
                  <a:lnTo>
                    <a:pt x="55452" y="1733"/>
                  </a:lnTo>
                  <a:lnTo>
                    <a:pt x="74948" y="0"/>
                  </a:lnTo>
                  <a:lnTo>
                    <a:pt x="82720" y="4685"/>
                  </a:lnTo>
                  <a:lnTo>
                    <a:pt x="94477" y="22369"/>
                  </a:lnTo>
                  <a:lnTo>
                    <a:pt x="110386" y="71849"/>
                  </a:lnTo>
                  <a:lnTo>
                    <a:pt x="114742" y="123564"/>
                  </a:lnTo>
                  <a:lnTo>
                    <a:pt x="115814" y="1579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7789498" y="2684117"/>
              <a:ext cx="148991" cy="157677"/>
            </a:xfrm>
            <a:custGeom>
              <a:avLst/>
              <a:gdLst/>
              <a:ahLst/>
              <a:cxnLst/>
              <a:rect l="0" t="0" r="0" b="0"/>
              <a:pathLst>
                <a:path w="148991" h="157677">
                  <a:moveTo>
                    <a:pt x="75290" y="11178"/>
                  </a:moveTo>
                  <a:lnTo>
                    <a:pt x="64112" y="0"/>
                  </a:lnTo>
                  <a:lnTo>
                    <a:pt x="59648" y="217"/>
                  </a:lnTo>
                  <a:lnTo>
                    <a:pt x="55504" y="3871"/>
                  </a:lnTo>
                  <a:lnTo>
                    <a:pt x="15086" y="66739"/>
                  </a:lnTo>
                  <a:lnTo>
                    <a:pt x="0" y="114858"/>
                  </a:lnTo>
                  <a:lnTo>
                    <a:pt x="1273" y="139537"/>
                  </a:lnTo>
                  <a:lnTo>
                    <a:pt x="4888" y="149393"/>
                  </a:lnTo>
                  <a:lnTo>
                    <a:pt x="10808" y="154794"/>
                  </a:lnTo>
                  <a:lnTo>
                    <a:pt x="18264" y="157225"/>
                  </a:lnTo>
                  <a:lnTo>
                    <a:pt x="26744" y="157676"/>
                  </a:lnTo>
                  <a:lnTo>
                    <a:pt x="34738" y="154467"/>
                  </a:lnTo>
                  <a:lnTo>
                    <a:pt x="77113" y="114536"/>
                  </a:lnTo>
                  <a:lnTo>
                    <a:pt x="101827" y="78717"/>
                  </a:lnTo>
                  <a:lnTo>
                    <a:pt x="112789" y="38469"/>
                  </a:lnTo>
                  <a:lnTo>
                    <a:pt x="113157" y="34051"/>
                  </a:lnTo>
                  <a:lnTo>
                    <a:pt x="102344" y="66602"/>
                  </a:lnTo>
                  <a:lnTo>
                    <a:pt x="105252" y="89233"/>
                  </a:lnTo>
                  <a:lnTo>
                    <a:pt x="114343" y="112550"/>
                  </a:lnTo>
                  <a:lnTo>
                    <a:pt x="131445" y="136491"/>
                  </a:lnTo>
                  <a:lnTo>
                    <a:pt x="148990" y="1480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8012187" y="2689882"/>
              <a:ext cx="147400" cy="173870"/>
            </a:xfrm>
            <a:custGeom>
              <a:avLst/>
              <a:gdLst/>
              <a:ahLst/>
              <a:cxnLst/>
              <a:rect l="0" t="0" r="0" b="0"/>
              <a:pathLst>
                <a:path w="147400" h="173870">
                  <a:moveTo>
                    <a:pt x="0" y="5413"/>
                  </a:moveTo>
                  <a:lnTo>
                    <a:pt x="0" y="59558"/>
                  </a:lnTo>
                  <a:lnTo>
                    <a:pt x="5589" y="114505"/>
                  </a:lnTo>
                  <a:lnTo>
                    <a:pt x="8406" y="119085"/>
                  </a:lnTo>
                  <a:lnTo>
                    <a:pt x="11453" y="117459"/>
                  </a:lnTo>
                  <a:lnTo>
                    <a:pt x="17959" y="102005"/>
                  </a:lnTo>
                  <a:lnTo>
                    <a:pt x="34786" y="47543"/>
                  </a:lnTo>
                  <a:lnTo>
                    <a:pt x="53591" y="11657"/>
                  </a:lnTo>
                  <a:lnTo>
                    <a:pt x="60294" y="2557"/>
                  </a:lnTo>
                  <a:lnTo>
                    <a:pt x="68272" y="0"/>
                  </a:lnTo>
                  <a:lnTo>
                    <a:pt x="77100" y="1804"/>
                  </a:lnTo>
                  <a:lnTo>
                    <a:pt x="86495" y="6517"/>
                  </a:lnTo>
                  <a:lnTo>
                    <a:pt x="100053" y="24231"/>
                  </a:lnTo>
                  <a:lnTo>
                    <a:pt x="118290" y="79320"/>
                  </a:lnTo>
                  <a:lnTo>
                    <a:pt x="133157" y="135783"/>
                  </a:lnTo>
                  <a:lnTo>
                    <a:pt x="147399" y="1738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8237264" y="2642653"/>
              <a:ext cx="227649" cy="211510"/>
            </a:xfrm>
            <a:custGeom>
              <a:avLst/>
              <a:gdLst/>
              <a:ahLst/>
              <a:cxnLst/>
              <a:rect l="0" t="0" r="0" b="0"/>
              <a:pathLst>
                <a:path w="227649" h="211510">
                  <a:moveTo>
                    <a:pt x="38136" y="0"/>
                  </a:moveTo>
                  <a:lnTo>
                    <a:pt x="17892" y="58617"/>
                  </a:lnTo>
                  <a:lnTo>
                    <a:pt x="1554" y="121196"/>
                  </a:lnTo>
                  <a:lnTo>
                    <a:pt x="0" y="169011"/>
                  </a:lnTo>
                  <a:lnTo>
                    <a:pt x="7929" y="190539"/>
                  </a:lnTo>
                  <a:lnTo>
                    <a:pt x="22371" y="204787"/>
                  </a:lnTo>
                  <a:lnTo>
                    <a:pt x="31134" y="210224"/>
                  </a:lnTo>
                  <a:lnTo>
                    <a:pt x="41657" y="211509"/>
                  </a:lnTo>
                  <a:lnTo>
                    <a:pt x="65827" y="206698"/>
                  </a:lnTo>
                  <a:lnTo>
                    <a:pt x="94563" y="190835"/>
                  </a:lnTo>
                  <a:lnTo>
                    <a:pt x="135586" y="151400"/>
                  </a:lnTo>
                  <a:lnTo>
                    <a:pt x="181728" y="92913"/>
                  </a:lnTo>
                  <a:lnTo>
                    <a:pt x="189691" y="71710"/>
                  </a:lnTo>
                  <a:lnTo>
                    <a:pt x="193231" y="46689"/>
                  </a:lnTo>
                  <a:lnTo>
                    <a:pt x="188326" y="39315"/>
                  </a:lnTo>
                  <a:lnTo>
                    <a:pt x="179207" y="35569"/>
                  </a:lnTo>
                  <a:lnTo>
                    <a:pt x="167278" y="34241"/>
                  </a:lnTo>
                  <a:lnTo>
                    <a:pt x="155816" y="38035"/>
                  </a:lnTo>
                  <a:lnTo>
                    <a:pt x="133722" y="54729"/>
                  </a:lnTo>
                  <a:lnTo>
                    <a:pt x="118442" y="80866"/>
                  </a:lnTo>
                  <a:lnTo>
                    <a:pt x="110092" y="110810"/>
                  </a:lnTo>
                  <a:lnTo>
                    <a:pt x="110280" y="139716"/>
                  </a:lnTo>
                  <a:lnTo>
                    <a:pt x="122552" y="176708"/>
                  </a:lnTo>
                  <a:lnTo>
                    <a:pt x="130678" y="184486"/>
                  </a:lnTo>
                  <a:lnTo>
                    <a:pt x="152185" y="193128"/>
                  </a:lnTo>
                  <a:lnTo>
                    <a:pt x="190601" y="192404"/>
                  </a:lnTo>
                  <a:lnTo>
                    <a:pt x="227648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8614208" y="2532278"/>
              <a:ext cx="244000" cy="429448"/>
            </a:xfrm>
            <a:custGeom>
              <a:avLst/>
              <a:gdLst/>
              <a:ahLst/>
              <a:cxnLst/>
              <a:rect l="0" t="0" r="0" b="0"/>
              <a:pathLst>
                <a:path w="244000" h="429448">
                  <a:moveTo>
                    <a:pt x="19160" y="152489"/>
                  </a:moveTo>
                  <a:lnTo>
                    <a:pt x="2372" y="214769"/>
                  </a:lnTo>
                  <a:lnTo>
                    <a:pt x="0" y="241390"/>
                  </a:lnTo>
                  <a:lnTo>
                    <a:pt x="5186" y="262581"/>
                  </a:lnTo>
                  <a:lnTo>
                    <a:pt x="9844" y="271507"/>
                  </a:lnTo>
                  <a:lnTo>
                    <a:pt x="17629" y="276288"/>
                  </a:lnTo>
                  <a:lnTo>
                    <a:pt x="38757" y="278481"/>
                  </a:lnTo>
                  <a:lnTo>
                    <a:pt x="47432" y="275088"/>
                  </a:lnTo>
                  <a:lnTo>
                    <a:pt x="60192" y="261959"/>
                  </a:lnTo>
                  <a:lnTo>
                    <a:pt x="73951" y="229248"/>
                  </a:lnTo>
                  <a:lnTo>
                    <a:pt x="74259" y="184331"/>
                  </a:lnTo>
                  <a:lnTo>
                    <a:pt x="66942" y="133978"/>
                  </a:lnTo>
                  <a:lnTo>
                    <a:pt x="55158" y="72966"/>
                  </a:lnTo>
                  <a:lnTo>
                    <a:pt x="52707" y="44226"/>
                  </a:lnTo>
                  <a:lnTo>
                    <a:pt x="57856" y="22094"/>
                  </a:lnTo>
                  <a:lnTo>
                    <a:pt x="62506" y="12916"/>
                  </a:lnTo>
                  <a:lnTo>
                    <a:pt x="71454" y="6798"/>
                  </a:lnTo>
                  <a:lnTo>
                    <a:pt x="96994" y="0"/>
                  </a:lnTo>
                  <a:lnTo>
                    <a:pt x="118484" y="3218"/>
                  </a:lnTo>
                  <a:lnTo>
                    <a:pt x="127490" y="7351"/>
                  </a:lnTo>
                  <a:lnTo>
                    <a:pt x="156933" y="35526"/>
                  </a:lnTo>
                  <a:lnTo>
                    <a:pt x="176705" y="67920"/>
                  </a:lnTo>
                  <a:lnTo>
                    <a:pt x="186631" y="118713"/>
                  </a:lnTo>
                  <a:lnTo>
                    <a:pt x="193044" y="159899"/>
                  </a:lnTo>
                  <a:lnTo>
                    <a:pt x="189035" y="218857"/>
                  </a:lnTo>
                  <a:lnTo>
                    <a:pt x="187897" y="280892"/>
                  </a:lnTo>
                  <a:lnTo>
                    <a:pt x="180436" y="340546"/>
                  </a:lnTo>
                  <a:lnTo>
                    <a:pt x="179250" y="393823"/>
                  </a:lnTo>
                  <a:lnTo>
                    <a:pt x="183118" y="421186"/>
                  </a:lnTo>
                  <a:lnTo>
                    <a:pt x="189297" y="427546"/>
                  </a:lnTo>
                  <a:lnTo>
                    <a:pt x="198095" y="429447"/>
                  </a:lnTo>
                  <a:lnTo>
                    <a:pt x="208640" y="428375"/>
                  </a:lnTo>
                  <a:lnTo>
                    <a:pt x="216841" y="424150"/>
                  </a:lnTo>
                  <a:lnTo>
                    <a:pt x="229071" y="410098"/>
                  </a:lnTo>
                  <a:lnTo>
                    <a:pt x="242533" y="371277"/>
                  </a:lnTo>
                  <a:lnTo>
                    <a:pt x="243999" y="345654"/>
                  </a:lnTo>
                  <a:lnTo>
                    <a:pt x="235408" y="289431"/>
                  </a:lnTo>
                  <a:lnTo>
                    <a:pt x="214645" y="244797"/>
                  </a:lnTo>
                  <a:lnTo>
                    <a:pt x="166559" y="194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8992801" y="2622050"/>
              <a:ext cx="114350" cy="157474"/>
            </a:xfrm>
            <a:custGeom>
              <a:avLst/>
              <a:gdLst/>
              <a:ahLst/>
              <a:cxnLst/>
              <a:rect l="0" t="0" r="0" b="0"/>
              <a:pathLst>
                <a:path w="114350" h="157474">
                  <a:moveTo>
                    <a:pt x="9064" y="20603"/>
                  </a:moveTo>
                  <a:lnTo>
                    <a:pt x="3475" y="79220"/>
                  </a:lnTo>
                  <a:lnTo>
                    <a:pt x="0" y="119599"/>
                  </a:lnTo>
                  <a:lnTo>
                    <a:pt x="682" y="124035"/>
                  </a:lnTo>
                  <a:lnTo>
                    <a:pt x="2306" y="122313"/>
                  </a:lnTo>
                  <a:lnTo>
                    <a:pt x="6061" y="106752"/>
                  </a:lnTo>
                  <a:lnTo>
                    <a:pt x="14710" y="52221"/>
                  </a:lnTo>
                  <a:lnTo>
                    <a:pt x="31795" y="16323"/>
                  </a:lnTo>
                  <a:lnTo>
                    <a:pt x="38256" y="7221"/>
                  </a:lnTo>
                  <a:lnTo>
                    <a:pt x="46073" y="2323"/>
                  </a:lnTo>
                  <a:lnTo>
                    <a:pt x="64117" y="0"/>
                  </a:lnTo>
                  <a:lnTo>
                    <a:pt x="71503" y="4528"/>
                  </a:lnTo>
                  <a:lnTo>
                    <a:pt x="82829" y="22037"/>
                  </a:lnTo>
                  <a:lnTo>
                    <a:pt x="98461" y="72576"/>
                  </a:lnTo>
                  <a:lnTo>
                    <a:pt x="105882" y="128312"/>
                  </a:lnTo>
                  <a:lnTo>
                    <a:pt x="114349" y="1574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Freeform 263"/>
            <p:cNvSpPr/>
            <p:nvPr/>
          </p:nvSpPr>
          <p:spPr>
            <a:xfrm>
              <a:off x="9180850" y="2611067"/>
              <a:ext cx="93927" cy="167597"/>
            </a:xfrm>
            <a:custGeom>
              <a:avLst/>
              <a:gdLst/>
              <a:ahLst/>
              <a:cxnLst/>
              <a:rect l="0" t="0" r="0" b="0"/>
              <a:pathLst>
                <a:path w="93927" h="167597">
                  <a:moveTo>
                    <a:pt x="0" y="10529"/>
                  </a:moveTo>
                  <a:lnTo>
                    <a:pt x="0" y="64674"/>
                  </a:lnTo>
                  <a:lnTo>
                    <a:pt x="5589" y="125209"/>
                  </a:lnTo>
                  <a:lnTo>
                    <a:pt x="14572" y="149626"/>
                  </a:lnTo>
                  <a:lnTo>
                    <a:pt x="20243" y="159412"/>
                  </a:lnTo>
                  <a:lnTo>
                    <a:pt x="27534" y="164766"/>
                  </a:lnTo>
                  <a:lnTo>
                    <a:pt x="35903" y="167166"/>
                  </a:lnTo>
                  <a:lnTo>
                    <a:pt x="44992" y="167596"/>
                  </a:lnTo>
                  <a:lnTo>
                    <a:pt x="53391" y="164373"/>
                  </a:lnTo>
                  <a:lnTo>
                    <a:pt x="68963" y="151434"/>
                  </a:lnTo>
                  <a:lnTo>
                    <a:pt x="85294" y="118829"/>
                  </a:lnTo>
                  <a:lnTo>
                    <a:pt x="92888" y="65890"/>
                  </a:lnTo>
                  <a:lnTo>
                    <a:pt x="93926" y="38253"/>
                  </a:lnTo>
                  <a:lnTo>
                    <a:pt x="91863" y="27842"/>
                  </a:lnTo>
                  <a:lnTo>
                    <a:pt x="73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9349306" y="2526840"/>
              <a:ext cx="10530" cy="231628"/>
            </a:xfrm>
            <a:custGeom>
              <a:avLst/>
              <a:gdLst/>
              <a:ahLst/>
              <a:cxnLst/>
              <a:rect l="0" t="0" r="0" b="0"/>
              <a:pathLst>
                <a:path w="10530" h="231628">
                  <a:moveTo>
                    <a:pt x="0" y="0"/>
                  </a:moveTo>
                  <a:lnTo>
                    <a:pt x="5590" y="58616"/>
                  </a:lnTo>
                  <a:lnTo>
                    <a:pt x="9065" y="110174"/>
                  </a:lnTo>
                  <a:lnTo>
                    <a:pt x="10096" y="164315"/>
                  </a:lnTo>
                  <a:lnTo>
                    <a:pt x="4377" y="220757"/>
                  </a:lnTo>
                  <a:lnTo>
                    <a:pt x="5258" y="225550"/>
                  </a:lnTo>
                  <a:lnTo>
                    <a:pt x="10529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Freeform 265"/>
            <p:cNvSpPr/>
            <p:nvPr/>
          </p:nvSpPr>
          <p:spPr>
            <a:xfrm>
              <a:off x="9456823" y="2495254"/>
              <a:ext cx="18826" cy="273742"/>
            </a:xfrm>
            <a:custGeom>
              <a:avLst/>
              <a:gdLst/>
              <a:ahLst/>
              <a:cxnLst/>
              <a:rect l="0" t="0" r="0" b="0"/>
              <a:pathLst>
                <a:path w="18826" h="273742">
                  <a:moveTo>
                    <a:pt x="18825" y="0"/>
                  </a:moveTo>
                  <a:lnTo>
                    <a:pt x="18825" y="48931"/>
                  </a:lnTo>
                  <a:lnTo>
                    <a:pt x="13235" y="102472"/>
                  </a:lnTo>
                  <a:lnTo>
                    <a:pt x="8102" y="157589"/>
                  </a:lnTo>
                  <a:lnTo>
                    <a:pt x="1350" y="211249"/>
                  </a:lnTo>
                  <a:lnTo>
                    <a:pt x="0" y="253145"/>
                  </a:lnTo>
                  <a:lnTo>
                    <a:pt x="1595" y="260011"/>
                  </a:lnTo>
                  <a:lnTo>
                    <a:pt x="8296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9549347" y="2600539"/>
              <a:ext cx="21058" cy="168457"/>
            </a:xfrm>
            <a:custGeom>
              <a:avLst/>
              <a:gdLst/>
              <a:ahLst/>
              <a:cxnLst/>
              <a:rect l="0" t="0" r="0" b="0"/>
              <a:pathLst>
                <a:path w="21058" h="168457">
                  <a:moveTo>
                    <a:pt x="21057" y="0"/>
                  </a:moveTo>
                  <a:lnTo>
                    <a:pt x="12724" y="37478"/>
                  </a:lnTo>
                  <a:lnTo>
                    <a:pt x="5373" y="88901"/>
                  </a:lnTo>
                  <a:lnTo>
                    <a:pt x="708" y="148722"/>
                  </a:lnTo>
                  <a:lnTo>
                    <a:pt x="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Freeform 267"/>
            <p:cNvSpPr/>
            <p:nvPr/>
          </p:nvSpPr>
          <p:spPr>
            <a:xfrm>
              <a:off x="9601990" y="2537368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0"/>
                  </a:move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Freeform 268"/>
            <p:cNvSpPr/>
            <p:nvPr/>
          </p:nvSpPr>
          <p:spPr>
            <a:xfrm>
              <a:off x="9665161" y="2507564"/>
              <a:ext cx="94757" cy="250904"/>
            </a:xfrm>
            <a:custGeom>
              <a:avLst/>
              <a:gdLst/>
              <a:ahLst/>
              <a:cxnLst/>
              <a:rect l="0" t="0" r="0" b="0"/>
              <a:pathLst>
                <a:path w="94757" h="250904">
                  <a:moveTo>
                    <a:pt x="94756" y="50861"/>
                  </a:moveTo>
                  <a:lnTo>
                    <a:pt x="83578" y="39683"/>
                  </a:lnTo>
                  <a:lnTo>
                    <a:pt x="71037" y="10374"/>
                  </a:lnTo>
                  <a:lnTo>
                    <a:pt x="64906" y="3983"/>
                  </a:lnTo>
                  <a:lnTo>
                    <a:pt x="57308" y="891"/>
                  </a:lnTo>
                  <a:lnTo>
                    <a:pt x="48734" y="0"/>
                  </a:lnTo>
                  <a:lnTo>
                    <a:pt x="41848" y="2916"/>
                  </a:lnTo>
                  <a:lnTo>
                    <a:pt x="31077" y="15514"/>
                  </a:lnTo>
                  <a:lnTo>
                    <a:pt x="10924" y="76853"/>
                  </a:lnTo>
                  <a:lnTo>
                    <a:pt x="3236" y="126023"/>
                  </a:lnTo>
                  <a:lnTo>
                    <a:pt x="640" y="189450"/>
                  </a:lnTo>
                  <a:lnTo>
                    <a:pt x="0" y="2509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Freeform 269"/>
            <p:cNvSpPr/>
            <p:nvPr/>
          </p:nvSpPr>
          <p:spPr>
            <a:xfrm>
              <a:off x="9654632" y="2637064"/>
              <a:ext cx="113712" cy="121404"/>
            </a:xfrm>
            <a:custGeom>
              <a:avLst/>
              <a:gdLst/>
              <a:ahLst/>
              <a:cxnLst/>
              <a:rect l="0" t="0" r="0" b="0"/>
              <a:pathLst>
                <a:path w="113712" h="121404">
                  <a:moveTo>
                    <a:pt x="0" y="5589"/>
                  </a:moveTo>
                  <a:lnTo>
                    <a:pt x="16768" y="0"/>
                  </a:lnTo>
                  <a:lnTo>
                    <a:pt x="34360" y="375"/>
                  </a:lnTo>
                  <a:lnTo>
                    <a:pt x="74248" y="10148"/>
                  </a:lnTo>
                  <a:lnTo>
                    <a:pt x="99859" y="25527"/>
                  </a:lnTo>
                  <a:lnTo>
                    <a:pt x="105177" y="34089"/>
                  </a:lnTo>
                  <a:lnTo>
                    <a:pt x="112663" y="68496"/>
                  </a:lnTo>
                  <a:lnTo>
                    <a:pt x="113711" y="103647"/>
                  </a:lnTo>
                  <a:lnTo>
                    <a:pt x="112073" y="109565"/>
                  </a:lnTo>
                  <a:lnTo>
                    <a:pt x="105285" y="121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Freeform 270"/>
            <p:cNvSpPr/>
            <p:nvPr/>
          </p:nvSpPr>
          <p:spPr>
            <a:xfrm>
              <a:off x="9791503" y="261106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9817083" y="2654871"/>
              <a:ext cx="79706" cy="114125"/>
            </a:xfrm>
            <a:custGeom>
              <a:avLst/>
              <a:gdLst/>
              <a:ahLst/>
              <a:cxnLst/>
              <a:rect l="0" t="0" r="0" b="0"/>
              <a:pathLst>
                <a:path w="79706" h="114125">
                  <a:moveTo>
                    <a:pt x="79705" y="19368"/>
                  </a:moveTo>
                  <a:lnTo>
                    <a:pt x="74116" y="2600"/>
                  </a:lnTo>
                  <a:lnTo>
                    <a:pt x="70130" y="0"/>
                  </a:lnTo>
                  <a:lnTo>
                    <a:pt x="65132" y="607"/>
                  </a:lnTo>
                  <a:lnTo>
                    <a:pt x="34713" y="18391"/>
                  </a:lnTo>
                  <a:lnTo>
                    <a:pt x="10742" y="48844"/>
                  </a:lnTo>
                  <a:lnTo>
                    <a:pt x="0" y="87503"/>
                  </a:lnTo>
                  <a:lnTo>
                    <a:pt x="2002" y="96377"/>
                  </a:lnTo>
                  <a:lnTo>
                    <a:pt x="6846" y="102292"/>
                  </a:lnTo>
                  <a:lnTo>
                    <a:pt x="27063" y="1141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Freeform 272"/>
            <p:cNvSpPr/>
            <p:nvPr/>
          </p:nvSpPr>
          <p:spPr>
            <a:xfrm>
              <a:off x="9915767" y="2695295"/>
              <a:ext cx="54722" cy="168457"/>
            </a:xfrm>
            <a:custGeom>
              <a:avLst/>
              <a:gdLst/>
              <a:ahLst/>
              <a:cxnLst/>
              <a:rect l="0" t="0" r="0" b="0"/>
              <a:pathLst>
                <a:path w="54722" h="168457">
                  <a:moveTo>
                    <a:pt x="54721" y="0"/>
                  </a:moveTo>
                  <a:lnTo>
                    <a:pt x="16347" y="29309"/>
                  </a:lnTo>
                  <a:lnTo>
                    <a:pt x="716" y="55088"/>
                  </a:lnTo>
                  <a:lnTo>
                    <a:pt x="0" y="63632"/>
                  </a:lnTo>
                  <a:lnTo>
                    <a:pt x="5444" y="79364"/>
                  </a:lnTo>
                  <a:lnTo>
                    <a:pt x="11341" y="82155"/>
                  </a:lnTo>
                  <a:lnTo>
                    <a:pt x="18782" y="81676"/>
                  </a:lnTo>
                  <a:lnTo>
                    <a:pt x="27252" y="79018"/>
                  </a:lnTo>
                  <a:lnTo>
                    <a:pt x="34068" y="73736"/>
                  </a:lnTo>
                  <a:lnTo>
                    <a:pt x="44761" y="58508"/>
                  </a:lnTo>
                  <a:lnTo>
                    <a:pt x="48081" y="57723"/>
                  </a:lnTo>
                  <a:lnTo>
                    <a:pt x="50294" y="61879"/>
                  </a:lnTo>
                  <a:lnTo>
                    <a:pt x="51770" y="69328"/>
                  </a:lnTo>
                  <a:lnTo>
                    <a:pt x="47170" y="86965"/>
                  </a:lnTo>
                  <a:lnTo>
                    <a:pt x="23397" y="144520"/>
                  </a:lnTo>
                  <a:lnTo>
                    <a:pt x="12607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Freeform 273"/>
            <p:cNvSpPr/>
            <p:nvPr/>
          </p:nvSpPr>
          <p:spPr>
            <a:xfrm>
              <a:off x="10002073" y="2768995"/>
              <a:ext cx="21058" cy="63172"/>
            </a:xfrm>
            <a:custGeom>
              <a:avLst/>
              <a:gdLst/>
              <a:ahLst/>
              <a:cxnLst/>
              <a:rect l="0" t="0" r="0" b="0"/>
              <a:pathLst>
                <a:path w="21058" h="63172">
                  <a:moveTo>
                    <a:pt x="21057" y="0"/>
                  </a:moveTo>
                  <a:lnTo>
                    <a:pt x="0" y="63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9981016" y="2842695"/>
              <a:ext cx="52643" cy="1"/>
            </a:xfrm>
            <a:custGeom>
              <a:avLst/>
              <a:gdLst/>
              <a:ahLst/>
              <a:cxnLst/>
              <a:rect l="0" t="0" r="0" b="0"/>
              <a:pathLst>
                <a:path w="52643" h="1">
                  <a:moveTo>
                    <a:pt x="0" y="0"/>
                  </a:moveTo>
                  <a:lnTo>
                    <a:pt x="526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Freeform 275"/>
            <p:cNvSpPr/>
            <p:nvPr/>
          </p:nvSpPr>
          <p:spPr>
            <a:xfrm>
              <a:off x="9981016" y="2842695"/>
              <a:ext cx="84229" cy="136871"/>
            </a:xfrm>
            <a:custGeom>
              <a:avLst/>
              <a:gdLst/>
              <a:ahLst/>
              <a:cxnLst/>
              <a:rect l="0" t="0" r="0" b="0"/>
              <a:pathLst>
                <a:path w="84229" h="136871">
                  <a:moveTo>
                    <a:pt x="84228" y="0"/>
                  </a:moveTo>
                  <a:lnTo>
                    <a:pt x="69656" y="42691"/>
                  </a:lnTo>
                  <a:lnTo>
                    <a:pt x="31230" y="102215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Freeform 276"/>
            <p:cNvSpPr/>
            <p:nvPr/>
          </p:nvSpPr>
          <p:spPr>
            <a:xfrm>
              <a:off x="10020111" y="3074321"/>
              <a:ext cx="41690" cy="189515"/>
            </a:xfrm>
            <a:custGeom>
              <a:avLst/>
              <a:gdLst/>
              <a:ahLst/>
              <a:cxnLst/>
              <a:rect l="0" t="0" r="0" b="0"/>
              <a:pathLst>
                <a:path w="41690" h="189515">
                  <a:moveTo>
                    <a:pt x="13547" y="0"/>
                  </a:moveTo>
                  <a:lnTo>
                    <a:pt x="2369" y="16768"/>
                  </a:lnTo>
                  <a:lnTo>
                    <a:pt x="0" y="37478"/>
                  </a:lnTo>
                  <a:lnTo>
                    <a:pt x="1007" y="49552"/>
                  </a:lnTo>
                  <a:lnTo>
                    <a:pt x="5187" y="56432"/>
                  </a:lnTo>
                  <a:lnTo>
                    <a:pt x="11484" y="59848"/>
                  </a:lnTo>
                  <a:lnTo>
                    <a:pt x="19190" y="60956"/>
                  </a:lnTo>
                  <a:lnTo>
                    <a:pt x="24329" y="57015"/>
                  </a:lnTo>
                  <a:lnTo>
                    <a:pt x="30038" y="40158"/>
                  </a:lnTo>
                  <a:lnTo>
                    <a:pt x="28050" y="34961"/>
                  </a:lnTo>
                  <a:lnTo>
                    <a:pt x="23216" y="32666"/>
                  </a:lnTo>
                  <a:lnTo>
                    <a:pt x="16483" y="32306"/>
                  </a:lnTo>
                  <a:lnTo>
                    <a:pt x="14335" y="34406"/>
                  </a:lnTo>
                  <a:lnTo>
                    <a:pt x="15242" y="38145"/>
                  </a:lnTo>
                  <a:lnTo>
                    <a:pt x="37384" y="77120"/>
                  </a:lnTo>
                  <a:lnTo>
                    <a:pt x="41689" y="101346"/>
                  </a:lnTo>
                  <a:lnTo>
                    <a:pt x="37363" y="124591"/>
                  </a:lnTo>
                  <a:lnTo>
                    <a:pt x="16909" y="180001"/>
                  </a:lnTo>
                  <a:lnTo>
                    <a:pt x="13547" y="1895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7506819" y="2955173"/>
            <a:ext cx="2326799" cy="749098"/>
            <a:chOff x="7506819" y="2955173"/>
            <a:chExt cx="2326799" cy="749098"/>
          </a:xfrm>
        </p:grpSpPr>
        <p:sp>
          <p:nvSpPr>
            <p:cNvPr id="279" name="Freeform 278"/>
            <p:cNvSpPr/>
            <p:nvPr/>
          </p:nvSpPr>
          <p:spPr>
            <a:xfrm>
              <a:off x="7551079" y="3074321"/>
              <a:ext cx="125671" cy="223589"/>
            </a:xfrm>
            <a:custGeom>
              <a:avLst/>
              <a:gdLst/>
              <a:ahLst/>
              <a:cxnLst/>
              <a:rect l="0" t="0" r="0" b="0"/>
              <a:pathLst>
                <a:path w="125671" h="223589">
                  <a:moveTo>
                    <a:pt x="8382" y="0"/>
                  </a:moveTo>
                  <a:lnTo>
                    <a:pt x="8382" y="50433"/>
                  </a:lnTo>
                  <a:lnTo>
                    <a:pt x="7212" y="107750"/>
                  </a:lnTo>
                  <a:lnTo>
                    <a:pt x="1147" y="166847"/>
                  </a:lnTo>
                  <a:lnTo>
                    <a:pt x="0" y="204504"/>
                  </a:lnTo>
                  <a:lnTo>
                    <a:pt x="1624" y="201847"/>
                  </a:lnTo>
                  <a:lnTo>
                    <a:pt x="18226" y="161144"/>
                  </a:lnTo>
                  <a:lnTo>
                    <a:pt x="42885" y="132884"/>
                  </a:lnTo>
                  <a:lnTo>
                    <a:pt x="78006" y="115283"/>
                  </a:lnTo>
                  <a:lnTo>
                    <a:pt x="88724" y="114290"/>
                  </a:lnTo>
                  <a:lnTo>
                    <a:pt x="106871" y="119426"/>
                  </a:lnTo>
                  <a:lnTo>
                    <a:pt x="119616" y="132627"/>
                  </a:lnTo>
                  <a:lnTo>
                    <a:pt x="124652" y="141061"/>
                  </a:lnTo>
                  <a:lnTo>
                    <a:pt x="125670" y="150193"/>
                  </a:lnTo>
                  <a:lnTo>
                    <a:pt x="120561" y="169698"/>
                  </a:lnTo>
                  <a:lnTo>
                    <a:pt x="98942" y="200410"/>
                  </a:lnTo>
                  <a:lnTo>
                    <a:pt x="70310" y="220558"/>
                  </a:lnTo>
                  <a:lnTo>
                    <a:pt x="49944" y="223588"/>
                  </a:lnTo>
                  <a:lnTo>
                    <a:pt x="18911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Freeform 279"/>
            <p:cNvSpPr/>
            <p:nvPr/>
          </p:nvSpPr>
          <p:spPr>
            <a:xfrm>
              <a:off x="7727917" y="3137492"/>
              <a:ext cx="133555" cy="170964"/>
            </a:xfrm>
            <a:custGeom>
              <a:avLst/>
              <a:gdLst/>
              <a:ahLst/>
              <a:cxnLst/>
              <a:rect l="0" t="0" r="0" b="0"/>
              <a:pathLst>
                <a:path w="133555" h="170964">
                  <a:moveTo>
                    <a:pt x="0" y="84228"/>
                  </a:moveTo>
                  <a:lnTo>
                    <a:pt x="11453" y="138373"/>
                  </a:lnTo>
                  <a:lnTo>
                    <a:pt x="14655" y="151910"/>
                  </a:lnTo>
                  <a:lnTo>
                    <a:pt x="21468" y="160935"/>
                  </a:lnTo>
                  <a:lnTo>
                    <a:pt x="41517" y="170963"/>
                  </a:lnTo>
                  <a:lnTo>
                    <a:pt x="52245" y="170127"/>
                  </a:lnTo>
                  <a:lnTo>
                    <a:pt x="73523" y="159840"/>
                  </a:lnTo>
                  <a:lnTo>
                    <a:pt x="105233" y="134318"/>
                  </a:lnTo>
                  <a:lnTo>
                    <a:pt x="120080" y="111560"/>
                  </a:lnTo>
                  <a:lnTo>
                    <a:pt x="129408" y="85847"/>
                  </a:lnTo>
                  <a:lnTo>
                    <a:pt x="133554" y="58821"/>
                  </a:lnTo>
                  <a:lnTo>
                    <a:pt x="129158" y="37451"/>
                  </a:lnTo>
                  <a:lnTo>
                    <a:pt x="11581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Freeform 280"/>
            <p:cNvSpPr/>
            <p:nvPr/>
          </p:nvSpPr>
          <p:spPr>
            <a:xfrm>
              <a:off x="7927959" y="3116435"/>
              <a:ext cx="21058" cy="200043"/>
            </a:xfrm>
            <a:custGeom>
              <a:avLst/>
              <a:gdLst/>
              <a:ahLst/>
              <a:cxnLst/>
              <a:rect l="0" t="0" r="0" b="0"/>
              <a:pathLst>
                <a:path w="21058" h="200043">
                  <a:moveTo>
                    <a:pt x="21057" y="0"/>
                  </a:moveTo>
                  <a:lnTo>
                    <a:pt x="21057" y="50433"/>
                  </a:lnTo>
                  <a:lnTo>
                    <a:pt x="19887" y="105411"/>
                  </a:lnTo>
                  <a:lnTo>
                    <a:pt x="9604" y="163975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Freeform 281"/>
            <p:cNvSpPr/>
            <p:nvPr/>
          </p:nvSpPr>
          <p:spPr>
            <a:xfrm>
              <a:off x="7885845" y="3190135"/>
              <a:ext cx="84229" cy="1"/>
            </a:xfrm>
            <a:custGeom>
              <a:avLst/>
              <a:gdLst/>
              <a:ahLst/>
              <a:cxnLst/>
              <a:rect l="0" t="0" r="0" b="0"/>
              <a:pathLst>
                <a:path w="84229" h="1">
                  <a:moveTo>
                    <a:pt x="0" y="0"/>
                  </a:moveTo>
                  <a:lnTo>
                    <a:pt x="51026" y="0"/>
                  </a:lnTo>
                  <a:lnTo>
                    <a:pt x="842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Freeform 282"/>
            <p:cNvSpPr/>
            <p:nvPr/>
          </p:nvSpPr>
          <p:spPr>
            <a:xfrm>
              <a:off x="8233285" y="3146670"/>
              <a:ext cx="178985" cy="159279"/>
            </a:xfrm>
            <a:custGeom>
              <a:avLst/>
              <a:gdLst/>
              <a:ahLst/>
              <a:cxnLst/>
              <a:rect l="0" t="0" r="0" b="0"/>
              <a:pathLst>
                <a:path w="178985" h="159279">
                  <a:moveTo>
                    <a:pt x="0" y="53993"/>
                  </a:moveTo>
                  <a:lnTo>
                    <a:pt x="3120" y="96685"/>
                  </a:lnTo>
                  <a:lnTo>
                    <a:pt x="14655" y="138335"/>
                  </a:lnTo>
                  <a:lnTo>
                    <a:pt x="17959" y="139467"/>
                  </a:lnTo>
                  <a:lnTo>
                    <a:pt x="21331" y="134372"/>
                  </a:lnTo>
                  <a:lnTo>
                    <a:pt x="27029" y="114284"/>
                  </a:lnTo>
                  <a:lnTo>
                    <a:pt x="36924" y="63259"/>
                  </a:lnTo>
                  <a:lnTo>
                    <a:pt x="54225" y="28273"/>
                  </a:lnTo>
                  <a:lnTo>
                    <a:pt x="60716" y="19299"/>
                  </a:lnTo>
                  <a:lnTo>
                    <a:pt x="80407" y="6208"/>
                  </a:lnTo>
                  <a:lnTo>
                    <a:pt x="92209" y="1080"/>
                  </a:lnTo>
                  <a:lnTo>
                    <a:pt x="103587" y="0"/>
                  </a:lnTo>
                  <a:lnTo>
                    <a:pt x="125588" y="5040"/>
                  </a:lnTo>
                  <a:lnTo>
                    <a:pt x="143944" y="24437"/>
                  </a:lnTo>
                  <a:lnTo>
                    <a:pt x="169204" y="78960"/>
                  </a:lnTo>
                  <a:lnTo>
                    <a:pt x="177696" y="139444"/>
                  </a:lnTo>
                  <a:lnTo>
                    <a:pt x="178984" y="1592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Freeform 283"/>
            <p:cNvSpPr/>
            <p:nvPr/>
          </p:nvSpPr>
          <p:spPr>
            <a:xfrm>
              <a:off x="8517555" y="3126964"/>
              <a:ext cx="123658" cy="187190"/>
            </a:xfrm>
            <a:custGeom>
              <a:avLst/>
              <a:gdLst/>
              <a:ahLst/>
              <a:cxnLst/>
              <a:rect l="0" t="0" r="0" b="0"/>
              <a:pathLst>
                <a:path w="123658" h="187190">
                  <a:moveTo>
                    <a:pt x="0" y="21057"/>
                  </a:moveTo>
                  <a:lnTo>
                    <a:pt x="0" y="75201"/>
                  </a:lnTo>
                  <a:lnTo>
                    <a:pt x="5589" y="135737"/>
                  </a:lnTo>
                  <a:lnTo>
                    <a:pt x="20243" y="175529"/>
                  </a:lnTo>
                  <a:lnTo>
                    <a:pt x="27533" y="182530"/>
                  </a:lnTo>
                  <a:lnTo>
                    <a:pt x="35903" y="186028"/>
                  </a:lnTo>
                  <a:lnTo>
                    <a:pt x="44992" y="187189"/>
                  </a:lnTo>
                  <a:lnTo>
                    <a:pt x="53391" y="184454"/>
                  </a:lnTo>
                  <a:lnTo>
                    <a:pt x="68963" y="172057"/>
                  </a:lnTo>
                  <a:lnTo>
                    <a:pt x="96853" y="135502"/>
                  </a:lnTo>
                  <a:lnTo>
                    <a:pt x="118674" y="78458"/>
                  </a:lnTo>
                  <a:lnTo>
                    <a:pt x="123657" y="21564"/>
                  </a:lnTo>
                  <a:lnTo>
                    <a:pt x="11581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Freeform 284"/>
            <p:cNvSpPr/>
            <p:nvPr/>
          </p:nvSpPr>
          <p:spPr>
            <a:xfrm>
              <a:off x="8750645" y="3042736"/>
              <a:ext cx="9066" cy="252685"/>
            </a:xfrm>
            <a:custGeom>
              <a:avLst/>
              <a:gdLst/>
              <a:ahLst/>
              <a:cxnLst/>
              <a:rect l="0" t="0" r="0" b="0"/>
              <a:pathLst>
                <a:path w="9066" h="252685">
                  <a:moveTo>
                    <a:pt x="9065" y="0"/>
                  </a:moveTo>
                  <a:lnTo>
                    <a:pt x="9065" y="49263"/>
                  </a:lnTo>
                  <a:lnTo>
                    <a:pt x="9065" y="98174"/>
                  </a:lnTo>
                  <a:lnTo>
                    <a:pt x="5946" y="160336"/>
                  </a:lnTo>
                  <a:lnTo>
                    <a:pt x="0" y="223004"/>
                  </a:lnTo>
                  <a:lnTo>
                    <a:pt x="2307" y="239493"/>
                  </a:lnTo>
                  <a:lnTo>
                    <a:pt x="9065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Freeform 285"/>
            <p:cNvSpPr/>
            <p:nvPr/>
          </p:nvSpPr>
          <p:spPr>
            <a:xfrm>
              <a:off x="8891425" y="3000622"/>
              <a:ext cx="15685" cy="284270"/>
            </a:xfrm>
            <a:custGeom>
              <a:avLst/>
              <a:gdLst/>
              <a:ahLst/>
              <a:cxnLst/>
              <a:rect l="0" t="0" r="0" b="0"/>
              <a:pathLst>
                <a:path w="15685" h="284270">
                  <a:moveTo>
                    <a:pt x="15684" y="0"/>
                  </a:moveTo>
                  <a:lnTo>
                    <a:pt x="15684" y="60384"/>
                  </a:lnTo>
                  <a:lnTo>
                    <a:pt x="10095" y="121632"/>
                  </a:lnTo>
                  <a:lnTo>
                    <a:pt x="6619" y="173299"/>
                  </a:lnTo>
                  <a:lnTo>
                    <a:pt x="0" y="233062"/>
                  </a:lnTo>
                  <a:lnTo>
                    <a:pt x="135" y="258781"/>
                  </a:lnTo>
                  <a:lnTo>
                    <a:pt x="5156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Freeform 286"/>
            <p:cNvSpPr/>
            <p:nvPr/>
          </p:nvSpPr>
          <p:spPr>
            <a:xfrm>
              <a:off x="8991337" y="3137492"/>
              <a:ext cx="1" cy="157929"/>
            </a:xfrm>
            <a:custGeom>
              <a:avLst/>
              <a:gdLst/>
              <a:ahLst/>
              <a:cxnLst/>
              <a:rect l="0" t="0" r="0" b="0"/>
              <a:pathLst>
                <a:path w="1" h="157929">
                  <a:moveTo>
                    <a:pt x="0" y="0"/>
                  </a:moveTo>
                  <a:lnTo>
                    <a:pt x="0" y="54145"/>
                  </a:lnTo>
                  <a:lnTo>
                    <a:pt x="0" y="109092"/>
                  </a:lnTo>
                  <a:lnTo>
                    <a:pt x="0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Freeform 287"/>
            <p:cNvSpPr/>
            <p:nvPr/>
          </p:nvSpPr>
          <p:spPr>
            <a:xfrm>
              <a:off x="9107150" y="3063793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Freeform 288"/>
            <p:cNvSpPr/>
            <p:nvPr/>
          </p:nvSpPr>
          <p:spPr>
            <a:xfrm>
              <a:off x="9151531" y="2955173"/>
              <a:ext cx="176719" cy="300653"/>
            </a:xfrm>
            <a:custGeom>
              <a:avLst/>
              <a:gdLst/>
              <a:ahLst/>
              <a:cxnLst/>
              <a:rect l="0" t="0" r="0" b="0"/>
              <a:pathLst>
                <a:path w="176719" h="300653">
                  <a:moveTo>
                    <a:pt x="176718" y="55977"/>
                  </a:moveTo>
                  <a:lnTo>
                    <a:pt x="167143" y="31931"/>
                  </a:lnTo>
                  <a:lnTo>
                    <a:pt x="156474" y="17604"/>
                  </a:lnTo>
                  <a:lnTo>
                    <a:pt x="131726" y="1974"/>
                  </a:lnTo>
                  <a:lnTo>
                    <a:pt x="112267" y="0"/>
                  </a:lnTo>
                  <a:lnTo>
                    <a:pt x="93091" y="4193"/>
                  </a:lnTo>
                  <a:lnTo>
                    <a:pt x="76769" y="13855"/>
                  </a:lnTo>
                  <a:lnTo>
                    <a:pt x="32989" y="70905"/>
                  </a:lnTo>
                  <a:lnTo>
                    <a:pt x="17409" y="99395"/>
                  </a:lnTo>
                  <a:lnTo>
                    <a:pt x="5383" y="146831"/>
                  </a:lnTo>
                  <a:lnTo>
                    <a:pt x="0" y="205340"/>
                  </a:lnTo>
                  <a:lnTo>
                    <a:pt x="6587" y="263946"/>
                  </a:lnTo>
                  <a:lnTo>
                    <a:pt x="13485" y="298402"/>
                  </a:lnTo>
                  <a:lnTo>
                    <a:pt x="12914" y="300652"/>
                  </a:lnTo>
                  <a:lnTo>
                    <a:pt x="8262" y="2981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Freeform 289"/>
            <p:cNvSpPr/>
            <p:nvPr/>
          </p:nvSpPr>
          <p:spPr>
            <a:xfrm>
              <a:off x="9128208" y="3132375"/>
              <a:ext cx="326384" cy="111343"/>
            </a:xfrm>
            <a:custGeom>
              <a:avLst/>
              <a:gdLst/>
              <a:ahLst/>
              <a:cxnLst/>
              <a:rect l="0" t="0" r="0" b="0"/>
              <a:pathLst>
                <a:path w="326384" h="111343">
                  <a:moveTo>
                    <a:pt x="0" y="26174"/>
                  </a:moveTo>
                  <a:lnTo>
                    <a:pt x="58617" y="17109"/>
                  </a:lnTo>
                  <a:lnTo>
                    <a:pt x="112791" y="8699"/>
                  </a:lnTo>
                  <a:lnTo>
                    <a:pt x="165432" y="2705"/>
                  </a:lnTo>
                  <a:lnTo>
                    <a:pt x="176968" y="0"/>
                  </a:lnTo>
                  <a:lnTo>
                    <a:pt x="186999" y="536"/>
                  </a:lnTo>
                  <a:lnTo>
                    <a:pt x="204383" y="7370"/>
                  </a:lnTo>
                  <a:lnTo>
                    <a:pt x="227324" y="29961"/>
                  </a:lnTo>
                  <a:lnTo>
                    <a:pt x="277204" y="91690"/>
                  </a:lnTo>
                  <a:lnTo>
                    <a:pt x="291267" y="106375"/>
                  </a:lnTo>
                  <a:lnTo>
                    <a:pt x="298293" y="110057"/>
                  </a:lnTo>
                  <a:lnTo>
                    <a:pt x="305317" y="111342"/>
                  </a:lnTo>
                  <a:lnTo>
                    <a:pt x="326383" y="1104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Freeform 290"/>
            <p:cNvSpPr/>
            <p:nvPr/>
          </p:nvSpPr>
          <p:spPr>
            <a:xfrm>
              <a:off x="9412477" y="3116435"/>
              <a:ext cx="115814" cy="200043"/>
            </a:xfrm>
            <a:custGeom>
              <a:avLst/>
              <a:gdLst/>
              <a:ahLst/>
              <a:cxnLst/>
              <a:rect l="0" t="0" r="0" b="0"/>
              <a:pathLst>
                <a:path w="115814" h="200043">
                  <a:moveTo>
                    <a:pt x="115813" y="0"/>
                  </a:moveTo>
                  <a:lnTo>
                    <a:pt x="99003" y="19151"/>
                  </a:lnTo>
                  <a:lnTo>
                    <a:pt x="73152" y="68687"/>
                  </a:lnTo>
                  <a:lnTo>
                    <a:pt x="39702" y="127589"/>
                  </a:lnTo>
                  <a:lnTo>
                    <a:pt x="5585" y="190756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Freeform 291"/>
            <p:cNvSpPr/>
            <p:nvPr/>
          </p:nvSpPr>
          <p:spPr>
            <a:xfrm>
              <a:off x="9358018" y="3095378"/>
              <a:ext cx="96574" cy="126440"/>
            </a:xfrm>
            <a:custGeom>
              <a:avLst/>
              <a:gdLst/>
              <a:ahLst/>
              <a:cxnLst/>
              <a:rect l="0" t="0" r="0" b="0"/>
              <a:pathLst>
                <a:path w="96574" h="126440">
                  <a:moveTo>
                    <a:pt x="96573" y="0"/>
                  </a:moveTo>
                  <a:lnTo>
                    <a:pt x="72527" y="9576"/>
                  </a:lnTo>
                  <a:lnTo>
                    <a:pt x="58199" y="20244"/>
                  </a:lnTo>
                  <a:lnTo>
                    <a:pt x="31108" y="61797"/>
                  </a:lnTo>
                  <a:lnTo>
                    <a:pt x="3869" y="121222"/>
                  </a:lnTo>
                  <a:lnTo>
                    <a:pt x="846" y="126439"/>
                  </a:lnTo>
                  <a:lnTo>
                    <a:pt x="0" y="126406"/>
                  </a:lnTo>
                  <a:lnTo>
                    <a:pt x="1817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Freeform 292"/>
            <p:cNvSpPr/>
            <p:nvPr/>
          </p:nvSpPr>
          <p:spPr>
            <a:xfrm>
              <a:off x="9465119" y="3099913"/>
              <a:ext cx="155294" cy="187579"/>
            </a:xfrm>
            <a:custGeom>
              <a:avLst/>
              <a:gdLst/>
              <a:ahLst/>
              <a:cxnLst/>
              <a:rect l="0" t="0" r="0" b="0"/>
              <a:pathLst>
                <a:path w="155294" h="187579">
                  <a:moveTo>
                    <a:pt x="0" y="90222"/>
                  </a:moveTo>
                  <a:lnTo>
                    <a:pt x="58618" y="84633"/>
                  </a:lnTo>
                  <a:lnTo>
                    <a:pt x="104386" y="71094"/>
                  </a:lnTo>
                  <a:lnTo>
                    <a:pt x="135435" y="52449"/>
                  </a:lnTo>
                  <a:lnTo>
                    <a:pt x="152220" y="34829"/>
                  </a:lnTo>
                  <a:lnTo>
                    <a:pt x="155293" y="26387"/>
                  </a:lnTo>
                  <a:lnTo>
                    <a:pt x="155002" y="18420"/>
                  </a:lnTo>
                  <a:lnTo>
                    <a:pt x="152468" y="10768"/>
                  </a:lnTo>
                  <a:lnTo>
                    <a:pt x="143759" y="5667"/>
                  </a:lnTo>
                  <a:lnTo>
                    <a:pt x="115366" y="0"/>
                  </a:lnTo>
                  <a:lnTo>
                    <a:pt x="85589" y="6839"/>
                  </a:lnTo>
                  <a:lnTo>
                    <a:pt x="45638" y="30421"/>
                  </a:lnTo>
                  <a:lnTo>
                    <a:pt x="33935" y="39826"/>
                  </a:lnTo>
                  <a:lnTo>
                    <a:pt x="17812" y="65874"/>
                  </a:lnTo>
                  <a:lnTo>
                    <a:pt x="9086" y="96948"/>
                  </a:lnTo>
                  <a:lnTo>
                    <a:pt x="9108" y="130256"/>
                  </a:lnTo>
                  <a:lnTo>
                    <a:pt x="19256" y="155198"/>
                  </a:lnTo>
                  <a:lnTo>
                    <a:pt x="26876" y="165125"/>
                  </a:lnTo>
                  <a:lnTo>
                    <a:pt x="47820" y="179274"/>
                  </a:lnTo>
                  <a:lnTo>
                    <a:pt x="59956" y="184685"/>
                  </a:lnTo>
                  <a:lnTo>
                    <a:pt x="85919" y="187578"/>
                  </a:lnTo>
                  <a:lnTo>
                    <a:pt x="117485" y="182629"/>
                  </a:lnTo>
                  <a:lnTo>
                    <a:pt x="136871" y="1744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Freeform 293"/>
            <p:cNvSpPr/>
            <p:nvPr/>
          </p:nvSpPr>
          <p:spPr>
            <a:xfrm>
              <a:off x="9640960" y="2970964"/>
              <a:ext cx="192658" cy="280664"/>
            </a:xfrm>
            <a:custGeom>
              <a:avLst/>
              <a:gdLst/>
              <a:ahLst/>
              <a:cxnLst/>
              <a:rect l="0" t="0" r="0" b="0"/>
              <a:pathLst>
                <a:path w="192658" h="280664">
                  <a:moveTo>
                    <a:pt x="192657" y="113886"/>
                  </a:moveTo>
                  <a:lnTo>
                    <a:pt x="170300" y="108297"/>
                  </a:lnTo>
                  <a:lnTo>
                    <a:pt x="146846" y="111792"/>
                  </a:lnTo>
                  <a:lnTo>
                    <a:pt x="99250" y="133099"/>
                  </a:lnTo>
                  <a:lnTo>
                    <a:pt x="43913" y="173693"/>
                  </a:lnTo>
                  <a:lnTo>
                    <a:pt x="18864" y="200237"/>
                  </a:lnTo>
                  <a:lnTo>
                    <a:pt x="2213" y="235918"/>
                  </a:lnTo>
                  <a:lnTo>
                    <a:pt x="0" y="259369"/>
                  </a:lnTo>
                  <a:lnTo>
                    <a:pt x="1048" y="270536"/>
                  </a:lnTo>
                  <a:lnTo>
                    <a:pt x="5257" y="276811"/>
                  </a:lnTo>
                  <a:lnTo>
                    <a:pt x="11571" y="279825"/>
                  </a:lnTo>
                  <a:lnTo>
                    <a:pt x="19291" y="280663"/>
                  </a:lnTo>
                  <a:lnTo>
                    <a:pt x="34107" y="275357"/>
                  </a:lnTo>
                  <a:lnTo>
                    <a:pt x="83826" y="232800"/>
                  </a:lnTo>
                  <a:lnTo>
                    <a:pt x="116909" y="176405"/>
                  </a:lnTo>
                  <a:lnTo>
                    <a:pt x="143036" y="113829"/>
                  </a:lnTo>
                  <a:lnTo>
                    <a:pt x="157887" y="58116"/>
                  </a:lnTo>
                  <a:lnTo>
                    <a:pt x="165548" y="0"/>
                  </a:lnTo>
                  <a:lnTo>
                    <a:pt x="162886" y="1697"/>
                  </a:lnTo>
                  <a:lnTo>
                    <a:pt x="158771" y="7508"/>
                  </a:lnTo>
                  <a:lnTo>
                    <a:pt x="148507" y="60291"/>
                  </a:lnTo>
                  <a:lnTo>
                    <a:pt x="136103" y="114348"/>
                  </a:lnTo>
                  <a:lnTo>
                    <a:pt x="129486" y="1454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Freeform 294"/>
            <p:cNvSpPr/>
            <p:nvPr/>
          </p:nvSpPr>
          <p:spPr>
            <a:xfrm>
              <a:off x="7506819" y="3484933"/>
              <a:ext cx="52643" cy="210571"/>
            </a:xfrm>
            <a:custGeom>
              <a:avLst/>
              <a:gdLst/>
              <a:ahLst/>
              <a:cxnLst/>
              <a:rect l="0" t="0" r="0" b="0"/>
              <a:pathLst>
                <a:path w="52643" h="210571">
                  <a:moveTo>
                    <a:pt x="0" y="0"/>
                  </a:moveTo>
                  <a:lnTo>
                    <a:pt x="14654" y="53027"/>
                  </a:lnTo>
                  <a:lnTo>
                    <a:pt x="24749" y="101110"/>
                  </a:lnTo>
                  <a:lnTo>
                    <a:pt x="38641" y="156193"/>
                  </a:lnTo>
                  <a:lnTo>
                    <a:pt x="52642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Freeform 295"/>
            <p:cNvSpPr/>
            <p:nvPr/>
          </p:nvSpPr>
          <p:spPr>
            <a:xfrm>
              <a:off x="7506819" y="3421762"/>
              <a:ext cx="221099" cy="42115"/>
            </a:xfrm>
            <a:custGeom>
              <a:avLst/>
              <a:gdLst/>
              <a:ahLst/>
              <a:cxnLst/>
              <a:rect l="0" t="0" r="0" b="0"/>
              <a:pathLst>
                <a:path w="221099" h="42115">
                  <a:moveTo>
                    <a:pt x="0" y="42114"/>
                  </a:moveTo>
                  <a:lnTo>
                    <a:pt x="27556" y="26473"/>
                  </a:lnTo>
                  <a:lnTo>
                    <a:pt x="80659" y="10905"/>
                  </a:lnTo>
                  <a:lnTo>
                    <a:pt x="120995" y="3231"/>
                  </a:lnTo>
                  <a:lnTo>
                    <a:pt x="181437" y="638"/>
                  </a:lnTo>
                  <a:lnTo>
                    <a:pt x="22109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Freeform 296"/>
            <p:cNvSpPr/>
            <p:nvPr/>
          </p:nvSpPr>
          <p:spPr>
            <a:xfrm>
              <a:off x="7538404" y="3558632"/>
              <a:ext cx="105286" cy="31587"/>
            </a:xfrm>
            <a:custGeom>
              <a:avLst/>
              <a:gdLst/>
              <a:ahLst/>
              <a:cxnLst/>
              <a:rect l="0" t="0" r="0" b="0"/>
              <a:pathLst>
                <a:path w="105286" h="31587">
                  <a:moveTo>
                    <a:pt x="0" y="31586"/>
                  </a:moveTo>
                  <a:lnTo>
                    <a:pt x="53875" y="13627"/>
                  </a:lnTo>
                  <a:lnTo>
                    <a:pt x="1052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Freeform 297"/>
            <p:cNvSpPr/>
            <p:nvPr/>
          </p:nvSpPr>
          <p:spPr>
            <a:xfrm>
              <a:off x="7717389" y="3558632"/>
              <a:ext cx="127359" cy="145639"/>
            </a:xfrm>
            <a:custGeom>
              <a:avLst/>
              <a:gdLst/>
              <a:ahLst/>
              <a:cxnLst/>
              <a:rect l="0" t="0" r="0" b="0"/>
              <a:pathLst>
                <a:path w="127359" h="145639">
                  <a:moveTo>
                    <a:pt x="52642" y="0"/>
                  </a:moveTo>
                  <a:lnTo>
                    <a:pt x="37988" y="62093"/>
                  </a:lnTo>
                  <a:lnTo>
                    <a:pt x="22304" y="100026"/>
                  </a:lnTo>
                  <a:lnTo>
                    <a:pt x="20719" y="112308"/>
                  </a:lnTo>
                  <a:lnTo>
                    <a:pt x="25196" y="135313"/>
                  </a:lnTo>
                  <a:lnTo>
                    <a:pt x="32005" y="141681"/>
                  </a:lnTo>
                  <a:lnTo>
                    <a:pt x="41223" y="144757"/>
                  </a:lnTo>
                  <a:lnTo>
                    <a:pt x="52049" y="145638"/>
                  </a:lnTo>
                  <a:lnTo>
                    <a:pt x="61605" y="142715"/>
                  </a:lnTo>
                  <a:lnTo>
                    <a:pt x="106696" y="103282"/>
                  </a:lnTo>
                  <a:lnTo>
                    <a:pt x="126111" y="73106"/>
                  </a:lnTo>
                  <a:lnTo>
                    <a:pt x="127358" y="63945"/>
                  </a:lnTo>
                  <a:lnTo>
                    <a:pt x="122504" y="47528"/>
                  </a:lnTo>
                  <a:lnTo>
                    <a:pt x="101028" y="25131"/>
                  </a:lnTo>
                  <a:lnTo>
                    <a:pt x="76097" y="17019"/>
                  </a:lnTo>
                  <a:lnTo>
                    <a:pt x="35415" y="12452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Freeform 298"/>
            <p:cNvSpPr/>
            <p:nvPr/>
          </p:nvSpPr>
          <p:spPr>
            <a:xfrm>
              <a:off x="7896373" y="3463876"/>
              <a:ext cx="136872" cy="174696"/>
            </a:xfrm>
            <a:custGeom>
              <a:avLst/>
              <a:gdLst/>
              <a:ahLst/>
              <a:cxnLst/>
              <a:rect l="0" t="0" r="0" b="0"/>
              <a:pathLst>
                <a:path w="136872" h="174696">
                  <a:moveTo>
                    <a:pt x="0" y="157927"/>
                  </a:moveTo>
                  <a:lnTo>
                    <a:pt x="5590" y="174695"/>
                  </a:lnTo>
                  <a:lnTo>
                    <a:pt x="7236" y="173785"/>
                  </a:lnTo>
                  <a:lnTo>
                    <a:pt x="15685" y="120530"/>
                  </a:lnTo>
                  <a:lnTo>
                    <a:pt x="34922" y="63792"/>
                  </a:lnTo>
                  <a:lnTo>
                    <a:pt x="40829" y="53056"/>
                  </a:lnTo>
                  <a:lnTo>
                    <a:pt x="59870" y="34889"/>
                  </a:lnTo>
                  <a:lnTo>
                    <a:pt x="104634" y="9751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Freeform 299"/>
            <p:cNvSpPr/>
            <p:nvPr/>
          </p:nvSpPr>
          <p:spPr>
            <a:xfrm>
              <a:off x="8078389" y="3469929"/>
              <a:ext cx="260946" cy="172375"/>
            </a:xfrm>
            <a:custGeom>
              <a:avLst/>
              <a:gdLst/>
              <a:ahLst/>
              <a:cxnLst/>
              <a:rect l="0" t="0" r="0" b="0"/>
              <a:pathLst>
                <a:path w="260946" h="172375">
                  <a:moveTo>
                    <a:pt x="81197" y="46589"/>
                  </a:moveTo>
                  <a:lnTo>
                    <a:pt x="70018" y="29822"/>
                  </a:lnTo>
                  <a:lnTo>
                    <a:pt x="63216" y="26052"/>
                  </a:lnTo>
                  <a:lnTo>
                    <a:pt x="46299" y="24984"/>
                  </a:lnTo>
                  <a:lnTo>
                    <a:pt x="30201" y="31527"/>
                  </a:lnTo>
                  <a:lnTo>
                    <a:pt x="22634" y="36548"/>
                  </a:lnTo>
                  <a:lnTo>
                    <a:pt x="11105" y="54605"/>
                  </a:lnTo>
                  <a:lnTo>
                    <a:pt x="3252" y="78228"/>
                  </a:lnTo>
                  <a:lnTo>
                    <a:pt x="0" y="117835"/>
                  </a:lnTo>
                  <a:lnTo>
                    <a:pt x="3385" y="145324"/>
                  </a:lnTo>
                  <a:lnTo>
                    <a:pt x="9435" y="155697"/>
                  </a:lnTo>
                  <a:lnTo>
                    <a:pt x="28636" y="170341"/>
                  </a:lnTo>
                  <a:lnTo>
                    <a:pt x="40307" y="172374"/>
                  </a:lnTo>
                  <a:lnTo>
                    <a:pt x="100798" y="158589"/>
                  </a:lnTo>
                  <a:lnTo>
                    <a:pt x="154705" y="132972"/>
                  </a:lnTo>
                  <a:lnTo>
                    <a:pt x="183305" y="117808"/>
                  </a:lnTo>
                  <a:lnTo>
                    <a:pt x="242510" y="62870"/>
                  </a:lnTo>
                  <a:lnTo>
                    <a:pt x="256617" y="44467"/>
                  </a:lnTo>
                  <a:lnTo>
                    <a:pt x="260145" y="34646"/>
                  </a:lnTo>
                  <a:lnTo>
                    <a:pt x="260945" y="14375"/>
                  </a:lnTo>
                  <a:lnTo>
                    <a:pt x="256011" y="7565"/>
                  </a:lnTo>
                  <a:lnTo>
                    <a:pt x="238051" y="0"/>
                  </a:lnTo>
                  <a:lnTo>
                    <a:pt x="214471" y="2876"/>
                  </a:lnTo>
                  <a:lnTo>
                    <a:pt x="201632" y="6918"/>
                  </a:lnTo>
                  <a:lnTo>
                    <a:pt x="178007" y="23888"/>
                  </a:lnTo>
                  <a:lnTo>
                    <a:pt x="166794" y="34965"/>
                  </a:lnTo>
                  <a:lnTo>
                    <a:pt x="154335" y="59750"/>
                  </a:lnTo>
                  <a:lnTo>
                    <a:pt x="149968" y="85194"/>
                  </a:lnTo>
                  <a:lnTo>
                    <a:pt x="151926" y="108201"/>
                  </a:lnTo>
                  <a:lnTo>
                    <a:pt x="162934" y="127005"/>
                  </a:lnTo>
                  <a:lnTo>
                    <a:pt x="179526" y="141991"/>
                  </a:lnTo>
                  <a:lnTo>
                    <a:pt x="198598" y="152551"/>
                  </a:lnTo>
                  <a:lnTo>
                    <a:pt x="260181" y="162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Freeform 300"/>
            <p:cNvSpPr/>
            <p:nvPr/>
          </p:nvSpPr>
          <p:spPr>
            <a:xfrm>
              <a:off x="8507870" y="3405863"/>
              <a:ext cx="199238" cy="271669"/>
            </a:xfrm>
            <a:custGeom>
              <a:avLst/>
              <a:gdLst/>
              <a:ahLst/>
              <a:cxnLst/>
              <a:rect l="0" t="0" r="0" b="0"/>
              <a:pathLst>
                <a:path w="199238" h="271669">
                  <a:moveTo>
                    <a:pt x="20213" y="236997"/>
                  </a:moveTo>
                  <a:lnTo>
                    <a:pt x="3425" y="181952"/>
                  </a:lnTo>
                  <a:lnTo>
                    <a:pt x="0" y="130544"/>
                  </a:lnTo>
                  <a:lnTo>
                    <a:pt x="1871" y="103117"/>
                  </a:lnTo>
                  <a:lnTo>
                    <a:pt x="16078" y="63708"/>
                  </a:lnTo>
                  <a:lnTo>
                    <a:pt x="37446" y="35004"/>
                  </a:lnTo>
                  <a:lnTo>
                    <a:pt x="59847" y="15031"/>
                  </a:lnTo>
                  <a:lnTo>
                    <a:pt x="85402" y="3815"/>
                  </a:lnTo>
                  <a:lnTo>
                    <a:pt x="112357" y="0"/>
                  </a:lnTo>
                  <a:lnTo>
                    <a:pt x="139935" y="2203"/>
                  </a:lnTo>
                  <a:lnTo>
                    <a:pt x="161550" y="10202"/>
                  </a:lnTo>
                  <a:lnTo>
                    <a:pt x="170589" y="15610"/>
                  </a:lnTo>
                  <a:lnTo>
                    <a:pt x="176616" y="23895"/>
                  </a:lnTo>
                  <a:lnTo>
                    <a:pt x="183312" y="45579"/>
                  </a:lnTo>
                  <a:lnTo>
                    <a:pt x="181588" y="56743"/>
                  </a:lnTo>
                  <a:lnTo>
                    <a:pt x="163564" y="88052"/>
                  </a:lnTo>
                  <a:lnTo>
                    <a:pt x="128937" y="127537"/>
                  </a:lnTo>
                  <a:lnTo>
                    <a:pt x="96751" y="143473"/>
                  </a:lnTo>
                  <a:lnTo>
                    <a:pt x="74117" y="145518"/>
                  </a:lnTo>
                  <a:lnTo>
                    <a:pt x="63168" y="144426"/>
                  </a:lnTo>
                  <a:lnTo>
                    <a:pt x="59378" y="141358"/>
                  </a:lnTo>
                  <a:lnTo>
                    <a:pt x="60361" y="136973"/>
                  </a:lnTo>
                  <a:lnTo>
                    <a:pt x="64526" y="131710"/>
                  </a:lnTo>
                  <a:lnTo>
                    <a:pt x="92745" y="118713"/>
                  </a:lnTo>
                  <a:lnTo>
                    <a:pt x="130741" y="118632"/>
                  </a:lnTo>
                  <a:lnTo>
                    <a:pt x="166046" y="131606"/>
                  </a:lnTo>
                  <a:lnTo>
                    <a:pt x="184854" y="149992"/>
                  </a:lnTo>
                  <a:lnTo>
                    <a:pt x="193145" y="161446"/>
                  </a:lnTo>
                  <a:lnTo>
                    <a:pt x="199237" y="183532"/>
                  </a:lnTo>
                  <a:lnTo>
                    <a:pt x="199223" y="194335"/>
                  </a:lnTo>
                  <a:lnTo>
                    <a:pt x="189850" y="215697"/>
                  </a:lnTo>
                  <a:lnTo>
                    <a:pt x="172816" y="235719"/>
                  </a:lnTo>
                  <a:lnTo>
                    <a:pt x="126873" y="264518"/>
                  </a:lnTo>
                  <a:lnTo>
                    <a:pt x="115887" y="269382"/>
                  </a:lnTo>
                  <a:lnTo>
                    <a:pt x="94320" y="271668"/>
                  </a:lnTo>
                  <a:lnTo>
                    <a:pt x="73036" y="267614"/>
                  </a:lnTo>
                  <a:lnTo>
                    <a:pt x="30741" y="2475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Freeform 301"/>
            <p:cNvSpPr/>
            <p:nvPr/>
          </p:nvSpPr>
          <p:spPr>
            <a:xfrm>
              <a:off x="8791296" y="3527047"/>
              <a:ext cx="10529" cy="126343"/>
            </a:xfrm>
            <a:custGeom>
              <a:avLst/>
              <a:gdLst/>
              <a:ahLst/>
              <a:cxnLst/>
              <a:rect l="0" t="0" r="0" b="0"/>
              <a:pathLst>
                <a:path w="10529" h="126343">
                  <a:moveTo>
                    <a:pt x="0" y="0"/>
                  </a:moveTo>
                  <a:lnTo>
                    <a:pt x="0" y="57264"/>
                  </a:lnTo>
                  <a:lnTo>
                    <a:pt x="3119" y="97295"/>
                  </a:lnTo>
                  <a:lnTo>
                    <a:pt x="10528" y="126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Freeform 302"/>
            <p:cNvSpPr/>
            <p:nvPr/>
          </p:nvSpPr>
          <p:spPr>
            <a:xfrm>
              <a:off x="8938695" y="3411233"/>
              <a:ext cx="52643" cy="263214"/>
            </a:xfrm>
            <a:custGeom>
              <a:avLst/>
              <a:gdLst/>
              <a:ahLst/>
              <a:cxnLst/>
              <a:rect l="0" t="0" r="0" b="0"/>
              <a:pathLst>
                <a:path w="52643" h="263214">
                  <a:moveTo>
                    <a:pt x="52642" y="0"/>
                  </a:moveTo>
                  <a:lnTo>
                    <a:pt x="49522" y="48931"/>
                  </a:lnTo>
                  <a:lnTo>
                    <a:pt x="37988" y="102472"/>
                  </a:lnTo>
                  <a:lnTo>
                    <a:pt x="29309" y="165891"/>
                  </a:lnTo>
                  <a:lnTo>
                    <a:pt x="13738" y="220761"/>
                  </a:lnTo>
                  <a:lnTo>
                    <a:pt x="0" y="2632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Freeform 303"/>
            <p:cNvSpPr/>
            <p:nvPr/>
          </p:nvSpPr>
          <p:spPr>
            <a:xfrm>
              <a:off x="9117679" y="3379648"/>
              <a:ext cx="84229" cy="231628"/>
            </a:xfrm>
            <a:custGeom>
              <a:avLst/>
              <a:gdLst/>
              <a:ahLst/>
              <a:cxnLst/>
              <a:rect l="0" t="0" r="0" b="0"/>
              <a:pathLst>
                <a:path w="84229" h="231628">
                  <a:moveTo>
                    <a:pt x="84228" y="0"/>
                  </a:moveTo>
                  <a:lnTo>
                    <a:pt x="63985" y="55141"/>
                  </a:lnTo>
                  <a:lnTo>
                    <a:pt x="42683" y="114756"/>
                  </a:lnTo>
                  <a:lnTo>
                    <a:pt x="24641" y="169487"/>
                  </a:lnTo>
                  <a:lnTo>
                    <a:pt x="10544" y="212637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8770238" y="3337534"/>
              <a:ext cx="84230" cy="10529"/>
            </a:xfrm>
            <a:custGeom>
              <a:avLst/>
              <a:gdLst/>
              <a:ahLst/>
              <a:cxnLst/>
              <a:rect l="0" t="0" r="0" b="0"/>
              <a:pathLst>
                <a:path w="84230" h="10529">
                  <a:moveTo>
                    <a:pt x="84229" y="10528"/>
                  </a:moveTo>
                  <a:lnTo>
                    <a:pt x="33203" y="219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6601368" y="3791257"/>
            <a:ext cx="3516519" cy="525428"/>
            <a:chOff x="6601368" y="3791257"/>
            <a:chExt cx="3516519" cy="525428"/>
          </a:xfrm>
        </p:grpSpPr>
        <p:sp>
          <p:nvSpPr>
            <p:cNvPr id="307" name="Freeform 306"/>
            <p:cNvSpPr/>
            <p:nvPr/>
          </p:nvSpPr>
          <p:spPr>
            <a:xfrm>
              <a:off x="6643482" y="4000829"/>
              <a:ext cx="31587" cy="315856"/>
            </a:xfrm>
            <a:custGeom>
              <a:avLst/>
              <a:gdLst/>
              <a:ahLst/>
              <a:cxnLst/>
              <a:rect l="0" t="0" r="0" b="0"/>
              <a:pathLst>
                <a:path w="31587" h="315856">
                  <a:moveTo>
                    <a:pt x="0" y="0"/>
                  </a:moveTo>
                  <a:lnTo>
                    <a:pt x="5590" y="58617"/>
                  </a:lnTo>
                  <a:lnTo>
                    <a:pt x="10723" y="116301"/>
                  </a:lnTo>
                  <a:lnTo>
                    <a:pt x="17475" y="176270"/>
                  </a:lnTo>
                  <a:lnTo>
                    <a:pt x="19996" y="227573"/>
                  </a:lnTo>
                  <a:lnTo>
                    <a:pt x="23966" y="291008"/>
                  </a:lnTo>
                  <a:lnTo>
                    <a:pt x="31586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Freeform 307"/>
            <p:cNvSpPr/>
            <p:nvPr/>
          </p:nvSpPr>
          <p:spPr>
            <a:xfrm>
              <a:off x="6601368" y="3871614"/>
              <a:ext cx="221558" cy="223973"/>
            </a:xfrm>
            <a:custGeom>
              <a:avLst/>
              <a:gdLst/>
              <a:ahLst/>
              <a:cxnLst/>
              <a:rect l="0" t="0" r="0" b="0"/>
              <a:pathLst>
                <a:path w="221558" h="223973">
                  <a:moveTo>
                    <a:pt x="0" y="202915"/>
                  </a:moveTo>
                  <a:lnTo>
                    <a:pt x="3120" y="148770"/>
                  </a:lnTo>
                  <a:lnTo>
                    <a:pt x="14655" y="99413"/>
                  </a:lnTo>
                  <a:lnTo>
                    <a:pt x="30338" y="72162"/>
                  </a:lnTo>
                  <a:lnTo>
                    <a:pt x="70388" y="27669"/>
                  </a:lnTo>
                  <a:lnTo>
                    <a:pt x="106711" y="7814"/>
                  </a:lnTo>
                  <a:lnTo>
                    <a:pt x="126976" y="0"/>
                  </a:lnTo>
                  <a:lnTo>
                    <a:pt x="163704" y="202"/>
                  </a:lnTo>
                  <a:lnTo>
                    <a:pt x="198633" y="7671"/>
                  </a:lnTo>
                  <a:lnTo>
                    <a:pt x="207292" y="14260"/>
                  </a:lnTo>
                  <a:lnTo>
                    <a:pt x="220032" y="34060"/>
                  </a:lnTo>
                  <a:lnTo>
                    <a:pt x="221557" y="45891"/>
                  </a:lnTo>
                  <a:lnTo>
                    <a:pt x="206890" y="106660"/>
                  </a:lnTo>
                  <a:lnTo>
                    <a:pt x="190893" y="133711"/>
                  </a:lnTo>
                  <a:lnTo>
                    <a:pt x="154951" y="171047"/>
                  </a:lnTo>
                  <a:lnTo>
                    <a:pt x="95982" y="203845"/>
                  </a:lnTo>
                  <a:lnTo>
                    <a:pt x="83603" y="212297"/>
                  </a:lnTo>
                  <a:lnTo>
                    <a:pt x="73700" y="2239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Freeform 308"/>
            <p:cNvSpPr/>
            <p:nvPr/>
          </p:nvSpPr>
          <p:spPr>
            <a:xfrm>
              <a:off x="6843523" y="3917076"/>
              <a:ext cx="123642" cy="195922"/>
            </a:xfrm>
            <a:custGeom>
              <a:avLst/>
              <a:gdLst/>
              <a:ahLst/>
              <a:cxnLst/>
              <a:rect l="0" t="0" r="0" b="0"/>
              <a:pathLst>
                <a:path w="123642" h="195922">
                  <a:moveTo>
                    <a:pt x="0" y="73225"/>
                  </a:moveTo>
                  <a:lnTo>
                    <a:pt x="8334" y="110703"/>
                  </a:lnTo>
                  <a:lnTo>
                    <a:pt x="15684" y="162126"/>
                  </a:lnTo>
                  <a:lnTo>
                    <a:pt x="28028" y="183316"/>
                  </a:lnTo>
                  <a:lnTo>
                    <a:pt x="36233" y="192243"/>
                  </a:lnTo>
                  <a:lnTo>
                    <a:pt x="44043" y="195854"/>
                  </a:lnTo>
                  <a:lnTo>
                    <a:pt x="51589" y="195921"/>
                  </a:lnTo>
                  <a:lnTo>
                    <a:pt x="58959" y="193627"/>
                  </a:lnTo>
                  <a:lnTo>
                    <a:pt x="73387" y="178600"/>
                  </a:lnTo>
                  <a:lnTo>
                    <a:pt x="101714" y="125235"/>
                  </a:lnTo>
                  <a:lnTo>
                    <a:pt x="120264" y="66774"/>
                  </a:lnTo>
                  <a:lnTo>
                    <a:pt x="123641" y="38382"/>
                  </a:lnTo>
                  <a:lnTo>
                    <a:pt x="118902" y="16405"/>
                  </a:lnTo>
                  <a:lnTo>
                    <a:pt x="114364" y="7269"/>
                  </a:lnTo>
                  <a:lnTo>
                    <a:pt x="107828" y="2348"/>
                  </a:lnTo>
                  <a:lnTo>
                    <a:pt x="99962" y="237"/>
                  </a:lnTo>
                  <a:lnTo>
                    <a:pt x="91207" y="0"/>
                  </a:lnTo>
                  <a:lnTo>
                    <a:pt x="62120" y="10844"/>
                  </a:lnTo>
                  <a:lnTo>
                    <a:pt x="21057" y="31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Freeform 309"/>
            <p:cNvSpPr/>
            <p:nvPr/>
          </p:nvSpPr>
          <p:spPr>
            <a:xfrm>
              <a:off x="7018344" y="3885016"/>
              <a:ext cx="122861" cy="164079"/>
            </a:xfrm>
            <a:custGeom>
              <a:avLst/>
              <a:gdLst/>
              <a:ahLst/>
              <a:cxnLst/>
              <a:rect l="0" t="0" r="0" b="0"/>
              <a:pathLst>
                <a:path w="122861" h="164079">
                  <a:moveTo>
                    <a:pt x="67335" y="0"/>
                  </a:moveTo>
                  <a:lnTo>
                    <a:pt x="13221" y="54114"/>
                  </a:lnTo>
                  <a:lnTo>
                    <a:pt x="3182" y="64152"/>
                  </a:lnTo>
                  <a:lnTo>
                    <a:pt x="0" y="69674"/>
                  </a:lnTo>
                  <a:lnTo>
                    <a:pt x="1388" y="72186"/>
                  </a:lnTo>
                  <a:lnTo>
                    <a:pt x="5823" y="72690"/>
                  </a:lnTo>
                  <a:lnTo>
                    <a:pt x="59336" y="56900"/>
                  </a:lnTo>
                  <a:lnTo>
                    <a:pt x="72531" y="55481"/>
                  </a:lnTo>
                  <a:lnTo>
                    <a:pt x="93431" y="60143"/>
                  </a:lnTo>
                  <a:lnTo>
                    <a:pt x="102280" y="64662"/>
                  </a:lnTo>
                  <a:lnTo>
                    <a:pt x="115231" y="82160"/>
                  </a:lnTo>
                  <a:lnTo>
                    <a:pt x="120323" y="93378"/>
                  </a:lnTo>
                  <a:lnTo>
                    <a:pt x="122860" y="115201"/>
                  </a:lnTo>
                  <a:lnTo>
                    <a:pt x="121900" y="125933"/>
                  </a:lnTo>
                  <a:lnTo>
                    <a:pt x="111474" y="144098"/>
                  </a:lnTo>
                  <a:lnTo>
                    <a:pt x="103779" y="152217"/>
                  </a:lnTo>
                  <a:lnTo>
                    <a:pt x="82753" y="161238"/>
                  </a:lnTo>
                  <a:lnTo>
                    <a:pt x="61319" y="164078"/>
                  </a:lnTo>
                  <a:lnTo>
                    <a:pt x="35749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Freeform 310"/>
            <p:cNvSpPr/>
            <p:nvPr/>
          </p:nvSpPr>
          <p:spPr>
            <a:xfrm>
              <a:off x="7180435" y="3800788"/>
              <a:ext cx="8385" cy="210571"/>
            </a:xfrm>
            <a:custGeom>
              <a:avLst/>
              <a:gdLst/>
              <a:ahLst/>
              <a:cxnLst/>
              <a:rect l="0" t="0" r="0" b="0"/>
              <a:pathLst>
                <a:path w="8385" h="210571">
                  <a:moveTo>
                    <a:pt x="0" y="0"/>
                  </a:moveTo>
                  <a:lnTo>
                    <a:pt x="7236" y="27556"/>
                  </a:lnTo>
                  <a:lnTo>
                    <a:pt x="8384" y="73025"/>
                  </a:lnTo>
                  <a:lnTo>
                    <a:pt x="3004" y="133811"/>
                  </a:lnTo>
                  <a:lnTo>
                    <a:pt x="593" y="188692"/>
                  </a:lnTo>
                  <a:lnTo>
                    <a:pt x="0" y="2105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159379" y="3843007"/>
              <a:ext cx="305462" cy="262896"/>
            </a:xfrm>
            <a:custGeom>
              <a:avLst/>
              <a:gdLst/>
              <a:ahLst/>
              <a:cxnLst/>
              <a:rect l="0" t="0" r="0" b="0"/>
              <a:pathLst>
                <a:path w="305462" h="262896">
                  <a:moveTo>
                    <a:pt x="0" y="63066"/>
                  </a:moveTo>
                  <a:lnTo>
                    <a:pt x="42026" y="57000"/>
                  </a:lnTo>
                  <a:lnTo>
                    <a:pt x="86281" y="63088"/>
                  </a:lnTo>
                  <a:lnTo>
                    <a:pt x="106977" y="73214"/>
                  </a:lnTo>
                  <a:lnTo>
                    <a:pt x="131782" y="103247"/>
                  </a:lnTo>
                  <a:lnTo>
                    <a:pt x="142771" y="152960"/>
                  </a:lnTo>
                  <a:lnTo>
                    <a:pt x="146027" y="212144"/>
                  </a:lnTo>
                  <a:lnTo>
                    <a:pt x="141403" y="257366"/>
                  </a:lnTo>
                  <a:lnTo>
                    <a:pt x="138722" y="262789"/>
                  </a:lnTo>
                  <a:lnTo>
                    <a:pt x="135765" y="262895"/>
                  </a:lnTo>
                  <a:lnTo>
                    <a:pt x="132624" y="259456"/>
                  </a:lnTo>
                  <a:lnTo>
                    <a:pt x="128203" y="226671"/>
                  </a:lnTo>
                  <a:lnTo>
                    <a:pt x="138039" y="165979"/>
                  </a:lnTo>
                  <a:lnTo>
                    <a:pt x="156912" y="103914"/>
                  </a:lnTo>
                  <a:lnTo>
                    <a:pt x="182973" y="59441"/>
                  </a:lnTo>
                  <a:lnTo>
                    <a:pt x="241063" y="6393"/>
                  </a:lnTo>
                  <a:lnTo>
                    <a:pt x="262726" y="53"/>
                  </a:lnTo>
                  <a:lnTo>
                    <a:pt x="273417" y="0"/>
                  </a:lnTo>
                  <a:lnTo>
                    <a:pt x="291534" y="6181"/>
                  </a:lnTo>
                  <a:lnTo>
                    <a:pt x="299641" y="11105"/>
                  </a:lnTo>
                  <a:lnTo>
                    <a:pt x="303876" y="20236"/>
                  </a:lnTo>
                  <a:lnTo>
                    <a:pt x="305461" y="45980"/>
                  </a:lnTo>
                  <a:lnTo>
                    <a:pt x="296027" y="73800"/>
                  </a:lnTo>
                  <a:lnTo>
                    <a:pt x="261375" y="124197"/>
                  </a:lnTo>
                  <a:lnTo>
                    <a:pt x="231082" y="151629"/>
                  </a:lnTo>
                  <a:lnTo>
                    <a:pt x="207208" y="157799"/>
                  </a:lnTo>
                  <a:lnTo>
                    <a:pt x="168455" y="1578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Freeform 312"/>
            <p:cNvSpPr/>
            <p:nvPr/>
          </p:nvSpPr>
          <p:spPr>
            <a:xfrm>
              <a:off x="7506819" y="3864459"/>
              <a:ext cx="179597" cy="136195"/>
            </a:xfrm>
            <a:custGeom>
              <a:avLst/>
              <a:gdLst/>
              <a:ahLst/>
              <a:cxnLst/>
              <a:rect l="0" t="0" r="0" b="0"/>
              <a:pathLst>
                <a:path w="179597" h="136195">
                  <a:moveTo>
                    <a:pt x="52642" y="94256"/>
                  </a:moveTo>
                  <a:lnTo>
                    <a:pt x="52642" y="116613"/>
                  </a:lnTo>
                  <a:lnTo>
                    <a:pt x="56152" y="124368"/>
                  </a:lnTo>
                  <a:lnTo>
                    <a:pt x="69410" y="136105"/>
                  </a:lnTo>
                  <a:lnTo>
                    <a:pt x="77859" y="136194"/>
                  </a:lnTo>
                  <a:lnTo>
                    <a:pt x="96605" y="126933"/>
                  </a:lnTo>
                  <a:lnTo>
                    <a:pt x="152501" y="77960"/>
                  </a:lnTo>
                  <a:lnTo>
                    <a:pt x="174907" y="50433"/>
                  </a:lnTo>
                  <a:lnTo>
                    <a:pt x="178606" y="40474"/>
                  </a:lnTo>
                  <a:lnTo>
                    <a:pt x="179596" y="20050"/>
                  </a:lnTo>
                  <a:lnTo>
                    <a:pt x="174713" y="12030"/>
                  </a:lnTo>
                  <a:lnTo>
                    <a:pt x="156809" y="0"/>
                  </a:lnTo>
                  <a:lnTo>
                    <a:pt x="130134" y="112"/>
                  </a:lnTo>
                  <a:lnTo>
                    <a:pt x="82232" y="13329"/>
                  </a:lnTo>
                  <a:lnTo>
                    <a:pt x="40352" y="32063"/>
                  </a:lnTo>
                  <a:lnTo>
                    <a:pt x="16246" y="46193"/>
                  </a:lnTo>
                  <a:lnTo>
                    <a:pt x="0" y="521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Freeform 313"/>
            <p:cNvSpPr/>
            <p:nvPr/>
          </p:nvSpPr>
          <p:spPr>
            <a:xfrm>
              <a:off x="7733356" y="3844304"/>
              <a:ext cx="405174" cy="149738"/>
            </a:xfrm>
            <a:custGeom>
              <a:avLst/>
              <a:gdLst/>
              <a:ahLst/>
              <a:cxnLst/>
              <a:rect l="0" t="0" r="0" b="0"/>
              <a:pathLst>
                <a:path w="405174" h="149738">
                  <a:moveTo>
                    <a:pt x="15618" y="30183"/>
                  </a:moveTo>
                  <a:lnTo>
                    <a:pt x="12499" y="72875"/>
                  </a:lnTo>
                  <a:lnTo>
                    <a:pt x="964" y="114525"/>
                  </a:lnTo>
                  <a:lnTo>
                    <a:pt x="0" y="115657"/>
                  </a:lnTo>
                  <a:lnTo>
                    <a:pt x="5402" y="90474"/>
                  </a:lnTo>
                  <a:lnTo>
                    <a:pt x="34132" y="31421"/>
                  </a:lnTo>
                  <a:lnTo>
                    <a:pt x="60098" y="4554"/>
                  </a:lnTo>
                  <a:lnTo>
                    <a:pt x="69838" y="1398"/>
                  </a:lnTo>
                  <a:lnTo>
                    <a:pt x="90018" y="4132"/>
                  </a:lnTo>
                  <a:lnTo>
                    <a:pt x="107567" y="16265"/>
                  </a:lnTo>
                  <a:lnTo>
                    <a:pt x="115522" y="24414"/>
                  </a:lnTo>
                  <a:lnTo>
                    <a:pt x="124360" y="49066"/>
                  </a:lnTo>
                  <a:lnTo>
                    <a:pt x="141214" y="106963"/>
                  </a:lnTo>
                  <a:lnTo>
                    <a:pt x="160327" y="138200"/>
                  </a:lnTo>
                  <a:lnTo>
                    <a:pt x="168242" y="143139"/>
                  </a:lnTo>
                  <a:lnTo>
                    <a:pt x="186396" y="145506"/>
                  </a:lnTo>
                  <a:lnTo>
                    <a:pt x="206163" y="139540"/>
                  </a:lnTo>
                  <a:lnTo>
                    <a:pt x="237023" y="119907"/>
                  </a:lnTo>
                  <a:lnTo>
                    <a:pt x="256740" y="100476"/>
                  </a:lnTo>
                  <a:lnTo>
                    <a:pt x="290191" y="41881"/>
                  </a:lnTo>
                  <a:lnTo>
                    <a:pt x="292458" y="20174"/>
                  </a:lnTo>
                  <a:lnTo>
                    <a:pt x="291425" y="9473"/>
                  </a:lnTo>
                  <a:lnTo>
                    <a:pt x="287227" y="3508"/>
                  </a:lnTo>
                  <a:lnTo>
                    <a:pt x="280919" y="702"/>
                  </a:lnTo>
                  <a:lnTo>
                    <a:pt x="273204" y="0"/>
                  </a:lnTo>
                  <a:lnTo>
                    <a:pt x="265721" y="4212"/>
                  </a:lnTo>
                  <a:lnTo>
                    <a:pt x="244011" y="32497"/>
                  </a:lnTo>
                  <a:lnTo>
                    <a:pt x="225100" y="70513"/>
                  </a:lnTo>
                  <a:lnTo>
                    <a:pt x="219855" y="97631"/>
                  </a:lnTo>
                  <a:lnTo>
                    <a:pt x="223764" y="122161"/>
                  </a:lnTo>
                  <a:lnTo>
                    <a:pt x="228081" y="133616"/>
                  </a:lnTo>
                  <a:lnTo>
                    <a:pt x="237979" y="141252"/>
                  </a:lnTo>
                  <a:lnTo>
                    <a:pt x="267694" y="149737"/>
                  </a:lnTo>
                  <a:lnTo>
                    <a:pt x="307117" y="148925"/>
                  </a:lnTo>
                  <a:lnTo>
                    <a:pt x="365744" y="126596"/>
                  </a:lnTo>
                  <a:lnTo>
                    <a:pt x="405173" y="1144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Freeform 314"/>
            <p:cNvSpPr/>
            <p:nvPr/>
          </p:nvSpPr>
          <p:spPr>
            <a:xfrm>
              <a:off x="8134576" y="3791257"/>
              <a:ext cx="225052" cy="213452"/>
            </a:xfrm>
            <a:custGeom>
              <a:avLst/>
              <a:gdLst/>
              <a:ahLst/>
              <a:cxnLst/>
              <a:rect l="0" t="0" r="0" b="0"/>
              <a:pathLst>
                <a:path w="225052" h="213452">
                  <a:moveTo>
                    <a:pt x="130295" y="62173"/>
                  </a:moveTo>
                  <a:lnTo>
                    <a:pt x="113527" y="56584"/>
                  </a:lnTo>
                  <a:lnTo>
                    <a:pt x="95936" y="56960"/>
                  </a:lnTo>
                  <a:lnTo>
                    <a:pt x="77590" y="62196"/>
                  </a:lnTo>
                  <a:lnTo>
                    <a:pt x="43628" y="87741"/>
                  </a:lnTo>
                  <a:lnTo>
                    <a:pt x="26265" y="106292"/>
                  </a:lnTo>
                  <a:lnTo>
                    <a:pt x="9914" y="137637"/>
                  </a:lnTo>
                  <a:lnTo>
                    <a:pt x="0" y="174870"/>
                  </a:lnTo>
                  <a:lnTo>
                    <a:pt x="1416" y="197659"/>
                  </a:lnTo>
                  <a:lnTo>
                    <a:pt x="6941" y="205139"/>
                  </a:lnTo>
                  <a:lnTo>
                    <a:pt x="15303" y="210127"/>
                  </a:lnTo>
                  <a:lnTo>
                    <a:pt x="25558" y="213451"/>
                  </a:lnTo>
                  <a:lnTo>
                    <a:pt x="34734" y="213328"/>
                  </a:lnTo>
                  <a:lnTo>
                    <a:pt x="51169" y="206952"/>
                  </a:lnTo>
                  <a:lnTo>
                    <a:pt x="79164" y="184619"/>
                  </a:lnTo>
                  <a:lnTo>
                    <a:pt x="118895" y="131160"/>
                  </a:lnTo>
                  <a:lnTo>
                    <a:pt x="152204" y="73468"/>
                  </a:lnTo>
                  <a:lnTo>
                    <a:pt x="175178" y="17040"/>
                  </a:lnTo>
                  <a:lnTo>
                    <a:pt x="184168" y="0"/>
                  </a:lnTo>
                  <a:lnTo>
                    <a:pt x="184928" y="2007"/>
                  </a:lnTo>
                  <a:lnTo>
                    <a:pt x="183330" y="55618"/>
                  </a:lnTo>
                  <a:lnTo>
                    <a:pt x="188643" y="110404"/>
                  </a:lnTo>
                  <a:lnTo>
                    <a:pt x="202088" y="163337"/>
                  </a:lnTo>
                  <a:lnTo>
                    <a:pt x="225051" y="1990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Freeform 315"/>
            <p:cNvSpPr/>
            <p:nvPr/>
          </p:nvSpPr>
          <p:spPr>
            <a:xfrm>
              <a:off x="8507026" y="3916601"/>
              <a:ext cx="21058" cy="21058"/>
            </a:xfrm>
            <a:custGeom>
              <a:avLst/>
              <a:gdLst/>
              <a:ahLst/>
              <a:cxnLst/>
              <a:rect l="0" t="0" r="0" b="0"/>
              <a:pathLst>
                <a:path w="21058" h="21058">
                  <a:moveTo>
                    <a:pt x="21057" y="0"/>
                  </a:moveTo>
                  <a:lnTo>
                    <a:pt x="0" y="210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Freeform 316"/>
            <p:cNvSpPr/>
            <p:nvPr/>
          </p:nvSpPr>
          <p:spPr>
            <a:xfrm>
              <a:off x="8654425" y="3895544"/>
              <a:ext cx="1" cy="10530"/>
            </a:xfrm>
            <a:custGeom>
              <a:avLst/>
              <a:gdLst/>
              <a:ahLst/>
              <a:cxnLst/>
              <a:rect l="0" t="0" r="0" b="0"/>
              <a:pathLst>
                <a:path w="1" h="10530">
                  <a:moveTo>
                    <a:pt x="0" y="0"/>
                  </a:move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Freeform 317"/>
            <p:cNvSpPr/>
            <p:nvPr/>
          </p:nvSpPr>
          <p:spPr>
            <a:xfrm>
              <a:off x="8812353" y="388501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Freeform 318"/>
            <p:cNvSpPr/>
            <p:nvPr/>
          </p:nvSpPr>
          <p:spPr>
            <a:xfrm>
              <a:off x="9001865" y="38744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Freeform 319"/>
            <p:cNvSpPr/>
            <p:nvPr/>
          </p:nvSpPr>
          <p:spPr>
            <a:xfrm>
              <a:off x="7669295" y="4091150"/>
              <a:ext cx="165566" cy="172445"/>
            </a:xfrm>
            <a:custGeom>
              <a:avLst/>
              <a:gdLst/>
              <a:ahLst/>
              <a:cxnLst/>
              <a:rect l="0" t="0" r="0" b="0"/>
              <a:pathLst>
                <a:path w="165566" h="172445">
                  <a:moveTo>
                    <a:pt x="16509" y="14964"/>
                  </a:moveTo>
                  <a:lnTo>
                    <a:pt x="8175" y="72228"/>
                  </a:lnTo>
                  <a:lnTo>
                    <a:pt x="6414" y="133120"/>
                  </a:lnTo>
                  <a:lnTo>
                    <a:pt x="0" y="172444"/>
                  </a:lnTo>
                  <a:lnTo>
                    <a:pt x="14876" y="110018"/>
                  </a:lnTo>
                  <a:lnTo>
                    <a:pt x="38630" y="54581"/>
                  </a:lnTo>
                  <a:lnTo>
                    <a:pt x="71441" y="14471"/>
                  </a:lnTo>
                  <a:lnTo>
                    <a:pt x="94346" y="3047"/>
                  </a:lnTo>
                  <a:lnTo>
                    <a:pt x="107005" y="0"/>
                  </a:lnTo>
                  <a:lnTo>
                    <a:pt x="118953" y="1478"/>
                  </a:lnTo>
                  <a:lnTo>
                    <a:pt x="141589" y="12480"/>
                  </a:lnTo>
                  <a:lnTo>
                    <a:pt x="157108" y="35307"/>
                  </a:lnTo>
                  <a:lnTo>
                    <a:pt x="165565" y="64949"/>
                  </a:lnTo>
                  <a:lnTo>
                    <a:pt x="164581" y="122281"/>
                  </a:lnTo>
                  <a:lnTo>
                    <a:pt x="163907" y="151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Freeform 320"/>
            <p:cNvSpPr/>
            <p:nvPr/>
          </p:nvSpPr>
          <p:spPr>
            <a:xfrm>
              <a:off x="7932898" y="4085057"/>
              <a:ext cx="115124" cy="157578"/>
            </a:xfrm>
            <a:custGeom>
              <a:avLst/>
              <a:gdLst/>
              <a:ahLst/>
              <a:cxnLst/>
              <a:rect l="0" t="0" r="0" b="0"/>
              <a:pathLst>
                <a:path w="115124" h="157578">
                  <a:moveTo>
                    <a:pt x="5590" y="31586"/>
                  </a:moveTo>
                  <a:lnTo>
                    <a:pt x="0" y="48353"/>
                  </a:lnTo>
                  <a:lnTo>
                    <a:pt x="4045" y="107031"/>
                  </a:lnTo>
                  <a:lnTo>
                    <a:pt x="7242" y="131797"/>
                  </a:lnTo>
                  <a:lnTo>
                    <a:pt x="16463" y="150603"/>
                  </a:lnTo>
                  <a:lnTo>
                    <a:pt x="23367" y="155385"/>
                  </a:lnTo>
                  <a:lnTo>
                    <a:pt x="40397" y="157577"/>
                  </a:lnTo>
                  <a:lnTo>
                    <a:pt x="56545" y="151533"/>
                  </a:lnTo>
                  <a:lnTo>
                    <a:pt x="64126" y="146646"/>
                  </a:lnTo>
                  <a:lnTo>
                    <a:pt x="85975" y="117410"/>
                  </a:lnTo>
                  <a:lnTo>
                    <a:pt x="109906" y="55048"/>
                  </a:lnTo>
                  <a:lnTo>
                    <a:pt x="115123" y="33825"/>
                  </a:lnTo>
                  <a:lnTo>
                    <a:pt x="11087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Freeform 321"/>
            <p:cNvSpPr/>
            <p:nvPr/>
          </p:nvSpPr>
          <p:spPr>
            <a:xfrm>
              <a:off x="8117472" y="4064000"/>
              <a:ext cx="21058" cy="178986"/>
            </a:xfrm>
            <a:custGeom>
              <a:avLst/>
              <a:gdLst/>
              <a:ahLst/>
              <a:cxnLst/>
              <a:rect l="0" t="0" r="0" b="0"/>
              <a:pathLst>
                <a:path w="21058" h="178986">
                  <a:moveTo>
                    <a:pt x="0" y="0"/>
                  </a:moveTo>
                  <a:lnTo>
                    <a:pt x="14471" y="34792"/>
                  </a:lnTo>
                  <a:lnTo>
                    <a:pt x="19756" y="93657"/>
                  </a:lnTo>
                  <a:lnTo>
                    <a:pt x="20800" y="150692"/>
                  </a:lnTo>
                  <a:lnTo>
                    <a:pt x="21057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Freeform 322"/>
            <p:cNvSpPr/>
            <p:nvPr/>
          </p:nvSpPr>
          <p:spPr>
            <a:xfrm>
              <a:off x="8243814" y="4032415"/>
              <a:ext cx="10530" cy="221099"/>
            </a:xfrm>
            <a:custGeom>
              <a:avLst/>
              <a:gdLst/>
              <a:ahLst/>
              <a:cxnLst/>
              <a:rect l="0" t="0" r="0" b="0"/>
              <a:pathLst>
                <a:path w="10530" h="221099">
                  <a:moveTo>
                    <a:pt x="10529" y="0"/>
                  </a:moveTo>
                  <a:lnTo>
                    <a:pt x="10529" y="49263"/>
                  </a:lnTo>
                  <a:lnTo>
                    <a:pt x="7409" y="110293"/>
                  </a:lnTo>
                  <a:lnTo>
                    <a:pt x="1463" y="162426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Freeform 323"/>
            <p:cNvSpPr/>
            <p:nvPr/>
          </p:nvSpPr>
          <p:spPr>
            <a:xfrm>
              <a:off x="8243814" y="425351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Freeform 324"/>
            <p:cNvSpPr/>
            <p:nvPr/>
          </p:nvSpPr>
          <p:spPr>
            <a:xfrm>
              <a:off x="8359627" y="4106114"/>
              <a:ext cx="10530" cy="115815"/>
            </a:xfrm>
            <a:custGeom>
              <a:avLst/>
              <a:gdLst/>
              <a:ahLst/>
              <a:cxnLst/>
              <a:rect l="0" t="0" r="0" b="0"/>
              <a:pathLst>
                <a:path w="10530" h="115815">
                  <a:moveTo>
                    <a:pt x="10529" y="0"/>
                  </a:moveTo>
                  <a:lnTo>
                    <a:pt x="7409" y="54145"/>
                  </a:lnTo>
                  <a:lnTo>
                    <a:pt x="0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Freeform 325"/>
            <p:cNvSpPr/>
            <p:nvPr/>
          </p:nvSpPr>
          <p:spPr>
            <a:xfrm>
              <a:off x="8485970" y="3990023"/>
              <a:ext cx="136871" cy="231906"/>
            </a:xfrm>
            <a:custGeom>
              <a:avLst/>
              <a:gdLst/>
              <a:ahLst/>
              <a:cxnLst/>
              <a:rect l="0" t="0" r="0" b="0"/>
              <a:pathLst>
                <a:path w="136871" h="231906">
                  <a:moveTo>
                    <a:pt x="136870" y="52920"/>
                  </a:moveTo>
                  <a:lnTo>
                    <a:pt x="136870" y="30563"/>
                  </a:lnTo>
                  <a:lnTo>
                    <a:pt x="130630" y="13348"/>
                  </a:lnTo>
                  <a:lnTo>
                    <a:pt x="125691" y="5482"/>
                  </a:lnTo>
                  <a:lnTo>
                    <a:pt x="118889" y="1407"/>
                  </a:lnTo>
                  <a:lnTo>
                    <a:pt x="101972" y="0"/>
                  </a:lnTo>
                  <a:lnTo>
                    <a:pt x="82755" y="9513"/>
                  </a:lnTo>
                  <a:lnTo>
                    <a:pt x="41823" y="49805"/>
                  </a:lnTo>
                  <a:lnTo>
                    <a:pt x="21620" y="94761"/>
                  </a:lnTo>
                  <a:lnTo>
                    <a:pt x="8225" y="145126"/>
                  </a:lnTo>
                  <a:lnTo>
                    <a:pt x="1624" y="202632"/>
                  </a:lnTo>
                  <a:lnTo>
                    <a:pt x="0" y="2319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Freeform 326"/>
            <p:cNvSpPr/>
            <p:nvPr/>
          </p:nvSpPr>
          <p:spPr>
            <a:xfrm>
              <a:off x="7755174" y="4108466"/>
              <a:ext cx="783781" cy="105145"/>
            </a:xfrm>
            <a:custGeom>
              <a:avLst/>
              <a:gdLst/>
              <a:ahLst/>
              <a:cxnLst/>
              <a:rect l="0" t="0" r="0" b="0"/>
              <a:pathLst>
                <a:path w="783781" h="105145">
                  <a:moveTo>
                    <a:pt x="678153" y="50291"/>
                  </a:moveTo>
                  <a:lnTo>
                    <a:pt x="619536" y="44701"/>
                  </a:lnTo>
                  <a:lnTo>
                    <a:pt x="559819" y="17507"/>
                  </a:lnTo>
                  <a:lnTo>
                    <a:pt x="546622" y="10888"/>
                  </a:lnTo>
                  <a:lnTo>
                    <a:pt x="519479" y="6652"/>
                  </a:lnTo>
                  <a:lnTo>
                    <a:pt x="491817" y="9838"/>
                  </a:lnTo>
                  <a:lnTo>
                    <a:pt x="452276" y="24787"/>
                  </a:lnTo>
                  <a:lnTo>
                    <a:pt x="393310" y="57319"/>
                  </a:lnTo>
                  <a:lnTo>
                    <a:pt x="329987" y="89358"/>
                  </a:lnTo>
                  <a:lnTo>
                    <a:pt x="280324" y="98911"/>
                  </a:lnTo>
                  <a:lnTo>
                    <a:pt x="222975" y="96152"/>
                  </a:lnTo>
                  <a:lnTo>
                    <a:pt x="167119" y="76748"/>
                  </a:lnTo>
                  <a:lnTo>
                    <a:pt x="112565" y="40011"/>
                  </a:lnTo>
                  <a:lnTo>
                    <a:pt x="95717" y="27005"/>
                  </a:lnTo>
                  <a:lnTo>
                    <a:pt x="45999" y="5298"/>
                  </a:lnTo>
                  <a:lnTo>
                    <a:pt x="35619" y="5088"/>
                  </a:lnTo>
                  <a:lnTo>
                    <a:pt x="14726" y="11093"/>
                  </a:lnTo>
                  <a:lnTo>
                    <a:pt x="7751" y="19480"/>
                  </a:lnTo>
                  <a:lnTo>
                    <a:pt x="0" y="44396"/>
                  </a:lnTo>
                  <a:lnTo>
                    <a:pt x="1443" y="56889"/>
                  </a:lnTo>
                  <a:lnTo>
                    <a:pt x="12405" y="80129"/>
                  </a:lnTo>
                  <a:lnTo>
                    <a:pt x="28975" y="95918"/>
                  </a:lnTo>
                  <a:lnTo>
                    <a:pt x="38307" y="101766"/>
                  </a:lnTo>
                  <a:lnTo>
                    <a:pt x="61154" y="105144"/>
                  </a:lnTo>
                  <a:lnTo>
                    <a:pt x="106564" y="97349"/>
                  </a:lnTo>
                  <a:lnTo>
                    <a:pt x="164472" y="80222"/>
                  </a:lnTo>
                  <a:lnTo>
                    <a:pt x="216725" y="63448"/>
                  </a:lnTo>
                  <a:lnTo>
                    <a:pt x="279264" y="44787"/>
                  </a:lnTo>
                  <a:lnTo>
                    <a:pt x="327297" y="41251"/>
                  </a:lnTo>
                  <a:lnTo>
                    <a:pt x="384293" y="41373"/>
                  </a:lnTo>
                  <a:lnTo>
                    <a:pt x="438745" y="49468"/>
                  </a:lnTo>
                  <a:lnTo>
                    <a:pt x="489584" y="64995"/>
                  </a:lnTo>
                  <a:lnTo>
                    <a:pt x="550549" y="85011"/>
                  </a:lnTo>
                  <a:lnTo>
                    <a:pt x="599790" y="90214"/>
                  </a:lnTo>
                  <a:lnTo>
                    <a:pt x="653245" y="80577"/>
                  </a:lnTo>
                  <a:lnTo>
                    <a:pt x="706127" y="57315"/>
                  </a:lnTo>
                  <a:lnTo>
                    <a:pt x="759588" y="19183"/>
                  </a:lnTo>
                  <a:lnTo>
                    <a:pt x="782196" y="2930"/>
                  </a:lnTo>
                  <a:lnTo>
                    <a:pt x="783780" y="0"/>
                  </a:lnTo>
                  <a:lnTo>
                    <a:pt x="769942" y="2982"/>
                  </a:lnTo>
                  <a:lnTo>
                    <a:pt x="746034" y="17816"/>
                  </a:lnTo>
                  <a:lnTo>
                    <a:pt x="688681" y="713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Freeform 327"/>
            <p:cNvSpPr/>
            <p:nvPr/>
          </p:nvSpPr>
          <p:spPr>
            <a:xfrm>
              <a:off x="8731532" y="3969244"/>
              <a:ext cx="165050" cy="246171"/>
            </a:xfrm>
            <a:custGeom>
              <a:avLst/>
              <a:gdLst/>
              <a:ahLst/>
              <a:cxnLst/>
              <a:rect l="0" t="0" r="0" b="0"/>
              <a:pathLst>
                <a:path w="165050" h="246171">
                  <a:moveTo>
                    <a:pt x="165049" y="0"/>
                  </a:moveTo>
                  <a:lnTo>
                    <a:pt x="116118" y="3119"/>
                  </a:lnTo>
                  <a:lnTo>
                    <a:pt x="88320" y="9575"/>
                  </a:lnTo>
                  <a:lnTo>
                    <a:pt x="32487" y="44992"/>
                  </a:lnTo>
                  <a:lnTo>
                    <a:pt x="3459" y="80141"/>
                  </a:lnTo>
                  <a:lnTo>
                    <a:pt x="0" y="90862"/>
                  </a:lnTo>
                  <a:lnTo>
                    <a:pt x="34" y="100349"/>
                  </a:lnTo>
                  <a:lnTo>
                    <a:pt x="2397" y="109013"/>
                  </a:lnTo>
                  <a:lnTo>
                    <a:pt x="17500" y="124879"/>
                  </a:lnTo>
                  <a:lnTo>
                    <a:pt x="77508" y="161244"/>
                  </a:lnTo>
                  <a:lnTo>
                    <a:pt x="127438" y="196506"/>
                  </a:lnTo>
                  <a:lnTo>
                    <a:pt x="130616" y="203533"/>
                  </a:lnTo>
                  <a:lnTo>
                    <a:pt x="130395" y="210558"/>
                  </a:lnTo>
                  <a:lnTo>
                    <a:pt x="127909" y="217581"/>
                  </a:lnTo>
                  <a:lnTo>
                    <a:pt x="115786" y="228504"/>
                  </a:lnTo>
                  <a:lnTo>
                    <a:pt x="73819" y="245048"/>
                  </a:lnTo>
                  <a:lnTo>
                    <a:pt x="50802" y="246170"/>
                  </a:lnTo>
                  <a:lnTo>
                    <a:pt x="17649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Freeform 328"/>
            <p:cNvSpPr/>
            <p:nvPr/>
          </p:nvSpPr>
          <p:spPr>
            <a:xfrm>
              <a:off x="8928166" y="4011383"/>
              <a:ext cx="147400" cy="189531"/>
            </a:xfrm>
            <a:custGeom>
              <a:avLst/>
              <a:gdLst/>
              <a:ahLst/>
              <a:cxnLst/>
              <a:rect l="0" t="0" r="0" b="0"/>
              <a:pathLst>
                <a:path w="147400" h="189531">
                  <a:moveTo>
                    <a:pt x="0" y="84203"/>
                  </a:moveTo>
                  <a:lnTo>
                    <a:pt x="34792" y="90269"/>
                  </a:lnTo>
                  <a:lnTo>
                    <a:pt x="90537" y="82628"/>
                  </a:lnTo>
                  <a:lnTo>
                    <a:pt x="112768" y="75314"/>
                  </a:lnTo>
                  <a:lnTo>
                    <a:pt x="130448" y="64264"/>
                  </a:lnTo>
                  <a:lnTo>
                    <a:pt x="136099" y="55702"/>
                  </a:lnTo>
                  <a:lnTo>
                    <a:pt x="142376" y="33712"/>
                  </a:lnTo>
                  <a:lnTo>
                    <a:pt x="140542" y="23636"/>
                  </a:lnTo>
                  <a:lnTo>
                    <a:pt x="129144" y="6201"/>
                  </a:lnTo>
                  <a:lnTo>
                    <a:pt x="120021" y="1786"/>
                  </a:lnTo>
                  <a:lnTo>
                    <a:pt x="97406" y="0"/>
                  </a:lnTo>
                  <a:lnTo>
                    <a:pt x="71758" y="9344"/>
                  </a:lnTo>
                  <a:lnTo>
                    <a:pt x="47100" y="26366"/>
                  </a:lnTo>
                  <a:lnTo>
                    <a:pt x="21234" y="61087"/>
                  </a:lnTo>
                  <a:lnTo>
                    <a:pt x="6812" y="95291"/>
                  </a:lnTo>
                  <a:lnTo>
                    <a:pt x="3028" y="121106"/>
                  </a:lnTo>
                  <a:lnTo>
                    <a:pt x="7585" y="145058"/>
                  </a:lnTo>
                  <a:lnTo>
                    <a:pt x="12076" y="156358"/>
                  </a:lnTo>
                  <a:lnTo>
                    <a:pt x="29544" y="175154"/>
                  </a:lnTo>
                  <a:lnTo>
                    <a:pt x="40753" y="183441"/>
                  </a:lnTo>
                  <a:lnTo>
                    <a:pt x="65686" y="189530"/>
                  </a:lnTo>
                  <a:lnTo>
                    <a:pt x="129013" y="182258"/>
                  </a:lnTo>
                  <a:lnTo>
                    <a:pt x="147399" y="1789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Freeform 329"/>
            <p:cNvSpPr/>
            <p:nvPr/>
          </p:nvSpPr>
          <p:spPr>
            <a:xfrm>
              <a:off x="9163958" y="4000829"/>
              <a:ext cx="122178" cy="181644"/>
            </a:xfrm>
            <a:custGeom>
              <a:avLst/>
              <a:gdLst/>
              <a:ahLst/>
              <a:cxnLst/>
              <a:rect l="0" t="0" r="0" b="0"/>
              <a:pathLst>
                <a:path w="122178" h="181644">
                  <a:moveTo>
                    <a:pt x="90592" y="0"/>
                  </a:moveTo>
                  <a:lnTo>
                    <a:pt x="66545" y="9575"/>
                  </a:lnTo>
                  <a:lnTo>
                    <a:pt x="45123" y="27534"/>
                  </a:lnTo>
                  <a:lnTo>
                    <a:pt x="9894" y="80142"/>
                  </a:lnTo>
                  <a:lnTo>
                    <a:pt x="0" y="125781"/>
                  </a:lnTo>
                  <a:lnTo>
                    <a:pt x="3926" y="149880"/>
                  </a:lnTo>
                  <a:lnTo>
                    <a:pt x="8248" y="159581"/>
                  </a:lnTo>
                  <a:lnTo>
                    <a:pt x="22409" y="173481"/>
                  </a:lnTo>
                  <a:lnTo>
                    <a:pt x="31099" y="178825"/>
                  </a:lnTo>
                  <a:lnTo>
                    <a:pt x="53231" y="181643"/>
                  </a:lnTo>
                  <a:lnTo>
                    <a:pt x="112311" y="170885"/>
                  </a:lnTo>
                  <a:lnTo>
                    <a:pt x="122177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Freeform 330"/>
            <p:cNvSpPr/>
            <p:nvPr/>
          </p:nvSpPr>
          <p:spPr>
            <a:xfrm>
              <a:off x="9370363" y="3990006"/>
              <a:ext cx="159469" cy="189297"/>
            </a:xfrm>
            <a:custGeom>
              <a:avLst/>
              <a:gdLst/>
              <a:ahLst/>
              <a:cxnLst/>
              <a:rect l="0" t="0" r="0" b="0"/>
              <a:pathLst>
                <a:path w="159469" h="189297">
                  <a:moveTo>
                    <a:pt x="0" y="42409"/>
                  </a:moveTo>
                  <a:lnTo>
                    <a:pt x="5590" y="59176"/>
                  </a:lnTo>
                  <a:lnTo>
                    <a:pt x="11915" y="65285"/>
                  </a:lnTo>
                  <a:lnTo>
                    <a:pt x="31422" y="75193"/>
                  </a:lnTo>
                  <a:lnTo>
                    <a:pt x="74301" y="81759"/>
                  </a:lnTo>
                  <a:lnTo>
                    <a:pt x="112872" y="78114"/>
                  </a:lnTo>
                  <a:lnTo>
                    <a:pt x="132444" y="66467"/>
                  </a:lnTo>
                  <a:lnTo>
                    <a:pt x="147772" y="49592"/>
                  </a:lnTo>
                  <a:lnTo>
                    <a:pt x="158483" y="30393"/>
                  </a:lnTo>
                  <a:lnTo>
                    <a:pt x="159468" y="21530"/>
                  </a:lnTo>
                  <a:lnTo>
                    <a:pt x="154322" y="5443"/>
                  </a:lnTo>
                  <a:lnTo>
                    <a:pt x="146165" y="1388"/>
                  </a:lnTo>
                  <a:lnTo>
                    <a:pt x="121504" y="0"/>
                  </a:lnTo>
                  <a:lnTo>
                    <a:pt x="94166" y="9522"/>
                  </a:lnTo>
                  <a:lnTo>
                    <a:pt x="49666" y="38642"/>
                  </a:lnTo>
                  <a:lnTo>
                    <a:pt x="31354" y="65469"/>
                  </a:lnTo>
                  <a:lnTo>
                    <a:pt x="15856" y="121617"/>
                  </a:lnTo>
                  <a:lnTo>
                    <a:pt x="12896" y="150532"/>
                  </a:lnTo>
                  <a:lnTo>
                    <a:pt x="15617" y="162454"/>
                  </a:lnTo>
                  <a:lnTo>
                    <a:pt x="27998" y="181940"/>
                  </a:lnTo>
                  <a:lnTo>
                    <a:pt x="37383" y="186902"/>
                  </a:lnTo>
                  <a:lnTo>
                    <a:pt x="60288" y="189296"/>
                  </a:lnTo>
                  <a:lnTo>
                    <a:pt x="122742" y="164740"/>
                  </a:lnTo>
                  <a:lnTo>
                    <a:pt x="136871" y="1582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Freeform 331"/>
            <p:cNvSpPr/>
            <p:nvPr/>
          </p:nvSpPr>
          <p:spPr>
            <a:xfrm>
              <a:off x="9573733" y="3948187"/>
              <a:ext cx="116425" cy="252685"/>
            </a:xfrm>
            <a:custGeom>
              <a:avLst/>
              <a:gdLst/>
              <a:ahLst/>
              <a:cxnLst/>
              <a:rect l="0" t="0" r="0" b="0"/>
              <a:pathLst>
                <a:path w="116425" h="252685">
                  <a:moveTo>
                    <a:pt x="91428" y="0"/>
                  </a:moveTo>
                  <a:lnTo>
                    <a:pt x="35769" y="45781"/>
                  </a:lnTo>
                  <a:lnTo>
                    <a:pt x="1665" y="79363"/>
                  </a:lnTo>
                  <a:lnTo>
                    <a:pt x="0" y="88004"/>
                  </a:lnTo>
                  <a:lnTo>
                    <a:pt x="2400" y="97273"/>
                  </a:lnTo>
                  <a:lnTo>
                    <a:pt x="7510" y="106963"/>
                  </a:lnTo>
                  <a:lnTo>
                    <a:pt x="22546" y="120849"/>
                  </a:lnTo>
                  <a:lnTo>
                    <a:pt x="53861" y="135243"/>
                  </a:lnTo>
                  <a:lnTo>
                    <a:pt x="100775" y="156176"/>
                  </a:lnTo>
                  <a:lnTo>
                    <a:pt x="108188" y="164948"/>
                  </a:lnTo>
                  <a:lnTo>
                    <a:pt x="116424" y="187174"/>
                  </a:lnTo>
                  <a:lnTo>
                    <a:pt x="115111" y="197312"/>
                  </a:lnTo>
                  <a:lnTo>
                    <a:pt x="104294" y="214816"/>
                  </a:lnTo>
                  <a:lnTo>
                    <a:pt x="72884" y="237824"/>
                  </a:lnTo>
                  <a:lnTo>
                    <a:pt x="17729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Freeform 332"/>
            <p:cNvSpPr/>
            <p:nvPr/>
          </p:nvSpPr>
          <p:spPr>
            <a:xfrm>
              <a:off x="9737756" y="3948187"/>
              <a:ext cx="107112" cy="231627"/>
            </a:xfrm>
            <a:custGeom>
              <a:avLst/>
              <a:gdLst/>
              <a:ahLst/>
              <a:cxnLst/>
              <a:rect l="0" t="0" r="0" b="0"/>
              <a:pathLst>
                <a:path w="107112" h="231627">
                  <a:moveTo>
                    <a:pt x="74804" y="0"/>
                  </a:moveTo>
                  <a:lnTo>
                    <a:pt x="16241" y="55087"/>
                  </a:lnTo>
                  <a:lnTo>
                    <a:pt x="0" y="84952"/>
                  </a:lnTo>
                  <a:lnTo>
                    <a:pt x="2708" y="91730"/>
                  </a:lnTo>
                  <a:lnTo>
                    <a:pt x="10362" y="96248"/>
                  </a:lnTo>
                  <a:lnTo>
                    <a:pt x="64108" y="113670"/>
                  </a:lnTo>
                  <a:lnTo>
                    <a:pt x="85258" y="124999"/>
                  </a:lnTo>
                  <a:lnTo>
                    <a:pt x="100117" y="144073"/>
                  </a:lnTo>
                  <a:lnTo>
                    <a:pt x="105718" y="155710"/>
                  </a:lnTo>
                  <a:lnTo>
                    <a:pt x="107111" y="166977"/>
                  </a:lnTo>
                  <a:lnTo>
                    <a:pt x="102421" y="188856"/>
                  </a:lnTo>
                  <a:lnTo>
                    <a:pt x="89418" y="207158"/>
                  </a:lnTo>
                  <a:lnTo>
                    <a:pt x="81037" y="215314"/>
                  </a:lnTo>
                  <a:lnTo>
                    <a:pt x="62367" y="224377"/>
                  </a:lnTo>
                  <a:lnTo>
                    <a:pt x="3269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Freeform 333"/>
            <p:cNvSpPr/>
            <p:nvPr/>
          </p:nvSpPr>
          <p:spPr>
            <a:xfrm>
              <a:off x="9886259" y="4021886"/>
              <a:ext cx="10530" cy="136872"/>
            </a:xfrm>
            <a:custGeom>
              <a:avLst/>
              <a:gdLst/>
              <a:ahLst/>
              <a:cxnLst/>
              <a:rect l="0" t="0" r="0" b="0"/>
              <a:pathLst>
                <a:path w="10530" h="136872">
                  <a:moveTo>
                    <a:pt x="10529" y="0"/>
                  </a:moveTo>
                  <a:lnTo>
                    <a:pt x="4940" y="62093"/>
                  </a:lnTo>
                  <a:lnTo>
                    <a:pt x="651" y="117766"/>
                  </a:lnTo>
                  <a:lnTo>
                    <a:pt x="0" y="136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Freeform 334"/>
            <p:cNvSpPr/>
            <p:nvPr/>
          </p:nvSpPr>
          <p:spPr>
            <a:xfrm>
              <a:off x="9928374" y="3927130"/>
              <a:ext cx="10529" cy="1"/>
            </a:xfrm>
            <a:custGeom>
              <a:avLst/>
              <a:gdLst/>
              <a:ahLst/>
              <a:cxnLst/>
              <a:rect l="0" t="0" r="0" b="0"/>
              <a:pathLst>
                <a:path w="10529" h="1">
                  <a:moveTo>
                    <a:pt x="105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Freeform 335"/>
            <p:cNvSpPr/>
            <p:nvPr/>
          </p:nvSpPr>
          <p:spPr>
            <a:xfrm>
              <a:off x="9907316" y="4039017"/>
              <a:ext cx="100801" cy="120391"/>
            </a:xfrm>
            <a:custGeom>
              <a:avLst/>
              <a:gdLst/>
              <a:ahLst/>
              <a:cxnLst/>
              <a:rect l="0" t="0" r="0" b="0"/>
              <a:pathLst>
                <a:path w="100801" h="120391">
                  <a:moveTo>
                    <a:pt x="31586" y="109211"/>
                  </a:moveTo>
                  <a:lnTo>
                    <a:pt x="42764" y="120390"/>
                  </a:lnTo>
                  <a:lnTo>
                    <a:pt x="49566" y="120173"/>
                  </a:lnTo>
                  <a:lnTo>
                    <a:pt x="66484" y="110574"/>
                  </a:lnTo>
                  <a:lnTo>
                    <a:pt x="90149" y="85439"/>
                  </a:lnTo>
                  <a:lnTo>
                    <a:pt x="98558" y="62771"/>
                  </a:lnTo>
                  <a:lnTo>
                    <a:pt x="100800" y="50175"/>
                  </a:lnTo>
                  <a:lnTo>
                    <a:pt x="97052" y="26820"/>
                  </a:lnTo>
                  <a:lnTo>
                    <a:pt x="92777" y="15680"/>
                  </a:lnTo>
                  <a:lnTo>
                    <a:pt x="85248" y="8252"/>
                  </a:lnTo>
                  <a:lnTo>
                    <a:pt x="64405" y="0"/>
                  </a:lnTo>
                  <a:lnTo>
                    <a:pt x="42663" y="2571"/>
                  </a:lnTo>
                  <a:lnTo>
                    <a:pt x="0" y="249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Freeform 336"/>
            <p:cNvSpPr/>
            <p:nvPr/>
          </p:nvSpPr>
          <p:spPr>
            <a:xfrm>
              <a:off x="10027593" y="4087190"/>
              <a:ext cx="90294" cy="134739"/>
            </a:xfrm>
            <a:custGeom>
              <a:avLst/>
              <a:gdLst/>
              <a:ahLst/>
              <a:cxnLst/>
              <a:rect l="0" t="0" r="0" b="0"/>
              <a:pathLst>
                <a:path w="90294" h="134739">
                  <a:moveTo>
                    <a:pt x="6065" y="113681"/>
                  </a:moveTo>
                  <a:lnTo>
                    <a:pt x="0" y="78889"/>
                  </a:lnTo>
                  <a:lnTo>
                    <a:pt x="6088" y="35782"/>
                  </a:lnTo>
                  <a:lnTo>
                    <a:pt x="16214" y="11209"/>
                  </a:lnTo>
                  <a:lnTo>
                    <a:pt x="23359" y="4422"/>
                  </a:lnTo>
                  <a:lnTo>
                    <a:pt x="31633" y="1067"/>
                  </a:lnTo>
                  <a:lnTo>
                    <a:pt x="40658" y="0"/>
                  </a:lnTo>
                  <a:lnTo>
                    <a:pt x="49014" y="2799"/>
                  </a:lnTo>
                  <a:lnTo>
                    <a:pt x="64538" y="15267"/>
                  </a:lnTo>
                  <a:lnTo>
                    <a:pt x="72997" y="35626"/>
                  </a:lnTo>
                  <a:lnTo>
                    <a:pt x="86109" y="92050"/>
                  </a:lnTo>
                  <a:lnTo>
                    <a:pt x="90293" y="1347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5" name="Group 374"/>
          <p:cNvGrpSpPr/>
          <p:nvPr/>
        </p:nvGrpSpPr>
        <p:grpSpPr>
          <a:xfrm>
            <a:off x="1895130" y="5405133"/>
            <a:ext cx="3053265" cy="1365441"/>
            <a:chOff x="1895130" y="5405133"/>
            <a:chExt cx="3053265" cy="1365441"/>
          </a:xfrm>
        </p:grpSpPr>
        <p:sp>
          <p:nvSpPr>
            <p:cNvPr id="339" name="Freeform 338"/>
            <p:cNvSpPr/>
            <p:nvPr/>
          </p:nvSpPr>
          <p:spPr>
            <a:xfrm>
              <a:off x="1895130" y="5531475"/>
              <a:ext cx="281209" cy="370745"/>
            </a:xfrm>
            <a:custGeom>
              <a:avLst/>
              <a:gdLst/>
              <a:ahLst/>
              <a:cxnLst/>
              <a:rect l="0" t="0" r="0" b="0"/>
              <a:pathLst>
                <a:path w="281209" h="370745">
                  <a:moveTo>
                    <a:pt x="231627" y="0"/>
                  </a:moveTo>
                  <a:lnTo>
                    <a:pt x="226037" y="16768"/>
                  </a:lnTo>
                  <a:lnTo>
                    <a:pt x="230479" y="68347"/>
                  </a:lnTo>
                  <a:lnTo>
                    <a:pt x="245976" y="131227"/>
                  </a:lnTo>
                  <a:lnTo>
                    <a:pt x="252528" y="185106"/>
                  </a:lnTo>
                  <a:lnTo>
                    <a:pt x="267163" y="241575"/>
                  </a:lnTo>
                  <a:lnTo>
                    <a:pt x="281208" y="297842"/>
                  </a:lnTo>
                  <a:lnTo>
                    <a:pt x="280242" y="334694"/>
                  </a:lnTo>
                  <a:lnTo>
                    <a:pt x="278075" y="345962"/>
                  </a:lnTo>
                  <a:lnTo>
                    <a:pt x="271951" y="354644"/>
                  </a:lnTo>
                  <a:lnTo>
                    <a:pt x="252668" y="367410"/>
                  </a:lnTo>
                  <a:lnTo>
                    <a:pt x="222261" y="370744"/>
                  </a:lnTo>
                  <a:lnTo>
                    <a:pt x="165681" y="366043"/>
                  </a:lnTo>
                  <a:lnTo>
                    <a:pt x="113821" y="357242"/>
                  </a:lnTo>
                  <a:lnTo>
                    <a:pt x="59268" y="338198"/>
                  </a:lnTo>
                  <a:lnTo>
                    <a:pt x="0" y="3158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Freeform 339"/>
            <p:cNvSpPr/>
            <p:nvPr/>
          </p:nvSpPr>
          <p:spPr>
            <a:xfrm>
              <a:off x="2249102" y="5709261"/>
              <a:ext cx="235624" cy="190713"/>
            </a:xfrm>
            <a:custGeom>
              <a:avLst/>
              <a:gdLst/>
              <a:ahLst/>
              <a:cxnLst/>
              <a:rect l="0" t="0" r="0" b="0"/>
              <a:pathLst>
                <a:path w="235624" h="190713">
                  <a:moveTo>
                    <a:pt x="130338" y="32784"/>
                  </a:moveTo>
                  <a:lnTo>
                    <a:pt x="124749" y="16017"/>
                  </a:lnTo>
                  <a:lnTo>
                    <a:pt x="112647" y="4665"/>
                  </a:lnTo>
                  <a:lnTo>
                    <a:pt x="104506" y="0"/>
                  </a:lnTo>
                  <a:lnTo>
                    <a:pt x="95569" y="399"/>
                  </a:lnTo>
                  <a:lnTo>
                    <a:pt x="76281" y="10202"/>
                  </a:lnTo>
                  <a:lnTo>
                    <a:pt x="29055" y="50506"/>
                  </a:lnTo>
                  <a:lnTo>
                    <a:pt x="13241" y="77030"/>
                  </a:lnTo>
                  <a:lnTo>
                    <a:pt x="1147" y="112705"/>
                  </a:lnTo>
                  <a:lnTo>
                    <a:pt x="0" y="136154"/>
                  </a:lnTo>
                  <a:lnTo>
                    <a:pt x="1332" y="147321"/>
                  </a:lnTo>
                  <a:lnTo>
                    <a:pt x="5730" y="155935"/>
                  </a:lnTo>
                  <a:lnTo>
                    <a:pt x="19975" y="168626"/>
                  </a:lnTo>
                  <a:lnTo>
                    <a:pt x="28687" y="171308"/>
                  </a:lnTo>
                  <a:lnTo>
                    <a:pt x="47725" y="171170"/>
                  </a:lnTo>
                  <a:lnTo>
                    <a:pt x="83764" y="158925"/>
                  </a:lnTo>
                  <a:lnTo>
                    <a:pt x="118488" y="129301"/>
                  </a:lnTo>
                  <a:lnTo>
                    <a:pt x="139825" y="90888"/>
                  </a:lnTo>
                  <a:lnTo>
                    <a:pt x="153557" y="55459"/>
                  </a:lnTo>
                  <a:lnTo>
                    <a:pt x="154006" y="51411"/>
                  </a:lnTo>
                  <a:lnTo>
                    <a:pt x="151966" y="52221"/>
                  </a:lnTo>
                  <a:lnTo>
                    <a:pt x="148266" y="56270"/>
                  </a:lnTo>
                  <a:lnTo>
                    <a:pt x="143060" y="84327"/>
                  </a:lnTo>
                  <a:lnTo>
                    <a:pt x="147106" y="127864"/>
                  </a:lnTo>
                  <a:lnTo>
                    <a:pt x="158848" y="154590"/>
                  </a:lnTo>
                  <a:lnTo>
                    <a:pt x="166892" y="166631"/>
                  </a:lnTo>
                  <a:lnTo>
                    <a:pt x="176934" y="174658"/>
                  </a:lnTo>
                  <a:lnTo>
                    <a:pt x="209915" y="185955"/>
                  </a:lnTo>
                  <a:lnTo>
                    <a:pt x="235623" y="1907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Freeform 340"/>
            <p:cNvSpPr/>
            <p:nvPr/>
          </p:nvSpPr>
          <p:spPr>
            <a:xfrm>
              <a:off x="2489155" y="5678874"/>
              <a:ext cx="142970" cy="209454"/>
            </a:xfrm>
            <a:custGeom>
              <a:avLst/>
              <a:gdLst/>
              <a:ahLst/>
              <a:cxnLst/>
              <a:rect l="0" t="0" r="0" b="0"/>
              <a:pathLst>
                <a:path w="142970" h="209454">
                  <a:moveTo>
                    <a:pt x="90327" y="0"/>
                  </a:moveTo>
                  <a:lnTo>
                    <a:pt x="66280" y="9576"/>
                  </a:lnTo>
                  <a:lnTo>
                    <a:pt x="43688" y="28704"/>
                  </a:lnTo>
                  <a:lnTo>
                    <a:pt x="11444" y="72784"/>
                  </a:lnTo>
                  <a:lnTo>
                    <a:pt x="2625" y="97859"/>
                  </a:lnTo>
                  <a:lnTo>
                    <a:pt x="0" y="149098"/>
                  </a:lnTo>
                  <a:lnTo>
                    <a:pt x="7678" y="180129"/>
                  </a:lnTo>
                  <a:lnTo>
                    <a:pt x="22009" y="200160"/>
                  </a:lnTo>
                  <a:lnTo>
                    <a:pt x="30743" y="207140"/>
                  </a:lnTo>
                  <a:lnTo>
                    <a:pt x="41246" y="209453"/>
                  </a:lnTo>
                  <a:lnTo>
                    <a:pt x="65394" y="205784"/>
                  </a:lnTo>
                  <a:lnTo>
                    <a:pt x="123036" y="171238"/>
                  </a:lnTo>
                  <a:lnTo>
                    <a:pt x="142969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Freeform 341"/>
            <p:cNvSpPr/>
            <p:nvPr/>
          </p:nvSpPr>
          <p:spPr>
            <a:xfrm>
              <a:off x="2710763" y="5531475"/>
              <a:ext cx="16119" cy="347442"/>
            </a:xfrm>
            <a:custGeom>
              <a:avLst/>
              <a:gdLst/>
              <a:ahLst/>
              <a:cxnLst/>
              <a:rect l="0" t="0" r="0" b="0"/>
              <a:pathLst>
                <a:path w="16119" h="347442">
                  <a:moveTo>
                    <a:pt x="5589" y="0"/>
                  </a:moveTo>
                  <a:lnTo>
                    <a:pt x="0" y="16768"/>
                  </a:lnTo>
                  <a:lnTo>
                    <a:pt x="376" y="34359"/>
                  </a:lnTo>
                  <a:lnTo>
                    <a:pt x="4559" y="91015"/>
                  </a:lnTo>
                  <a:lnTo>
                    <a:pt x="5386" y="152986"/>
                  </a:lnTo>
                  <a:lnTo>
                    <a:pt x="5529" y="198447"/>
                  </a:lnTo>
                  <a:lnTo>
                    <a:pt x="6741" y="252992"/>
                  </a:lnTo>
                  <a:lnTo>
                    <a:pt x="13919" y="311410"/>
                  </a:lnTo>
                  <a:lnTo>
                    <a:pt x="16118" y="3474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Freeform 342"/>
            <p:cNvSpPr/>
            <p:nvPr/>
          </p:nvSpPr>
          <p:spPr>
            <a:xfrm>
              <a:off x="2754936" y="5615703"/>
              <a:ext cx="171987" cy="217325"/>
            </a:xfrm>
            <a:custGeom>
              <a:avLst/>
              <a:gdLst/>
              <a:ahLst/>
              <a:cxnLst/>
              <a:rect l="0" t="0" r="0" b="0"/>
              <a:pathLst>
                <a:path w="171987" h="217325">
                  <a:moveTo>
                    <a:pt x="119344" y="0"/>
                  </a:moveTo>
                  <a:lnTo>
                    <a:pt x="66616" y="51558"/>
                  </a:lnTo>
                  <a:lnTo>
                    <a:pt x="30541" y="83907"/>
                  </a:lnTo>
                  <a:lnTo>
                    <a:pt x="6093" y="126279"/>
                  </a:lnTo>
                  <a:lnTo>
                    <a:pt x="1729" y="136828"/>
                  </a:lnTo>
                  <a:lnTo>
                    <a:pt x="0" y="157909"/>
                  </a:lnTo>
                  <a:lnTo>
                    <a:pt x="1177" y="168444"/>
                  </a:lnTo>
                  <a:lnTo>
                    <a:pt x="5471" y="176636"/>
                  </a:lnTo>
                  <a:lnTo>
                    <a:pt x="19601" y="188860"/>
                  </a:lnTo>
                  <a:lnTo>
                    <a:pt x="65673" y="212304"/>
                  </a:lnTo>
                  <a:lnTo>
                    <a:pt x="106041" y="217324"/>
                  </a:lnTo>
                  <a:lnTo>
                    <a:pt x="144128" y="211921"/>
                  </a:lnTo>
                  <a:lnTo>
                    <a:pt x="171986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Freeform 343"/>
            <p:cNvSpPr/>
            <p:nvPr/>
          </p:nvSpPr>
          <p:spPr>
            <a:xfrm>
              <a:off x="2917179" y="5615703"/>
              <a:ext cx="155699" cy="242157"/>
            </a:xfrm>
            <a:custGeom>
              <a:avLst/>
              <a:gdLst/>
              <a:ahLst/>
              <a:cxnLst/>
              <a:rect l="0" t="0" r="0" b="0"/>
              <a:pathLst>
                <a:path w="155699" h="242157">
                  <a:moveTo>
                    <a:pt x="125557" y="0"/>
                  </a:moveTo>
                  <a:lnTo>
                    <a:pt x="71412" y="14572"/>
                  </a:lnTo>
                  <a:lnTo>
                    <a:pt x="33475" y="35904"/>
                  </a:lnTo>
                  <a:lnTo>
                    <a:pt x="13272" y="54562"/>
                  </a:lnTo>
                  <a:lnTo>
                    <a:pt x="393" y="74553"/>
                  </a:lnTo>
                  <a:lnTo>
                    <a:pt x="0" y="84797"/>
                  </a:lnTo>
                  <a:lnTo>
                    <a:pt x="8923" y="105538"/>
                  </a:lnTo>
                  <a:lnTo>
                    <a:pt x="27706" y="120215"/>
                  </a:lnTo>
                  <a:lnTo>
                    <a:pt x="90271" y="143083"/>
                  </a:lnTo>
                  <a:lnTo>
                    <a:pt x="146126" y="166920"/>
                  </a:lnTo>
                  <a:lnTo>
                    <a:pt x="152138" y="174451"/>
                  </a:lnTo>
                  <a:lnTo>
                    <a:pt x="154976" y="182981"/>
                  </a:lnTo>
                  <a:lnTo>
                    <a:pt x="155698" y="192177"/>
                  </a:lnTo>
                  <a:lnTo>
                    <a:pt x="152670" y="200648"/>
                  </a:lnTo>
                  <a:lnTo>
                    <a:pt x="139947" y="216299"/>
                  </a:lnTo>
                  <a:lnTo>
                    <a:pt x="113053" y="232675"/>
                  </a:lnTo>
                  <a:lnTo>
                    <a:pt x="83443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Freeform 344"/>
            <p:cNvSpPr/>
            <p:nvPr/>
          </p:nvSpPr>
          <p:spPr>
            <a:xfrm>
              <a:off x="3148864" y="5654203"/>
              <a:ext cx="142047" cy="180319"/>
            </a:xfrm>
            <a:custGeom>
              <a:avLst/>
              <a:gdLst/>
              <a:ahLst/>
              <a:cxnLst/>
              <a:rect l="0" t="0" r="0" b="0"/>
              <a:pathLst>
                <a:path w="142047" h="180319">
                  <a:moveTo>
                    <a:pt x="20214" y="3614"/>
                  </a:moveTo>
                  <a:lnTo>
                    <a:pt x="3425" y="58659"/>
                  </a:lnTo>
                  <a:lnTo>
                    <a:pt x="0" y="113186"/>
                  </a:lnTo>
                  <a:lnTo>
                    <a:pt x="4912" y="168757"/>
                  </a:lnTo>
                  <a:lnTo>
                    <a:pt x="12353" y="175711"/>
                  </a:lnTo>
                  <a:lnTo>
                    <a:pt x="36217" y="180318"/>
                  </a:lnTo>
                  <a:lnTo>
                    <a:pt x="63201" y="172226"/>
                  </a:lnTo>
                  <a:lnTo>
                    <a:pt x="88452" y="156931"/>
                  </a:lnTo>
                  <a:lnTo>
                    <a:pt x="107474" y="138436"/>
                  </a:lnTo>
                  <a:lnTo>
                    <a:pt x="131337" y="97114"/>
                  </a:lnTo>
                  <a:lnTo>
                    <a:pt x="142046" y="53415"/>
                  </a:lnTo>
                  <a:lnTo>
                    <a:pt x="138312" y="28087"/>
                  </a:lnTo>
                  <a:lnTo>
                    <a:pt x="134041" y="16420"/>
                  </a:lnTo>
                  <a:lnTo>
                    <a:pt x="126514" y="8642"/>
                  </a:lnTo>
                  <a:lnTo>
                    <a:pt x="105673" y="0"/>
                  </a:lnTo>
                  <a:lnTo>
                    <a:pt x="49867" y="2329"/>
                  </a:lnTo>
                  <a:lnTo>
                    <a:pt x="30742" y="36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Freeform 345"/>
            <p:cNvSpPr/>
            <p:nvPr/>
          </p:nvSpPr>
          <p:spPr>
            <a:xfrm>
              <a:off x="3369119" y="5608781"/>
              <a:ext cx="157929" cy="217493"/>
            </a:xfrm>
            <a:custGeom>
              <a:avLst/>
              <a:gdLst/>
              <a:ahLst/>
              <a:cxnLst/>
              <a:rect l="0" t="0" r="0" b="0"/>
              <a:pathLst>
                <a:path w="157929" h="217493">
                  <a:moveTo>
                    <a:pt x="0" y="217492"/>
                  </a:moveTo>
                  <a:lnTo>
                    <a:pt x="0" y="165442"/>
                  </a:lnTo>
                  <a:lnTo>
                    <a:pt x="5589" y="105955"/>
                  </a:lnTo>
                  <a:lnTo>
                    <a:pt x="24451" y="46480"/>
                  </a:lnTo>
                  <a:lnTo>
                    <a:pt x="43120" y="12404"/>
                  </a:lnTo>
                  <a:lnTo>
                    <a:pt x="49804" y="3558"/>
                  </a:lnTo>
                  <a:lnTo>
                    <a:pt x="58939" y="0"/>
                  </a:lnTo>
                  <a:lnTo>
                    <a:pt x="81567" y="2286"/>
                  </a:lnTo>
                  <a:lnTo>
                    <a:pt x="100983" y="14220"/>
                  </a:lnTo>
                  <a:lnTo>
                    <a:pt x="116242" y="31223"/>
                  </a:lnTo>
                  <a:lnTo>
                    <a:pt x="139512" y="81049"/>
                  </a:lnTo>
                  <a:lnTo>
                    <a:pt x="147011" y="144527"/>
                  </a:lnTo>
                  <a:lnTo>
                    <a:pt x="155425" y="191381"/>
                  </a:lnTo>
                  <a:lnTo>
                    <a:pt x="157928" y="217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Freeform 346"/>
            <p:cNvSpPr/>
            <p:nvPr/>
          </p:nvSpPr>
          <p:spPr>
            <a:xfrm>
              <a:off x="3737617" y="5584118"/>
              <a:ext cx="139581" cy="213107"/>
            </a:xfrm>
            <a:custGeom>
              <a:avLst/>
              <a:gdLst/>
              <a:ahLst/>
              <a:cxnLst/>
              <a:rect l="0" t="0" r="0" b="0"/>
              <a:pathLst>
                <a:path w="139581" h="213107">
                  <a:moveTo>
                    <a:pt x="21057" y="0"/>
                  </a:moveTo>
                  <a:lnTo>
                    <a:pt x="21057" y="50433"/>
                  </a:lnTo>
                  <a:lnTo>
                    <a:pt x="21057" y="107750"/>
                  </a:lnTo>
                  <a:lnTo>
                    <a:pt x="22226" y="165676"/>
                  </a:lnTo>
                  <a:lnTo>
                    <a:pt x="26646" y="194127"/>
                  </a:lnTo>
                  <a:lnTo>
                    <a:pt x="32971" y="203117"/>
                  </a:lnTo>
                  <a:lnTo>
                    <a:pt x="41868" y="209111"/>
                  </a:lnTo>
                  <a:lnTo>
                    <a:pt x="52478" y="213106"/>
                  </a:lnTo>
                  <a:lnTo>
                    <a:pt x="63061" y="212261"/>
                  </a:lnTo>
                  <a:lnTo>
                    <a:pt x="84179" y="201963"/>
                  </a:lnTo>
                  <a:lnTo>
                    <a:pt x="110210" y="176434"/>
                  </a:lnTo>
                  <a:lnTo>
                    <a:pt x="127151" y="146643"/>
                  </a:lnTo>
                  <a:lnTo>
                    <a:pt x="139580" y="104411"/>
                  </a:lnTo>
                  <a:lnTo>
                    <a:pt x="137684" y="74871"/>
                  </a:lnTo>
                  <a:lnTo>
                    <a:pt x="133904" y="60442"/>
                  </a:lnTo>
                  <a:lnTo>
                    <a:pt x="117224" y="38171"/>
                  </a:lnTo>
                  <a:lnTo>
                    <a:pt x="106226" y="28957"/>
                  </a:lnTo>
                  <a:lnTo>
                    <a:pt x="78407" y="18719"/>
                  </a:lnTo>
                  <a:lnTo>
                    <a:pt x="36100" y="12955"/>
                  </a:lnTo>
                  <a:lnTo>
                    <a:pt x="0" y="105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Freeform 347"/>
            <p:cNvSpPr/>
            <p:nvPr/>
          </p:nvSpPr>
          <p:spPr>
            <a:xfrm>
              <a:off x="3964154" y="5563977"/>
              <a:ext cx="135488" cy="254975"/>
            </a:xfrm>
            <a:custGeom>
              <a:avLst/>
              <a:gdLst/>
              <a:ahLst/>
              <a:cxnLst/>
              <a:rect l="0" t="0" r="0" b="0"/>
              <a:pathLst>
                <a:path w="135488" h="254975">
                  <a:moveTo>
                    <a:pt x="15618" y="230711"/>
                  </a:moveTo>
                  <a:lnTo>
                    <a:pt x="15618" y="253068"/>
                  </a:lnTo>
                  <a:lnTo>
                    <a:pt x="14448" y="254974"/>
                  </a:lnTo>
                  <a:lnTo>
                    <a:pt x="10029" y="244614"/>
                  </a:lnTo>
                  <a:lnTo>
                    <a:pt x="0" y="189090"/>
                  </a:lnTo>
                  <a:lnTo>
                    <a:pt x="4232" y="129601"/>
                  </a:lnTo>
                  <a:lnTo>
                    <a:pt x="16142" y="75688"/>
                  </a:lnTo>
                  <a:lnTo>
                    <a:pt x="24040" y="54187"/>
                  </a:lnTo>
                  <a:lnTo>
                    <a:pt x="54870" y="8319"/>
                  </a:lnTo>
                  <a:lnTo>
                    <a:pt x="64013" y="2901"/>
                  </a:lnTo>
                  <a:lnTo>
                    <a:pt x="86650" y="0"/>
                  </a:lnTo>
                  <a:lnTo>
                    <a:pt x="109189" y="8850"/>
                  </a:lnTo>
                  <a:lnTo>
                    <a:pt x="120113" y="16123"/>
                  </a:lnTo>
                  <a:lnTo>
                    <a:pt x="127395" y="25651"/>
                  </a:lnTo>
                  <a:lnTo>
                    <a:pt x="135487" y="48716"/>
                  </a:lnTo>
                  <a:lnTo>
                    <a:pt x="132844" y="71445"/>
                  </a:lnTo>
                  <a:lnTo>
                    <a:pt x="122701" y="93246"/>
                  </a:lnTo>
                  <a:lnTo>
                    <a:pt x="106494" y="114633"/>
                  </a:lnTo>
                  <a:lnTo>
                    <a:pt x="84474" y="129598"/>
                  </a:lnTo>
                  <a:lnTo>
                    <a:pt x="25476" y="153334"/>
                  </a:lnTo>
                  <a:lnTo>
                    <a:pt x="15618" y="1570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Freeform 348"/>
            <p:cNvSpPr/>
            <p:nvPr/>
          </p:nvSpPr>
          <p:spPr>
            <a:xfrm>
              <a:off x="4085057" y="5594646"/>
              <a:ext cx="52644" cy="273591"/>
            </a:xfrm>
            <a:custGeom>
              <a:avLst/>
              <a:gdLst/>
              <a:ahLst/>
              <a:cxnLst/>
              <a:rect l="0" t="0" r="0" b="0"/>
              <a:pathLst>
                <a:path w="52644" h="273591">
                  <a:moveTo>
                    <a:pt x="52643" y="0"/>
                  </a:moveTo>
                  <a:lnTo>
                    <a:pt x="49523" y="55170"/>
                  </a:lnTo>
                  <a:lnTo>
                    <a:pt x="44237" y="97050"/>
                  </a:lnTo>
                  <a:lnTo>
                    <a:pt x="37989" y="142959"/>
                  </a:lnTo>
                  <a:lnTo>
                    <a:pt x="24445" y="205534"/>
                  </a:lnTo>
                  <a:lnTo>
                    <a:pt x="12592" y="268139"/>
                  </a:lnTo>
                  <a:lnTo>
                    <a:pt x="10734" y="273516"/>
                  </a:lnTo>
                  <a:lnTo>
                    <a:pt x="8326" y="273590"/>
                  </a:lnTo>
                  <a:lnTo>
                    <a:pt x="5551" y="270131"/>
                  </a:lnTo>
                  <a:lnTo>
                    <a:pt x="0" y="2210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Freeform 349"/>
            <p:cNvSpPr/>
            <p:nvPr/>
          </p:nvSpPr>
          <p:spPr>
            <a:xfrm>
              <a:off x="4085057" y="5569677"/>
              <a:ext cx="163768" cy="183538"/>
            </a:xfrm>
            <a:custGeom>
              <a:avLst/>
              <a:gdLst/>
              <a:ahLst/>
              <a:cxnLst/>
              <a:rect l="0" t="0" r="0" b="0"/>
              <a:pathLst>
                <a:path w="163768" h="183538">
                  <a:moveTo>
                    <a:pt x="63171" y="24969"/>
                  </a:moveTo>
                  <a:lnTo>
                    <a:pt x="81152" y="9328"/>
                  </a:lnTo>
                  <a:lnTo>
                    <a:pt x="98069" y="1250"/>
                  </a:lnTo>
                  <a:lnTo>
                    <a:pt x="117286" y="0"/>
                  </a:lnTo>
                  <a:lnTo>
                    <a:pt x="127323" y="1304"/>
                  </a:lnTo>
                  <a:lnTo>
                    <a:pt x="144716" y="12111"/>
                  </a:lnTo>
                  <a:lnTo>
                    <a:pt x="152629" y="19907"/>
                  </a:lnTo>
                  <a:lnTo>
                    <a:pt x="161422" y="44166"/>
                  </a:lnTo>
                  <a:lnTo>
                    <a:pt x="163767" y="58824"/>
                  </a:lnTo>
                  <a:lnTo>
                    <a:pt x="157014" y="90709"/>
                  </a:lnTo>
                  <a:lnTo>
                    <a:pt x="142314" y="120867"/>
                  </a:lnTo>
                  <a:lnTo>
                    <a:pt x="124082" y="142070"/>
                  </a:lnTo>
                  <a:lnTo>
                    <a:pt x="70282" y="173809"/>
                  </a:lnTo>
                  <a:lnTo>
                    <a:pt x="45275" y="183537"/>
                  </a:lnTo>
                  <a:lnTo>
                    <a:pt x="0" y="1828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Freeform 350"/>
            <p:cNvSpPr/>
            <p:nvPr/>
          </p:nvSpPr>
          <p:spPr>
            <a:xfrm>
              <a:off x="4295627" y="5573589"/>
              <a:ext cx="107743" cy="159897"/>
            </a:xfrm>
            <a:custGeom>
              <a:avLst/>
              <a:gdLst/>
              <a:ahLst/>
              <a:cxnLst/>
              <a:rect l="0" t="0" r="0" b="0"/>
              <a:pathLst>
                <a:path w="107743" h="159897">
                  <a:moveTo>
                    <a:pt x="10529" y="0"/>
                  </a:moveTo>
                  <a:lnTo>
                    <a:pt x="7409" y="42692"/>
                  </a:lnTo>
                  <a:lnTo>
                    <a:pt x="1463" y="95521"/>
                  </a:lnTo>
                  <a:lnTo>
                    <a:pt x="434" y="139567"/>
                  </a:lnTo>
                  <a:lnTo>
                    <a:pt x="4968" y="149197"/>
                  </a:lnTo>
                  <a:lnTo>
                    <a:pt x="12671" y="155616"/>
                  </a:lnTo>
                  <a:lnTo>
                    <a:pt x="22485" y="159896"/>
                  </a:lnTo>
                  <a:lnTo>
                    <a:pt x="32538" y="159240"/>
                  </a:lnTo>
                  <a:lnTo>
                    <a:pt x="53066" y="149152"/>
                  </a:lnTo>
                  <a:lnTo>
                    <a:pt x="84354" y="118153"/>
                  </a:lnTo>
                  <a:lnTo>
                    <a:pt x="104672" y="79332"/>
                  </a:lnTo>
                  <a:lnTo>
                    <a:pt x="107742" y="52026"/>
                  </a:lnTo>
                  <a:lnTo>
                    <a:pt x="106923" y="38194"/>
                  </a:lnTo>
                  <a:lnTo>
                    <a:pt x="102868" y="27802"/>
                  </a:lnTo>
                  <a:lnTo>
                    <a:pt x="89003" y="13137"/>
                  </a:lnTo>
                  <a:lnTo>
                    <a:pt x="68023" y="5839"/>
                  </a:lnTo>
                  <a:lnTo>
                    <a:pt x="44271" y="3765"/>
                  </a:lnTo>
                  <a:lnTo>
                    <a:pt x="0" y="105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Freeform 351"/>
            <p:cNvSpPr/>
            <p:nvPr/>
          </p:nvSpPr>
          <p:spPr>
            <a:xfrm>
              <a:off x="4455628" y="5520947"/>
              <a:ext cx="271669" cy="232239"/>
            </a:xfrm>
            <a:custGeom>
              <a:avLst/>
              <a:gdLst/>
              <a:ahLst/>
              <a:cxnLst/>
              <a:rect l="0" t="0" r="0" b="0"/>
              <a:pathLst>
                <a:path w="271669" h="232239">
                  <a:moveTo>
                    <a:pt x="82155" y="0"/>
                  </a:moveTo>
                  <a:lnTo>
                    <a:pt x="36373" y="55659"/>
                  </a:lnTo>
                  <a:lnTo>
                    <a:pt x="2791" y="89763"/>
                  </a:lnTo>
                  <a:lnTo>
                    <a:pt x="0" y="97276"/>
                  </a:lnTo>
                  <a:lnTo>
                    <a:pt x="479" y="104625"/>
                  </a:lnTo>
                  <a:lnTo>
                    <a:pt x="3137" y="111864"/>
                  </a:lnTo>
                  <a:lnTo>
                    <a:pt x="9589" y="117860"/>
                  </a:lnTo>
                  <a:lnTo>
                    <a:pt x="42196" y="131887"/>
                  </a:lnTo>
                  <a:lnTo>
                    <a:pt x="98785" y="150227"/>
                  </a:lnTo>
                  <a:lnTo>
                    <a:pt x="110789" y="156303"/>
                  </a:lnTo>
                  <a:lnTo>
                    <a:pt x="117622" y="165033"/>
                  </a:lnTo>
                  <a:lnTo>
                    <a:pt x="122094" y="187212"/>
                  </a:lnTo>
                  <a:lnTo>
                    <a:pt x="118140" y="197337"/>
                  </a:lnTo>
                  <a:lnTo>
                    <a:pt x="101267" y="214827"/>
                  </a:lnTo>
                  <a:lnTo>
                    <a:pt x="71050" y="232238"/>
                  </a:lnTo>
                  <a:lnTo>
                    <a:pt x="67733" y="230865"/>
                  </a:lnTo>
                  <a:lnTo>
                    <a:pt x="69031" y="225269"/>
                  </a:lnTo>
                  <a:lnTo>
                    <a:pt x="90741" y="193846"/>
                  </a:lnTo>
                  <a:lnTo>
                    <a:pt x="146804" y="142767"/>
                  </a:lnTo>
                  <a:lnTo>
                    <a:pt x="201391" y="92227"/>
                  </a:lnTo>
                  <a:lnTo>
                    <a:pt x="229398" y="68141"/>
                  </a:lnTo>
                  <a:lnTo>
                    <a:pt x="245472" y="45102"/>
                  </a:lnTo>
                  <a:lnTo>
                    <a:pt x="248355" y="33578"/>
                  </a:lnTo>
                  <a:lnTo>
                    <a:pt x="245318" y="11414"/>
                  </a:lnTo>
                  <a:lnTo>
                    <a:pt x="238894" y="5269"/>
                  </a:lnTo>
                  <a:lnTo>
                    <a:pt x="229931" y="2343"/>
                  </a:lnTo>
                  <a:lnTo>
                    <a:pt x="219277" y="1562"/>
                  </a:lnTo>
                  <a:lnTo>
                    <a:pt x="198080" y="10053"/>
                  </a:lnTo>
                  <a:lnTo>
                    <a:pt x="161465" y="38511"/>
                  </a:lnTo>
                  <a:lnTo>
                    <a:pt x="152498" y="61959"/>
                  </a:lnTo>
                  <a:lnTo>
                    <a:pt x="150570" y="108045"/>
                  </a:lnTo>
                  <a:lnTo>
                    <a:pt x="160528" y="155626"/>
                  </a:lnTo>
                  <a:lnTo>
                    <a:pt x="165989" y="170431"/>
                  </a:lnTo>
                  <a:lnTo>
                    <a:pt x="174309" y="181471"/>
                  </a:lnTo>
                  <a:lnTo>
                    <a:pt x="196032" y="196857"/>
                  </a:lnTo>
                  <a:lnTo>
                    <a:pt x="221284" y="201356"/>
                  </a:lnTo>
                  <a:lnTo>
                    <a:pt x="244596" y="199455"/>
                  </a:lnTo>
                  <a:lnTo>
                    <a:pt x="271668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Freeform 352"/>
            <p:cNvSpPr/>
            <p:nvPr/>
          </p:nvSpPr>
          <p:spPr>
            <a:xfrm>
              <a:off x="4720084" y="5405133"/>
              <a:ext cx="228311" cy="326385"/>
            </a:xfrm>
            <a:custGeom>
              <a:avLst/>
              <a:gdLst/>
              <a:ahLst/>
              <a:cxnLst/>
              <a:rect l="0" t="0" r="0" b="0"/>
              <a:pathLst>
                <a:path w="228311" h="326385">
                  <a:moveTo>
                    <a:pt x="228310" y="0"/>
                  </a:moveTo>
                  <a:lnTo>
                    <a:pt x="222721" y="62093"/>
                  </a:lnTo>
                  <a:lnTo>
                    <a:pt x="213656" y="111205"/>
                  </a:lnTo>
                  <a:lnTo>
                    <a:pt x="203561" y="170210"/>
                  </a:lnTo>
                  <a:lnTo>
                    <a:pt x="193161" y="226558"/>
                  </a:lnTo>
                  <a:lnTo>
                    <a:pt x="188500" y="235267"/>
                  </a:lnTo>
                  <a:lnTo>
                    <a:pt x="183052" y="237563"/>
                  </a:lnTo>
                  <a:lnTo>
                    <a:pt x="177081" y="235584"/>
                  </a:lnTo>
                  <a:lnTo>
                    <a:pt x="131290" y="193601"/>
                  </a:lnTo>
                  <a:lnTo>
                    <a:pt x="108371" y="188601"/>
                  </a:lnTo>
                  <a:lnTo>
                    <a:pt x="84927" y="191447"/>
                  </a:lnTo>
                  <a:lnTo>
                    <a:pt x="32119" y="224357"/>
                  </a:lnTo>
                  <a:lnTo>
                    <a:pt x="3413" y="259239"/>
                  </a:lnTo>
                  <a:lnTo>
                    <a:pt x="0" y="271092"/>
                  </a:lnTo>
                  <a:lnTo>
                    <a:pt x="2447" y="293621"/>
                  </a:lnTo>
                  <a:lnTo>
                    <a:pt x="7544" y="302202"/>
                  </a:lnTo>
                  <a:lnTo>
                    <a:pt x="22567" y="314857"/>
                  </a:lnTo>
                  <a:lnTo>
                    <a:pt x="49326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Freeform 353"/>
            <p:cNvSpPr/>
            <p:nvPr/>
          </p:nvSpPr>
          <p:spPr>
            <a:xfrm>
              <a:off x="2899800" y="5942087"/>
              <a:ext cx="27123" cy="263213"/>
            </a:xfrm>
            <a:custGeom>
              <a:avLst/>
              <a:gdLst/>
              <a:ahLst/>
              <a:cxnLst/>
              <a:rect l="0" t="0" r="0" b="0"/>
              <a:pathLst>
                <a:path w="27123" h="263213">
                  <a:moveTo>
                    <a:pt x="6065" y="0"/>
                  </a:moveTo>
                  <a:lnTo>
                    <a:pt x="0" y="40857"/>
                  </a:lnTo>
                  <a:lnTo>
                    <a:pt x="4521" y="95201"/>
                  </a:lnTo>
                  <a:lnTo>
                    <a:pt x="8727" y="146361"/>
                  </a:lnTo>
                  <a:lnTo>
                    <a:pt x="17382" y="204023"/>
                  </a:lnTo>
                  <a:lnTo>
                    <a:pt x="27122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Freeform 354"/>
            <p:cNvSpPr/>
            <p:nvPr/>
          </p:nvSpPr>
          <p:spPr>
            <a:xfrm>
              <a:off x="2800580" y="6047372"/>
              <a:ext cx="147400" cy="157928"/>
            </a:xfrm>
            <a:custGeom>
              <a:avLst/>
              <a:gdLst/>
              <a:ahLst/>
              <a:cxnLst/>
              <a:rect l="0" t="0" r="0" b="0"/>
              <a:pathLst>
                <a:path w="147400" h="157928">
                  <a:moveTo>
                    <a:pt x="0" y="0"/>
                  </a:moveTo>
                  <a:lnTo>
                    <a:pt x="5590" y="22357"/>
                  </a:lnTo>
                  <a:lnTo>
                    <a:pt x="25833" y="53027"/>
                  </a:lnTo>
                  <a:lnTo>
                    <a:pt x="79058" y="110258"/>
                  </a:lnTo>
                  <a:lnTo>
                    <a:pt x="129142" y="144010"/>
                  </a:lnTo>
                  <a:lnTo>
                    <a:pt x="147399" y="1579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Freeform 355"/>
            <p:cNvSpPr/>
            <p:nvPr/>
          </p:nvSpPr>
          <p:spPr>
            <a:xfrm>
              <a:off x="2990093" y="6068429"/>
              <a:ext cx="136872" cy="136871"/>
            </a:xfrm>
            <a:custGeom>
              <a:avLst/>
              <a:gdLst/>
              <a:ahLst/>
              <a:cxnLst/>
              <a:rect l="0" t="0" r="0" b="0"/>
              <a:pathLst>
                <a:path w="136872" h="136871">
                  <a:moveTo>
                    <a:pt x="136871" y="0"/>
                  </a:moveTo>
                  <a:lnTo>
                    <a:pt x="91089" y="55659"/>
                  </a:lnTo>
                  <a:lnTo>
                    <a:pt x="28344" y="117860"/>
                  </a:lnTo>
                  <a:lnTo>
                    <a:pt x="0" y="136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Freeform 356"/>
            <p:cNvSpPr/>
            <p:nvPr/>
          </p:nvSpPr>
          <p:spPr>
            <a:xfrm>
              <a:off x="1937244" y="6278999"/>
              <a:ext cx="147400" cy="213943"/>
            </a:xfrm>
            <a:custGeom>
              <a:avLst/>
              <a:gdLst/>
              <a:ahLst/>
              <a:cxnLst/>
              <a:rect l="0" t="0" r="0" b="0"/>
              <a:pathLst>
                <a:path w="147400" h="213943">
                  <a:moveTo>
                    <a:pt x="147399" y="0"/>
                  </a:moveTo>
                  <a:lnTo>
                    <a:pt x="106541" y="2339"/>
                  </a:lnTo>
                  <a:lnTo>
                    <a:pt x="79717" y="11178"/>
                  </a:lnTo>
                  <a:lnTo>
                    <a:pt x="58436" y="26025"/>
                  </a:lnTo>
                  <a:lnTo>
                    <a:pt x="49486" y="34897"/>
                  </a:lnTo>
                  <a:lnTo>
                    <a:pt x="39541" y="60353"/>
                  </a:lnTo>
                  <a:lnTo>
                    <a:pt x="37461" y="88824"/>
                  </a:lnTo>
                  <a:lnTo>
                    <a:pt x="44335" y="113177"/>
                  </a:lnTo>
                  <a:lnTo>
                    <a:pt x="58309" y="129459"/>
                  </a:lnTo>
                  <a:lnTo>
                    <a:pt x="121084" y="175657"/>
                  </a:lnTo>
                  <a:lnTo>
                    <a:pt x="124006" y="182616"/>
                  </a:lnTo>
                  <a:lnTo>
                    <a:pt x="123615" y="189594"/>
                  </a:lnTo>
                  <a:lnTo>
                    <a:pt x="121014" y="196586"/>
                  </a:lnTo>
                  <a:lnTo>
                    <a:pt x="105647" y="207474"/>
                  </a:lnTo>
                  <a:lnTo>
                    <a:pt x="94997" y="212016"/>
                  </a:lnTo>
                  <a:lnTo>
                    <a:pt x="70687" y="213942"/>
                  </a:lnTo>
                  <a:lnTo>
                    <a:pt x="46624" y="209729"/>
                  </a:lnTo>
                  <a:lnTo>
                    <a:pt x="15232" y="191080"/>
                  </a:lnTo>
                  <a:lnTo>
                    <a:pt x="0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Freeform 357"/>
            <p:cNvSpPr/>
            <p:nvPr/>
          </p:nvSpPr>
          <p:spPr>
            <a:xfrm>
              <a:off x="2119160" y="6342921"/>
              <a:ext cx="186582" cy="134308"/>
            </a:xfrm>
            <a:custGeom>
              <a:avLst/>
              <a:gdLst/>
              <a:ahLst/>
              <a:cxnLst/>
              <a:rect l="0" t="0" r="0" b="0"/>
              <a:pathLst>
                <a:path w="186582" h="134308">
                  <a:moveTo>
                    <a:pt x="102353" y="51891"/>
                  </a:moveTo>
                  <a:lnTo>
                    <a:pt x="82110" y="7928"/>
                  </a:lnTo>
                  <a:lnTo>
                    <a:pt x="73650" y="2695"/>
                  </a:lnTo>
                  <a:lnTo>
                    <a:pt x="51771" y="0"/>
                  </a:lnTo>
                  <a:lnTo>
                    <a:pt x="41726" y="3259"/>
                  </a:lnTo>
                  <a:lnTo>
                    <a:pt x="24325" y="16239"/>
                  </a:lnTo>
                  <a:lnTo>
                    <a:pt x="11912" y="36826"/>
                  </a:lnTo>
                  <a:lnTo>
                    <a:pt x="3665" y="61573"/>
                  </a:lnTo>
                  <a:lnTo>
                    <a:pt x="0" y="88170"/>
                  </a:lnTo>
                  <a:lnTo>
                    <a:pt x="4610" y="112469"/>
                  </a:lnTo>
                  <a:lnTo>
                    <a:pt x="9115" y="123861"/>
                  </a:lnTo>
                  <a:lnTo>
                    <a:pt x="15628" y="130287"/>
                  </a:lnTo>
                  <a:lnTo>
                    <a:pt x="23479" y="133401"/>
                  </a:lnTo>
                  <a:lnTo>
                    <a:pt x="32223" y="134307"/>
                  </a:lnTo>
                  <a:lnTo>
                    <a:pt x="48177" y="129075"/>
                  </a:lnTo>
                  <a:lnTo>
                    <a:pt x="63067" y="117780"/>
                  </a:lnTo>
                  <a:lnTo>
                    <a:pt x="104633" y="61734"/>
                  </a:lnTo>
                  <a:lnTo>
                    <a:pt x="114285" y="41058"/>
                  </a:lnTo>
                  <a:lnTo>
                    <a:pt x="117327" y="38820"/>
                  </a:lnTo>
                  <a:lnTo>
                    <a:pt x="119354" y="42007"/>
                  </a:lnTo>
                  <a:lnTo>
                    <a:pt x="126173" y="103319"/>
                  </a:lnTo>
                  <a:lnTo>
                    <a:pt x="128762" y="114252"/>
                  </a:lnTo>
                  <a:lnTo>
                    <a:pt x="133997" y="120372"/>
                  </a:lnTo>
                  <a:lnTo>
                    <a:pt x="140996" y="123281"/>
                  </a:lnTo>
                  <a:lnTo>
                    <a:pt x="149172" y="124051"/>
                  </a:lnTo>
                  <a:lnTo>
                    <a:pt x="164496" y="118668"/>
                  </a:lnTo>
                  <a:lnTo>
                    <a:pt x="186581" y="1045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Freeform 358"/>
            <p:cNvSpPr/>
            <p:nvPr/>
          </p:nvSpPr>
          <p:spPr>
            <a:xfrm>
              <a:off x="2369346" y="6278999"/>
              <a:ext cx="228031" cy="165422"/>
            </a:xfrm>
            <a:custGeom>
              <a:avLst/>
              <a:gdLst/>
              <a:ahLst/>
              <a:cxnLst/>
              <a:rect l="0" t="0" r="0" b="0"/>
              <a:pathLst>
                <a:path w="228031" h="165422">
                  <a:moveTo>
                    <a:pt x="10094" y="63170"/>
                  </a:moveTo>
                  <a:lnTo>
                    <a:pt x="1761" y="100649"/>
                  </a:lnTo>
                  <a:lnTo>
                    <a:pt x="0" y="152072"/>
                  </a:lnTo>
                  <a:lnTo>
                    <a:pt x="4534" y="159873"/>
                  </a:lnTo>
                  <a:lnTo>
                    <a:pt x="12237" y="163903"/>
                  </a:lnTo>
                  <a:lnTo>
                    <a:pt x="22051" y="165421"/>
                  </a:lnTo>
                  <a:lnTo>
                    <a:pt x="30934" y="162923"/>
                  </a:lnTo>
                  <a:lnTo>
                    <a:pt x="47043" y="150789"/>
                  </a:lnTo>
                  <a:lnTo>
                    <a:pt x="81602" y="94129"/>
                  </a:lnTo>
                  <a:lnTo>
                    <a:pt x="87012" y="90829"/>
                  </a:lnTo>
                  <a:lnTo>
                    <a:pt x="91789" y="92138"/>
                  </a:lnTo>
                  <a:lnTo>
                    <a:pt x="100215" y="102951"/>
                  </a:lnTo>
                  <a:lnTo>
                    <a:pt x="124330" y="142888"/>
                  </a:lnTo>
                  <a:lnTo>
                    <a:pt x="131875" y="146732"/>
                  </a:lnTo>
                  <a:lnTo>
                    <a:pt x="149617" y="147882"/>
                  </a:lnTo>
                  <a:lnTo>
                    <a:pt x="166081" y="141375"/>
                  </a:lnTo>
                  <a:lnTo>
                    <a:pt x="208927" y="110340"/>
                  </a:lnTo>
                  <a:lnTo>
                    <a:pt x="220517" y="92324"/>
                  </a:lnTo>
                  <a:lnTo>
                    <a:pt x="228030" y="56860"/>
                  </a:lnTo>
                  <a:lnTo>
                    <a:pt x="22066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Freeform 359"/>
            <p:cNvSpPr/>
            <p:nvPr/>
          </p:nvSpPr>
          <p:spPr>
            <a:xfrm>
              <a:off x="2800580" y="6310584"/>
              <a:ext cx="10530" cy="115815"/>
            </a:xfrm>
            <a:custGeom>
              <a:avLst/>
              <a:gdLst/>
              <a:ahLst/>
              <a:cxnLst/>
              <a:rect l="0" t="0" r="0" b="0"/>
              <a:pathLst>
                <a:path w="10530" h="115815">
                  <a:moveTo>
                    <a:pt x="0" y="0"/>
                  </a:moveTo>
                  <a:lnTo>
                    <a:pt x="0" y="57265"/>
                  </a:lnTo>
                  <a:lnTo>
                    <a:pt x="3120" y="94177"/>
                  </a:lnTo>
                  <a:lnTo>
                    <a:pt x="10529" y="1158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Freeform 360"/>
            <p:cNvSpPr/>
            <p:nvPr/>
          </p:nvSpPr>
          <p:spPr>
            <a:xfrm>
              <a:off x="2905865" y="6184242"/>
              <a:ext cx="42115" cy="242157"/>
            </a:xfrm>
            <a:custGeom>
              <a:avLst/>
              <a:gdLst/>
              <a:ahLst/>
              <a:cxnLst/>
              <a:rect l="0" t="0" r="0" b="0"/>
              <a:pathLst>
                <a:path w="42115" h="242157">
                  <a:moveTo>
                    <a:pt x="42114" y="0"/>
                  </a:moveTo>
                  <a:lnTo>
                    <a:pt x="33709" y="50433"/>
                  </a:lnTo>
                  <a:lnTo>
                    <a:pt x="24156" y="107750"/>
                  </a:lnTo>
                  <a:lnTo>
                    <a:pt x="13917" y="166847"/>
                  </a:lnTo>
                  <a:lnTo>
                    <a:pt x="3096" y="220565"/>
                  </a:lnTo>
                  <a:lnTo>
                    <a:pt x="0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Freeform 361"/>
            <p:cNvSpPr/>
            <p:nvPr/>
          </p:nvSpPr>
          <p:spPr>
            <a:xfrm>
              <a:off x="2874280" y="6300056"/>
              <a:ext cx="73700" cy="1"/>
            </a:xfrm>
            <a:custGeom>
              <a:avLst/>
              <a:gdLst/>
              <a:ahLst/>
              <a:cxnLst/>
              <a:rect l="0" t="0" r="0" b="0"/>
              <a:pathLst>
                <a:path w="73700" h="1">
                  <a:moveTo>
                    <a:pt x="0" y="0"/>
                  </a:moveTo>
                  <a:lnTo>
                    <a:pt x="42692" y="0"/>
                  </a:lnTo>
                  <a:lnTo>
                    <a:pt x="736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Freeform 362"/>
            <p:cNvSpPr/>
            <p:nvPr/>
          </p:nvSpPr>
          <p:spPr>
            <a:xfrm>
              <a:off x="3121253" y="6260869"/>
              <a:ext cx="174168" cy="155001"/>
            </a:xfrm>
            <a:custGeom>
              <a:avLst/>
              <a:gdLst/>
              <a:ahLst/>
              <a:cxnLst/>
              <a:rect l="0" t="0" r="0" b="0"/>
              <a:pathLst>
                <a:path w="174168" h="155001">
                  <a:moveTo>
                    <a:pt x="110996" y="18130"/>
                  </a:moveTo>
                  <a:lnTo>
                    <a:pt x="99817" y="6951"/>
                  </a:lnTo>
                  <a:lnTo>
                    <a:pt x="81851" y="1463"/>
                  </a:lnTo>
                  <a:lnTo>
                    <a:pt x="70509" y="0"/>
                  </a:lnTo>
                  <a:lnTo>
                    <a:pt x="48548" y="4613"/>
                  </a:lnTo>
                  <a:lnTo>
                    <a:pt x="37779" y="9118"/>
                  </a:lnTo>
                  <a:lnTo>
                    <a:pt x="19573" y="26603"/>
                  </a:lnTo>
                  <a:lnTo>
                    <a:pt x="6023" y="49971"/>
                  </a:lnTo>
                  <a:lnTo>
                    <a:pt x="0" y="75955"/>
                  </a:lnTo>
                  <a:lnTo>
                    <a:pt x="2199" y="111302"/>
                  </a:lnTo>
                  <a:lnTo>
                    <a:pt x="6879" y="120019"/>
                  </a:lnTo>
                  <a:lnTo>
                    <a:pt x="21438" y="132824"/>
                  </a:lnTo>
                  <a:lnTo>
                    <a:pt x="30234" y="133197"/>
                  </a:lnTo>
                  <a:lnTo>
                    <a:pt x="49365" y="124253"/>
                  </a:lnTo>
                  <a:lnTo>
                    <a:pt x="81838" y="89915"/>
                  </a:lnTo>
                  <a:lnTo>
                    <a:pt x="112283" y="38934"/>
                  </a:lnTo>
                  <a:lnTo>
                    <a:pt x="115364" y="37848"/>
                  </a:lnTo>
                  <a:lnTo>
                    <a:pt x="117417" y="42974"/>
                  </a:lnTo>
                  <a:lnTo>
                    <a:pt x="129389" y="99564"/>
                  </a:lnTo>
                  <a:lnTo>
                    <a:pt x="135938" y="122173"/>
                  </a:lnTo>
                  <a:lnTo>
                    <a:pt x="141662" y="130775"/>
                  </a:lnTo>
                  <a:lnTo>
                    <a:pt x="174167" y="155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Freeform 363"/>
            <p:cNvSpPr/>
            <p:nvPr/>
          </p:nvSpPr>
          <p:spPr>
            <a:xfrm>
              <a:off x="3358747" y="6226356"/>
              <a:ext cx="82937" cy="178985"/>
            </a:xfrm>
            <a:custGeom>
              <a:avLst/>
              <a:gdLst/>
              <a:ahLst/>
              <a:cxnLst/>
              <a:rect l="0" t="0" r="0" b="0"/>
              <a:pathLst>
                <a:path w="82937" h="178985">
                  <a:moveTo>
                    <a:pt x="63015" y="0"/>
                  </a:moveTo>
                  <a:lnTo>
                    <a:pt x="24497" y="9576"/>
                  </a:lnTo>
                  <a:lnTo>
                    <a:pt x="6512" y="20244"/>
                  </a:lnTo>
                  <a:lnTo>
                    <a:pt x="1949" y="27534"/>
                  </a:lnTo>
                  <a:lnTo>
                    <a:pt x="0" y="44993"/>
                  </a:lnTo>
                  <a:lnTo>
                    <a:pt x="3457" y="53392"/>
                  </a:lnTo>
                  <a:lnTo>
                    <a:pt x="25091" y="76391"/>
                  </a:lnTo>
                  <a:lnTo>
                    <a:pt x="74095" y="112197"/>
                  </a:lnTo>
                  <a:lnTo>
                    <a:pt x="79760" y="121591"/>
                  </a:lnTo>
                  <a:lnTo>
                    <a:pt x="82936" y="144507"/>
                  </a:lnTo>
                  <a:lnTo>
                    <a:pt x="79805" y="153660"/>
                  </a:lnTo>
                  <a:lnTo>
                    <a:pt x="66968" y="166949"/>
                  </a:lnTo>
                  <a:lnTo>
                    <a:pt x="49564" y="173636"/>
                  </a:lnTo>
                  <a:lnTo>
                    <a:pt x="20901" y="178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Freeform 364"/>
            <p:cNvSpPr/>
            <p:nvPr/>
          </p:nvSpPr>
          <p:spPr>
            <a:xfrm>
              <a:off x="3642860" y="6131600"/>
              <a:ext cx="15093" cy="273741"/>
            </a:xfrm>
            <a:custGeom>
              <a:avLst/>
              <a:gdLst/>
              <a:ahLst/>
              <a:cxnLst/>
              <a:rect l="0" t="0" r="0" b="0"/>
              <a:pathLst>
                <a:path w="15093" h="273741">
                  <a:moveTo>
                    <a:pt x="0" y="0"/>
                  </a:moveTo>
                  <a:lnTo>
                    <a:pt x="11453" y="46836"/>
                  </a:lnTo>
                  <a:lnTo>
                    <a:pt x="15092" y="109804"/>
                  </a:lnTo>
                  <a:lnTo>
                    <a:pt x="12557" y="154086"/>
                  </a:lnTo>
                  <a:lnTo>
                    <a:pt x="11129" y="210731"/>
                  </a:lnTo>
                  <a:lnTo>
                    <a:pt x="10529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Freeform 365"/>
            <p:cNvSpPr/>
            <p:nvPr/>
          </p:nvSpPr>
          <p:spPr>
            <a:xfrm>
              <a:off x="3621803" y="6211027"/>
              <a:ext cx="266511" cy="158921"/>
            </a:xfrm>
            <a:custGeom>
              <a:avLst/>
              <a:gdLst/>
              <a:ahLst/>
              <a:cxnLst/>
              <a:rect l="0" t="0" r="0" b="0"/>
              <a:pathLst>
                <a:path w="266511" h="158921">
                  <a:moveTo>
                    <a:pt x="0" y="25858"/>
                  </a:moveTo>
                  <a:lnTo>
                    <a:pt x="63450" y="7899"/>
                  </a:lnTo>
                  <a:lnTo>
                    <a:pt x="108617" y="0"/>
                  </a:lnTo>
                  <a:lnTo>
                    <a:pt x="133672" y="1887"/>
                  </a:lnTo>
                  <a:lnTo>
                    <a:pt x="153387" y="9745"/>
                  </a:lnTo>
                  <a:lnTo>
                    <a:pt x="161920" y="15116"/>
                  </a:lnTo>
                  <a:lnTo>
                    <a:pt x="167608" y="24546"/>
                  </a:lnTo>
                  <a:lnTo>
                    <a:pt x="175614" y="65763"/>
                  </a:lnTo>
                  <a:lnTo>
                    <a:pt x="178319" y="128973"/>
                  </a:lnTo>
                  <a:lnTo>
                    <a:pt x="178541" y="143734"/>
                  </a:lnTo>
                  <a:lnTo>
                    <a:pt x="183368" y="152405"/>
                  </a:lnTo>
                  <a:lnTo>
                    <a:pt x="191266" y="157016"/>
                  </a:lnTo>
                  <a:lnTo>
                    <a:pt x="201210" y="158920"/>
                  </a:lnTo>
                  <a:lnTo>
                    <a:pt x="210179" y="155510"/>
                  </a:lnTo>
                  <a:lnTo>
                    <a:pt x="248661" y="114955"/>
                  </a:lnTo>
                  <a:lnTo>
                    <a:pt x="264490" y="87352"/>
                  </a:lnTo>
                  <a:lnTo>
                    <a:pt x="266510" y="64107"/>
                  </a:lnTo>
                  <a:lnTo>
                    <a:pt x="262339" y="40518"/>
                  </a:lnTo>
                  <a:lnTo>
                    <a:pt x="252686" y="22235"/>
                  </a:lnTo>
                  <a:lnTo>
                    <a:pt x="244496" y="16423"/>
                  </a:lnTo>
                  <a:lnTo>
                    <a:pt x="222919" y="9966"/>
                  </a:lnTo>
                  <a:lnTo>
                    <a:pt x="203970" y="10216"/>
                  </a:lnTo>
                  <a:lnTo>
                    <a:pt x="178985" y="153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969244" y="6215828"/>
              <a:ext cx="111519" cy="146605"/>
            </a:xfrm>
            <a:custGeom>
              <a:avLst/>
              <a:gdLst/>
              <a:ahLst/>
              <a:cxnLst/>
              <a:rect l="0" t="0" r="0" b="0"/>
              <a:pathLst>
                <a:path w="111519" h="146605">
                  <a:moveTo>
                    <a:pt x="0" y="10528"/>
                  </a:moveTo>
                  <a:lnTo>
                    <a:pt x="8333" y="59459"/>
                  </a:lnTo>
                  <a:lnTo>
                    <a:pt x="10095" y="118590"/>
                  </a:lnTo>
                  <a:lnTo>
                    <a:pt x="13749" y="129363"/>
                  </a:lnTo>
                  <a:lnTo>
                    <a:pt x="27167" y="144452"/>
                  </a:lnTo>
                  <a:lnTo>
                    <a:pt x="35659" y="146604"/>
                  </a:lnTo>
                  <a:lnTo>
                    <a:pt x="54453" y="142756"/>
                  </a:lnTo>
                  <a:lnTo>
                    <a:pt x="71385" y="130127"/>
                  </a:lnTo>
                  <a:lnTo>
                    <a:pt x="101318" y="93424"/>
                  </a:lnTo>
                  <a:lnTo>
                    <a:pt x="109371" y="69988"/>
                  </a:lnTo>
                  <a:lnTo>
                    <a:pt x="111518" y="57187"/>
                  </a:lnTo>
                  <a:lnTo>
                    <a:pt x="107665" y="36725"/>
                  </a:lnTo>
                  <a:lnTo>
                    <a:pt x="103362" y="27992"/>
                  </a:lnTo>
                  <a:lnTo>
                    <a:pt x="86103" y="15170"/>
                  </a:lnTo>
                  <a:lnTo>
                    <a:pt x="62834" y="6742"/>
                  </a:lnTo>
                  <a:lnTo>
                    <a:pt x="1052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Freeform 367"/>
            <p:cNvSpPr/>
            <p:nvPr/>
          </p:nvSpPr>
          <p:spPr>
            <a:xfrm>
              <a:off x="4211399" y="6110543"/>
              <a:ext cx="9066" cy="231627"/>
            </a:xfrm>
            <a:custGeom>
              <a:avLst/>
              <a:gdLst/>
              <a:ahLst/>
              <a:cxnLst/>
              <a:rect l="0" t="0" r="0" b="0"/>
              <a:pathLst>
                <a:path w="9066" h="231627">
                  <a:moveTo>
                    <a:pt x="0" y="0"/>
                  </a:moveTo>
                  <a:lnTo>
                    <a:pt x="5589" y="62093"/>
                  </a:lnTo>
                  <a:lnTo>
                    <a:pt x="9065" y="111204"/>
                  </a:lnTo>
                  <a:lnTo>
                    <a:pt x="4506" y="164620"/>
                  </a:lnTo>
                  <a:lnTo>
                    <a:pt x="2003" y="193657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Freeform 368"/>
            <p:cNvSpPr/>
            <p:nvPr/>
          </p:nvSpPr>
          <p:spPr>
            <a:xfrm>
              <a:off x="2389208" y="6576127"/>
              <a:ext cx="211332" cy="194447"/>
            </a:xfrm>
            <a:custGeom>
              <a:avLst/>
              <a:gdLst/>
              <a:ahLst/>
              <a:cxnLst/>
              <a:rect l="0" t="0" r="0" b="0"/>
              <a:pathLst>
                <a:path w="211332" h="194447">
                  <a:moveTo>
                    <a:pt x="211331" y="29255"/>
                  </a:moveTo>
                  <a:lnTo>
                    <a:pt x="167368" y="5536"/>
                  </a:lnTo>
                  <a:lnTo>
                    <a:pt x="131495" y="0"/>
                  </a:lnTo>
                  <a:lnTo>
                    <a:pt x="96819" y="3949"/>
                  </a:lnTo>
                  <a:lnTo>
                    <a:pt x="78158" y="12548"/>
                  </a:lnTo>
                  <a:lnTo>
                    <a:pt x="47115" y="37134"/>
                  </a:lnTo>
                  <a:lnTo>
                    <a:pt x="18453" y="89736"/>
                  </a:lnTo>
                  <a:lnTo>
                    <a:pt x="804" y="136993"/>
                  </a:lnTo>
                  <a:lnTo>
                    <a:pt x="0" y="162536"/>
                  </a:lnTo>
                  <a:lnTo>
                    <a:pt x="6662" y="182467"/>
                  </a:lnTo>
                  <a:lnTo>
                    <a:pt x="11714" y="191058"/>
                  </a:lnTo>
                  <a:lnTo>
                    <a:pt x="20931" y="194446"/>
                  </a:lnTo>
                  <a:lnTo>
                    <a:pt x="46770" y="191970"/>
                  </a:lnTo>
                  <a:lnTo>
                    <a:pt x="68393" y="179952"/>
                  </a:lnTo>
                  <a:lnTo>
                    <a:pt x="85802" y="161742"/>
                  </a:lnTo>
                  <a:lnTo>
                    <a:pt x="130376" y="99186"/>
                  </a:lnTo>
                  <a:lnTo>
                    <a:pt x="160087" y="40905"/>
                  </a:lnTo>
                  <a:lnTo>
                    <a:pt x="163131" y="40530"/>
                  </a:lnTo>
                  <a:lnTo>
                    <a:pt x="174005" y="97420"/>
                  </a:lnTo>
                  <a:lnTo>
                    <a:pt x="200803" y="1555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Freeform 369"/>
            <p:cNvSpPr/>
            <p:nvPr/>
          </p:nvSpPr>
          <p:spPr>
            <a:xfrm>
              <a:off x="2700037" y="6531683"/>
              <a:ext cx="119927" cy="221099"/>
            </a:xfrm>
            <a:custGeom>
              <a:avLst/>
              <a:gdLst/>
              <a:ahLst/>
              <a:cxnLst/>
              <a:rect l="0" t="0" r="0" b="0"/>
              <a:pathLst>
                <a:path w="119927" h="221099">
                  <a:moveTo>
                    <a:pt x="90015" y="0"/>
                  </a:moveTo>
                  <a:lnTo>
                    <a:pt x="47323" y="14572"/>
                  </a:lnTo>
                  <a:lnTo>
                    <a:pt x="27757" y="27533"/>
                  </a:lnTo>
                  <a:lnTo>
                    <a:pt x="11262" y="44992"/>
                  </a:lnTo>
                  <a:lnTo>
                    <a:pt x="2371" y="67569"/>
                  </a:lnTo>
                  <a:lnTo>
                    <a:pt x="0" y="80141"/>
                  </a:lnTo>
                  <a:lnTo>
                    <a:pt x="1929" y="89692"/>
                  </a:lnTo>
                  <a:lnTo>
                    <a:pt x="6725" y="97229"/>
                  </a:lnTo>
                  <a:lnTo>
                    <a:pt x="21411" y="108723"/>
                  </a:lnTo>
                  <a:lnTo>
                    <a:pt x="75218" y="134969"/>
                  </a:lnTo>
                  <a:lnTo>
                    <a:pt x="109807" y="149305"/>
                  </a:lnTo>
                  <a:lnTo>
                    <a:pt x="116078" y="156858"/>
                  </a:lnTo>
                  <a:lnTo>
                    <a:pt x="119089" y="166573"/>
                  </a:lnTo>
                  <a:lnTo>
                    <a:pt x="119926" y="177729"/>
                  </a:lnTo>
                  <a:lnTo>
                    <a:pt x="114617" y="196364"/>
                  </a:lnTo>
                  <a:lnTo>
                    <a:pt x="105629" y="210105"/>
                  </a:lnTo>
                  <a:lnTo>
                    <a:pt x="90015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Freeform 370"/>
            <p:cNvSpPr/>
            <p:nvPr/>
          </p:nvSpPr>
          <p:spPr>
            <a:xfrm>
              <a:off x="3074321" y="6531683"/>
              <a:ext cx="126343" cy="144973"/>
            </a:xfrm>
            <a:custGeom>
              <a:avLst/>
              <a:gdLst/>
              <a:ahLst/>
              <a:cxnLst/>
              <a:rect l="0" t="0" r="0" b="0"/>
              <a:pathLst>
                <a:path w="126343" h="144973">
                  <a:moveTo>
                    <a:pt x="0" y="115814"/>
                  </a:moveTo>
                  <a:lnTo>
                    <a:pt x="1" y="144972"/>
                  </a:lnTo>
                  <a:lnTo>
                    <a:pt x="2340" y="115483"/>
                  </a:lnTo>
                  <a:lnTo>
                    <a:pt x="16811" y="78410"/>
                  </a:lnTo>
                  <a:lnTo>
                    <a:pt x="37087" y="51569"/>
                  </a:lnTo>
                  <a:lnTo>
                    <a:pt x="90542" y="14359"/>
                  </a:lnTo>
                  <a:lnTo>
                    <a:pt x="1263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Freeform 371"/>
            <p:cNvSpPr/>
            <p:nvPr/>
          </p:nvSpPr>
          <p:spPr>
            <a:xfrm>
              <a:off x="3316477" y="6647497"/>
              <a:ext cx="10529" cy="84228"/>
            </a:xfrm>
            <a:custGeom>
              <a:avLst/>
              <a:gdLst/>
              <a:ahLst/>
              <a:cxnLst/>
              <a:rect l="0" t="0" r="0" b="0"/>
              <a:pathLst>
                <a:path w="10529" h="84228">
                  <a:moveTo>
                    <a:pt x="10528" y="0"/>
                  </a:moveTo>
                  <a:lnTo>
                    <a:pt x="2195" y="51024"/>
                  </a:lnTo>
                  <a:lnTo>
                    <a:pt x="0" y="842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Freeform 372"/>
            <p:cNvSpPr/>
            <p:nvPr/>
          </p:nvSpPr>
          <p:spPr>
            <a:xfrm>
              <a:off x="3426708" y="6531683"/>
              <a:ext cx="237210" cy="160179"/>
            </a:xfrm>
            <a:custGeom>
              <a:avLst/>
              <a:gdLst/>
              <a:ahLst/>
              <a:cxnLst/>
              <a:rect l="0" t="0" r="0" b="0"/>
              <a:pathLst>
                <a:path w="237210" h="160179">
                  <a:moveTo>
                    <a:pt x="121396" y="21057"/>
                  </a:moveTo>
                  <a:lnTo>
                    <a:pt x="110217" y="9878"/>
                  </a:lnTo>
                  <a:lnTo>
                    <a:pt x="89132" y="7510"/>
                  </a:lnTo>
                  <a:lnTo>
                    <a:pt x="75320" y="8516"/>
                  </a:lnTo>
                  <a:lnTo>
                    <a:pt x="50615" y="22112"/>
                  </a:lnTo>
                  <a:lnTo>
                    <a:pt x="11748" y="63380"/>
                  </a:lnTo>
                  <a:lnTo>
                    <a:pt x="2473" y="87440"/>
                  </a:lnTo>
                  <a:lnTo>
                    <a:pt x="0" y="100408"/>
                  </a:lnTo>
                  <a:lnTo>
                    <a:pt x="3492" y="124174"/>
                  </a:lnTo>
                  <a:lnTo>
                    <a:pt x="7698" y="135426"/>
                  </a:lnTo>
                  <a:lnTo>
                    <a:pt x="21731" y="151046"/>
                  </a:lnTo>
                  <a:lnTo>
                    <a:pt x="30386" y="156849"/>
                  </a:lnTo>
                  <a:lnTo>
                    <a:pt x="52481" y="160178"/>
                  </a:lnTo>
                  <a:lnTo>
                    <a:pt x="77899" y="156588"/>
                  </a:lnTo>
                  <a:lnTo>
                    <a:pt x="104793" y="147193"/>
                  </a:lnTo>
                  <a:lnTo>
                    <a:pt x="146243" y="117572"/>
                  </a:lnTo>
                  <a:lnTo>
                    <a:pt x="192594" y="65641"/>
                  </a:lnTo>
                  <a:lnTo>
                    <a:pt x="222374" y="19681"/>
                  </a:lnTo>
                  <a:lnTo>
                    <a:pt x="23720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Freeform 373"/>
            <p:cNvSpPr/>
            <p:nvPr/>
          </p:nvSpPr>
          <p:spPr>
            <a:xfrm>
              <a:off x="3665509" y="6447455"/>
              <a:ext cx="219508" cy="190263"/>
            </a:xfrm>
            <a:custGeom>
              <a:avLst/>
              <a:gdLst/>
              <a:ahLst/>
              <a:cxnLst/>
              <a:rect l="0" t="0" r="0" b="0"/>
              <a:pathLst>
                <a:path w="219508" h="190263">
                  <a:moveTo>
                    <a:pt x="19465" y="0"/>
                  </a:moveTo>
                  <a:lnTo>
                    <a:pt x="11132" y="52050"/>
                  </a:lnTo>
                  <a:lnTo>
                    <a:pt x="6468" y="108229"/>
                  </a:lnTo>
                  <a:lnTo>
                    <a:pt x="796" y="163090"/>
                  </a:lnTo>
                  <a:lnTo>
                    <a:pt x="0" y="178916"/>
                  </a:lnTo>
                  <a:lnTo>
                    <a:pt x="4149" y="187128"/>
                  </a:lnTo>
                  <a:lnTo>
                    <a:pt x="11594" y="190262"/>
                  </a:lnTo>
                  <a:lnTo>
                    <a:pt x="21237" y="190012"/>
                  </a:lnTo>
                  <a:lnTo>
                    <a:pt x="41309" y="180375"/>
                  </a:lnTo>
                  <a:lnTo>
                    <a:pt x="101674" y="145242"/>
                  </a:lnTo>
                  <a:lnTo>
                    <a:pt x="156630" y="130422"/>
                  </a:lnTo>
                  <a:lnTo>
                    <a:pt x="219507" y="126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4864166" y="4854633"/>
            <a:ext cx="2498593" cy="1857158"/>
            <a:chOff x="4864166" y="4854633"/>
            <a:chExt cx="2498593" cy="1857158"/>
          </a:xfrm>
        </p:grpSpPr>
        <p:sp>
          <p:nvSpPr>
            <p:cNvPr id="376" name="Freeform 375"/>
            <p:cNvSpPr/>
            <p:nvPr/>
          </p:nvSpPr>
          <p:spPr>
            <a:xfrm>
              <a:off x="5337948" y="4878708"/>
              <a:ext cx="31587" cy="305328"/>
            </a:xfrm>
            <a:custGeom>
              <a:avLst/>
              <a:gdLst/>
              <a:ahLst/>
              <a:cxnLst/>
              <a:rect l="0" t="0" r="0" b="0"/>
              <a:pathLst>
                <a:path w="31587" h="305328">
                  <a:moveTo>
                    <a:pt x="0" y="0"/>
                  </a:moveTo>
                  <a:lnTo>
                    <a:pt x="3120" y="57265"/>
                  </a:lnTo>
                  <a:lnTo>
                    <a:pt x="14655" y="112568"/>
                  </a:lnTo>
                  <a:lnTo>
                    <a:pt x="19160" y="163205"/>
                  </a:lnTo>
                  <a:lnTo>
                    <a:pt x="20495" y="217073"/>
                  </a:lnTo>
                  <a:lnTo>
                    <a:pt x="22116" y="275762"/>
                  </a:lnTo>
                  <a:lnTo>
                    <a:pt x="31586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Freeform 376"/>
            <p:cNvSpPr/>
            <p:nvPr/>
          </p:nvSpPr>
          <p:spPr>
            <a:xfrm>
              <a:off x="5411165" y="4854633"/>
              <a:ext cx="198607" cy="288664"/>
            </a:xfrm>
            <a:custGeom>
              <a:avLst/>
              <a:gdLst/>
              <a:ahLst/>
              <a:cxnLst/>
              <a:rect l="0" t="0" r="0" b="0"/>
              <a:pathLst>
                <a:path w="198607" h="288664">
                  <a:moveTo>
                    <a:pt x="137353" y="13547"/>
                  </a:moveTo>
                  <a:lnTo>
                    <a:pt x="120586" y="2368"/>
                  </a:lnTo>
                  <a:lnTo>
                    <a:pt x="102995" y="0"/>
                  </a:lnTo>
                  <a:lnTo>
                    <a:pt x="57517" y="8011"/>
                  </a:lnTo>
                  <a:lnTo>
                    <a:pt x="28430" y="23085"/>
                  </a:lnTo>
                  <a:lnTo>
                    <a:pt x="4994" y="42369"/>
                  </a:lnTo>
                  <a:lnTo>
                    <a:pt x="1151" y="50309"/>
                  </a:lnTo>
                  <a:lnTo>
                    <a:pt x="0" y="68490"/>
                  </a:lnTo>
                  <a:lnTo>
                    <a:pt x="4840" y="77082"/>
                  </a:lnTo>
                  <a:lnTo>
                    <a:pt x="22697" y="92868"/>
                  </a:lnTo>
                  <a:lnTo>
                    <a:pt x="78353" y="120895"/>
                  </a:lnTo>
                  <a:lnTo>
                    <a:pt x="128689" y="142030"/>
                  </a:lnTo>
                  <a:lnTo>
                    <a:pt x="172167" y="168388"/>
                  </a:lnTo>
                  <a:lnTo>
                    <a:pt x="195892" y="200326"/>
                  </a:lnTo>
                  <a:lnTo>
                    <a:pt x="198606" y="212935"/>
                  </a:lnTo>
                  <a:lnTo>
                    <a:pt x="195382" y="239424"/>
                  </a:lnTo>
                  <a:lnTo>
                    <a:pt x="183032" y="260556"/>
                  </a:lnTo>
                  <a:lnTo>
                    <a:pt x="165844" y="276577"/>
                  </a:lnTo>
                  <a:lnTo>
                    <a:pt x="146506" y="287597"/>
                  </a:lnTo>
                  <a:lnTo>
                    <a:pt x="136436" y="288663"/>
                  </a:lnTo>
                  <a:lnTo>
                    <a:pt x="115889" y="283610"/>
                  </a:lnTo>
                  <a:lnTo>
                    <a:pt x="98178" y="270445"/>
                  </a:lnTo>
                  <a:lnTo>
                    <a:pt x="90179" y="262022"/>
                  </a:lnTo>
                  <a:lnTo>
                    <a:pt x="81292" y="237064"/>
                  </a:lnTo>
                  <a:lnTo>
                    <a:pt x="78512" y="208814"/>
                  </a:lnTo>
                  <a:lnTo>
                    <a:pt x="84694" y="172009"/>
                  </a:lnTo>
                  <a:lnTo>
                    <a:pt x="104032" y="127603"/>
                  </a:lnTo>
                  <a:lnTo>
                    <a:pt x="116296" y="10830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Freeform 377"/>
            <p:cNvSpPr/>
            <p:nvPr/>
          </p:nvSpPr>
          <p:spPr>
            <a:xfrm>
              <a:off x="5674860" y="4854827"/>
              <a:ext cx="214386" cy="318680"/>
            </a:xfrm>
            <a:custGeom>
              <a:avLst/>
              <a:gdLst/>
              <a:ahLst/>
              <a:cxnLst/>
              <a:rect l="0" t="0" r="0" b="0"/>
              <a:pathLst>
                <a:path w="214386" h="318680">
                  <a:moveTo>
                    <a:pt x="0" y="44938"/>
                  </a:moveTo>
                  <a:lnTo>
                    <a:pt x="5589" y="28171"/>
                  </a:lnTo>
                  <a:lnTo>
                    <a:pt x="11915" y="22062"/>
                  </a:lnTo>
                  <a:lnTo>
                    <a:pt x="63123" y="0"/>
                  </a:lnTo>
                  <a:lnTo>
                    <a:pt x="105920" y="168"/>
                  </a:lnTo>
                  <a:lnTo>
                    <a:pt x="144468" y="13216"/>
                  </a:lnTo>
                  <a:lnTo>
                    <a:pt x="160915" y="31619"/>
                  </a:lnTo>
                  <a:lnTo>
                    <a:pt x="166938" y="43078"/>
                  </a:lnTo>
                  <a:lnTo>
                    <a:pt x="167444" y="55397"/>
                  </a:lnTo>
                  <a:lnTo>
                    <a:pt x="158648" y="81562"/>
                  </a:lnTo>
                  <a:lnTo>
                    <a:pt x="139554" y="111422"/>
                  </a:lnTo>
                  <a:lnTo>
                    <a:pt x="107900" y="135087"/>
                  </a:lnTo>
                  <a:lnTo>
                    <a:pt x="107029" y="140132"/>
                  </a:lnTo>
                  <a:lnTo>
                    <a:pt x="113467" y="143496"/>
                  </a:lnTo>
                  <a:lnTo>
                    <a:pt x="175383" y="158913"/>
                  </a:lnTo>
                  <a:lnTo>
                    <a:pt x="198441" y="170073"/>
                  </a:lnTo>
                  <a:lnTo>
                    <a:pt x="205993" y="178664"/>
                  </a:lnTo>
                  <a:lnTo>
                    <a:pt x="214385" y="200688"/>
                  </a:lnTo>
                  <a:lnTo>
                    <a:pt x="213114" y="211943"/>
                  </a:lnTo>
                  <a:lnTo>
                    <a:pt x="182136" y="265846"/>
                  </a:lnTo>
                  <a:lnTo>
                    <a:pt x="165177" y="280770"/>
                  </a:lnTo>
                  <a:lnTo>
                    <a:pt x="114516" y="305472"/>
                  </a:lnTo>
                  <a:lnTo>
                    <a:pt x="54884" y="316940"/>
                  </a:lnTo>
                  <a:lnTo>
                    <a:pt x="42114" y="3186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Freeform 378"/>
            <p:cNvSpPr/>
            <p:nvPr/>
          </p:nvSpPr>
          <p:spPr>
            <a:xfrm>
              <a:off x="5923672" y="4878708"/>
              <a:ext cx="288143" cy="249827"/>
            </a:xfrm>
            <a:custGeom>
              <a:avLst/>
              <a:gdLst/>
              <a:ahLst/>
              <a:cxnLst/>
              <a:rect l="0" t="0" r="0" b="0"/>
              <a:pathLst>
                <a:path w="288143" h="249827">
                  <a:moveTo>
                    <a:pt x="98629" y="0"/>
                  </a:moveTo>
                  <a:lnTo>
                    <a:pt x="138316" y="10745"/>
                  </a:lnTo>
                  <a:lnTo>
                    <a:pt x="160721" y="25833"/>
                  </a:lnTo>
                  <a:lnTo>
                    <a:pt x="176138" y="44236"/>
                  </a:lnTo>
                  <a:lnTo>
                    <a:pt x="181887" y="54058"/>
                  </a:lnTo>
                  <a:lnTo>
                    <a:pt x="189978" y="95826"/>
                  </a:lnTo>
                  <a:lnTo>
                    <a:pt x="181198" y="139657"/>
                  </a:lnTo>
                  <a:lnTo>
                    <a:pt x="143798" y="200826"/>
                  </a:lnTo>
                  <a:lnTo>
                    <a:pt x="117471" y="226270"/>
                  </a:lnTo>
                  <a:lnTo>
                    <a:pt x="87444" y="243038"/>
                  </a:lnTo>
                  <a:lnTo>
                    <a:pt x="50731" y="249826"/>
                  </a:lnTo>
                  <a:lnTo>
                    <a:pt x="15807" y="246248"/>
                  </a:lnTo>
                  <a:lnTo>
                    <a:pt x="8319" y="240205"/>
                  </a:lnTo>
                  <a:lnTo>
                    <a:pt x="0" y="221012"/>
                  </a:lnTo>
                  <a:lnTo>
                    <a:pt x="2541" y="200003"/>
                  </a:lnTo>
                  <a:lnTo>
                    <a:pt x="6494" y="189488"/>
                  </a:lnTo>
                  <a:lnTo>
                    <a:pt x="23365" y="171564"/>
                  </a:lnTo>
                  <a:lnTo>
                    <a:pt x="34415" y="163509"/>
                  </a:lnTo>
                  <a:lnTo>
                    <a:pt x="62290" y="154559"/>
                  </a:lnTo>
                  <a:lnTo>
                    <a:pt x="104629" y="152640"/>
                  </a:lnTo>
                  <a:lnTo>
                    <a:pt x="161555" y="162473"/>
                  </a:lnTo>
                  <a:lnTo>
                    <a:pt x="219550" y="184086"/>
                  </a:lnTo>
                  <a:lnTo>
                    <a:pt x="280661" y="225481"/>
                  </a:lnTo>
                  <a:lnTo>
                    <a:pt x="288142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Freeform 379"/>
            <p:cNvSpPr/>
            <p:nvPr/>
          </p:nvSpPr>
          <p:spPr>
            <a:xfrm>
              <a:off x="5695917" y="5257735"/>
              <a:ext cx="52644" cy="294798"/>
            </a:xfrm>
            <a:custGeom>
              <a:avLst/>
              <a:gdLst/>
              <a:ahLst/>
              <a:cxnLst/>
              <a:rect l="0" t="0" r="0" b="0"/>
              <a:pathLst>
                <a:path w="52644" h="294798">
                  <a:moveTo>
                    <a:pt x="52643" y="0"/>
                  </a:moveTo>
                  <a:lnTo>
                    <a:pt x="35854" y="58554"/>
                  </a:lnTo>
                  <a:lnTo>
                    <a:pt x="32850" y="118214"/>
                  </a:lnTo>
                  <a:lnTo>
                    <a:pt x="32148" y="164064"/>
                  </a:lnTo>
                  <a:lnTo>
                    <a:pt x="31752" y="219147"/>
                  </a:lnTo>
                  <a:lnTo>
                    <a:pt x="31635" y="270693"/>
                  </a:lnTo>
                  <a:lnTo>
                    <a:pt x="28109" y="281067"/>
                  </a:lnTo>
                  <a:lnTo>
                    <a:pt x="22249" y="286814"/>
                  </a:lnTo>
                  <a:lnTo>
                    <a:pt x="0" y="29479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Freeform 380"/>
            <p:cNvSpPr/>
            <p:nvPr/>
          </p:nvSpPr>
          <p:spPr>
            <a:xfrm>
              <a:off x="5622218" y="5436719"/>
              <a:ext cx="231628" cy="98120"/>
            </a:xfrm>
            <a:custGeom>
              <a:avLst/>
              <a:gdLst/>
              <a:ahLst/>
              <a:cxnLst/>
              <a:rect l="0" t="0" r="0" b="0"/>
              <a:pathLst>
                <a:path w="231628" h="98120">
                  <a:moveTo>
                    <a:pt x="0" y="0"/>
                  </a:moveTo>
                  <a:lnTo>
                    <a:pt x="49498" y="59593"/>
                  </a:lnTo>
                  <a:lnTo>
                    <a:pt x="85687" y="86554"/>
                  </a:lnTo>
                  <a:lnTo>
                    <a:pt x="105933" y="96180"/>
                  </a:lnTo>
                  <a:lnTo>
                    <a:pt x="126630" y="98119"/>
                  </a:lnTo>
                  <a:lnTo>
                    <a:pt x="137063" y="96998"/>
                  </a:lnTo>
                  <a:lnTo>
                    <a:pt x="154893" y="86394"/>
                  </a:lnTo>
                  <a:lnTo>
                    <a:pt x="178085" y="57574"/>
                  </a:lnTo>
                  <a:lnTo>
                    <a:pt x="193793" y="34947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Freeform 381"/>
            <p:cNvSpPr/>
            <p:nvPr/>
          </p:nvSpPr>
          <p:spPr>
            <a:xfrm>
              <a:off x="5128963" y="5652228"/>
              <a:ext cx="187929" cy="352356"/>
            </a:xfrm>
            <a:custGeom>
              <a:avLst/>
              <a:gdLst/>
              <a:ahLst/>
              <a:cxnLst/>
              <a:rect l="0" t="0" r="0" b="0"/>
              <a:pathLst>
                <a:path w="187929" h="352356">
                  <a:moveTo>
                    <a:pt x="124757" y="5589"/>
                  </a:moveTo>
                  <a:lnTo>
                    <a:pt x="107990" y="0"/>
                  </a:lnTo>
                  <a:lnTo>
                    <a:pt x="90399" y="375"/>
                  </a:lnTo>
                  <a:lnTo>
                    <a:pt x="80795" y="2113"/>
                  </a:lnTo>
                  <a:lnTo>
                    <a:pt x="72052" y="9121"/>
                  </a:lnTo>
                  <a:lnTo>
                    <a:pt x="44330" y="56157"/>
                  </a:lnTo>
                  <a:lnTo>
                    <a:pt x="23482" y="119007"/>
                  </a:lnTo>
                  <a:lnTo>
                    <a:pt x="9043" y="177385"/>
                  </a:lnTo>
                  <a:lnTo>
                    <a:pt x="515" y="239306"/>
                  </a:lnTo>
                  <a:lnTo>
                    <a:pt x="0" y="296597"/>
                  </a:lnTo>
                  <a:lnTo>
                    <a:pt x="4189" y="324829"/>
                  </a:lnTo>
                  <a:lnTo>
                    <a:pt x="10453" y="335399"/>
                  </a:lnTo>
                  <a:lnTo>
                    <a:pt x="29892" y="350263"/>
                  </a:lnTo>
                  <a:lnTo>
                    <a:pt x="41626" y="352355"/>
                  </a:lnTo>
                  <a:lnTo>
                    <a:pt x="67143" y="348441"/>
                  </a:lnTo>
                  <a:lnTo>
                    <a:pt x="124103" y="312045"/>
                  </a:lnTo>
                  <a:lnTo>
                    <a:pt x="156149" y="283954"/>
                  </a:lnTo>
                  <a:lnTo>
                    <a:pt x="187928" y="2477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Freeform 382"/>
            <p:cNvSpPr/>
            <p:nvPr/>
          </p:nvSpPr>
          <p:spPr>
            <a:xfrm>
              <a:off x="5333147" y="5710758"/>
              <a:ext cx="1397219" cy="389004"/>
            </a:xfrm>
            <a:custGeom>
              <a:avLst/>
              <a:gdLst/>
              <a:ahLst/>
              <a:cxnLst/>
              <a:rect l="0" t="0" r="0" b="0"/>
              <a:pathLst>
                <a:path w="1397219" h="389004">
                  <a:moveTo>
                    <a:pt x="25858" y="104987"/>
                  </a:moveTo>
                  <a:lnTo>
                    <a:pt x="7900" y="162371"/>
                  </a:lnTo>
                  <a:lnTo>
                    <a:pt x="0" y="212456"/>
                  </a:lnTo>
                  <a:lnTo>
                    <a:pt x="1887" y="243218"/>
                  </a:lnTo>
                  <a:lnTo>
                    <a:pt x="7538" y="252123"/>
                  </a:lnTo>
                  <a:lnTo>
                    <a:pt x="15985" y="256890"/>
                  </a:lnTo>
                  <a:lnTo>
                    <a:pt x="26295" y="258898"/>
                  </a:lnTo>
                  <a:lnTo>
                    <a:pt x="35508" y="257897"/>
                  </a:lnTo>
                  <a:lnTo>
                    <a:pt x="51984" y="250546"/>
                  </a:lnTo>
                  <a:lnTo>
                    <a:pt x="63986" y="230121"/>
                  </a:lnTo>
                  <a:lnTo>
                    <a:pt x="81223" y="174938"/>
                  </a:lnTo>
                  <a:lnTo>
                    <a:pt x="86716" y="132992"/>
                  </a:lnTo>
                  <a:lnTo>
                    <a:pt x="82808" y="123657"/>
                  </a:lnTo>
                  <a:lnTo>
                    <a:pt x="75523" y="117434"/>
                  </a:lnTo>
                  <a:lnTo>
                    <a:pt x="65987" y="113285"/>
                  </a:lnTo>
                  <a:lnTo>
                    <a:pt x="61970" y="108179"/>
                  </a:lnTo>
                  <a:lnTo>
                    <a:pt x="61631" y="102436"/>
                  </a:lnTo>
                  <a:lnTo>
                    <a:pt x="63745" y="96267"/>
                  </a:lnTo>
                  <a:lnTo>
                    <a:pt x="75452" y="86294"/>
                  </a:lnTo>
                  <a:lnTo>
                    <a:pt x="83487" y="81997"/>
                  </a:lnTo>
                  <a:lnTo>
                    <a:pt x="104894" y="80341"/>
                  </a:lnTo>
                  <a:lnTo>
                    <a:pt x="117153" y="81537"/>
                  </a:lnTo>
                  <a:lnTo>
                    <a:pt x="127666" y="87014"/>
                  </a:lnTo>
                  <a:lnTo>
                    <a:pt x="145586" y="105578"/>
                  </a:lnTo>
                  <a:lnTo>
                    <a:pt x="167748" y="161689"/>
                  </a:lnTo>
                  <a:lnTo>
                    <a:pt x="177344" y="198996"/>
                  </a:lnTo>
                  <a:lnTo>
                    <a:pt x="176158" y="228638"/>
                  </a:lnTo>
                  <a:lnTo>
                    <a:pt x="194690" y="167589"/>
                  </a:lnTo>
                  <a:lnTo>
                    <a:pt x="211193" y="133284"/>
                  </a:lnTo>
                  <a:lnTo>
                    <a:pt x="228722" y="110544"/>
                  </a:lnTo>
                  <a:lnTo>
                    <a:pt x="248211" y="96538"/>
                  </a:lnTo>
                  <a:lnTo>
                    <a:pt x="257152" y="97015"/>
                  </a:lnTo>
                  <a:lnTo>
                    <a:pt x="265452" y="102012"/>
                  </a:lnTo>
                  <a:lnTo>
                    <a:pt x="273325" y="110022"/>
                  </a:lnTo>
                  <a:lnTo>
                    <a:pt x="289995" y="154832"/>
                  </a:lnTo>
                  <a:lnTo>
                    <a:pt x="301212" y="213705"/>
                  </a:lnTo>
                  <a:lnTo>
                    <a:pt x="315524" y="233635"/>
                  </a:lnTo>
                  <a:lnTo>
                    <a:pt x="324253" y="237545"/>
                  </a:lnTo>
                  <a:lnTo>
                    <a:pt x="333583" y="237813"/>
                  </a:lnTo>
                  <a:lnTo>
                    <a:pt x="343312" y="235651"/>
                  </a:lnTo>
                  <a:lnTo>
                    <a:pt x="373772" y="215841"/>
                  </a:lnTo>
                  <a:lnTo>
                    <a:pt x="418345" y="154046"/>
                  </a:lnTo>
                  <a:lnTo>
                    <a:pt x="450365" y="100209"/>
                  </a:lnTo>
                  <a:lnTo>
                    <a:pt x="459413" y="76737"/>
                  </a:lnTo>
                  <a:lnTo>
                    <a:pt x="459954" y="66267"/>
                  </a:lnTo>
                  <a:lnTo>
                    <a:pt x="454316" y="48394"/>
                  </a:lnTo>
                  <a:lnTo>
                    <a:pt x="448368" y="43861"/>
                  </a:lnTo>
                  <a:lnTo>
                    <a:pt x="440892" y="42009"/>
                  </a:lnTo>
                  <a:lnTo>
                    <a:pt x="432399" y="41945"/>
                  </a:lnTo>
                  <a:lnTo>
                    <a:pt x="413604" y="54351"/>
                  </a:lnTo>
                  <a:lnTo>
                    <a:pt x="386411" y="87644"/>
                  </a:lnTo>
                  <a:lnTo>
                    <a:pt x="373278" y="113657"/>
                  </a:lnTo>
                  <a:lnTo>
                    <a:pt x="367440" y="140815"/>
                  </a:lnTo>
                  <a:lnTo>
                    <a:pt x="374205" y="168484"/>
                  </a:lnTo>
                  <a:lnTo>
                    <a:pt x="397744" y="207248"/>
                  </a:lnTo>
                  <a:lnTo>
                    <a:pt x="416918" y="227645"/>
                  </a:lnTo>
                  <a:lnTo>
                    <a:pt x="471480" y="268040"/>
                  </a:lnTo>
                  <a:lnTo>
                    <a:pt x="515560" y="316232"/>
                  </a:lnTo>
                  <a:lnTo>
                    <a:pt x="524264" y="340034"/>
                  </a:lnTo>
                  <a:lnTo>
                    <a:pt x="526584" y="352932"/>
                  </a:lnTo>
                  <a:lnTo>
                    <a:pt x="524622" y="363870"/>
                  </a:lnTo>
                  <a:lnTo>
                    <a:pt x="513083" y="382263"/>
                  </a:lnTo>
                  <a:lnTo>
                    <a:pt x="503923" y="386933"/>
                  </a:lnTo>
                  <a:lnTo>
                    <a:pt x="481267" y="389003"/>
                  </a:lnTo>
                  <a:lnTo>
                    <a:pt x="471014" y="385578"/>
                  </a:lnTo>
                  <a:lnTo>
                    <a:pt x="453383" y="372414"/>
                  </a:lnTo>
                  <a:lnTo>
                    <a:pt x="435892" y="345271"/>
                  </a:lnTo>
                  <a:lnTo>
                    <a:pt x="428890" y="298235"/>
                  </a:lnTo>
                  <a:lnTo>
                    <a:pt x="434929" y="237439"/>
                  </a:lnTo>
                  <a:lnTo>
                    <a:pt x="450767" y="179491"/>
                  </a:lnTo>
                  <a:lnTo>
                    <a:pt x="479542" y="126149"/>
                  </a:lnTo>
                  <a:lnTo>
                    <a:pt x="495388" y="105034"/>
                  </a:lnTo>
                  <a:lnTo>
                    <a:pt x="518028" y="83951"/>
                  </a:lnTo>
                  <a:lnTo>
                    <a:pt x="546807" y="75361"/>
                  </a:lnTo>
                  <a:lnTo>
                    <a:pt x="562670" y="74707"/>
                  </a:lnTo>
                  <a:lnTo>
                    <a:pt x="574416" y="77782"/>
                  </a:lnTo>
                  <a:lnTo>
                    <a:pt x="583416" y="83341"/>
                  </a:lnTo>
                  <a:lnTo>
                    <a:pt x="596536" y="100046"/>
                  </a:lnTo>
                  <a:lnTo>
                    <a:pt x="609329" y="135758"/>
                  </a:lnTo>
                  <a:lnTo>
                    <a:pt x="612732" y="162337"/>
                  </a:lnTo>
                  <a:lnTo>
                    <a:pt x="611299" y="168956"/>
                  </a:lnTo>
                  <a:lnTo>
                    <a:pt x="608005" y="171029"/>
                  </a:lnTo>
                  <a:lnTo>
                    <a:pt x="603469" y="170072"/>
                  </a:lnTo>
                  <a:lnTo>
                    <a:pt x="601615" y="164755"/>
                  </a:lnTo>
                  <a:lnTo>
                    <a:pt x="604595" y="136084"/>
                  </a:lnTo>
                  <a:lnTo>
                    <a:pt x="609848" y="115298"/>
                  </a:lnTo>
                  <a:lnTo>
                    <a:pt x="630561" y="83865"/>
                  </a:lnTo>
                  <a:lnTo>
                    <a:pt x="658925" y="63503"/>
                  </a:lnTo>
                  <a:lnTo>
                    <a:pt x="682348" y="60423"/>
                  </a:lnTo>
                  <a:lnTo>
                    <a:pt x="707186" y="64124"/>
                  </a:lnTo>
                  <a:lnTo>
                    <a:pt x="762455" y="86448"/>
                  </a:lnTo>
                  <a:lnTo>
                    <a:pt x="794321" y="97674"/>
                  </a:lnTo>
                  <a:lnTo>
                    <a:pt x="831579" y="97231"/>
                  </a:lnTo>
                  <a:lnTo>
                    <a:pt x="866664" y="84101"/>
                  </a:lnTo>
                  <a:lnTo>
                    <a:pt x="893698" y="65393"/>
                  </a:lnTo>
                  <a:lnTo>
                    <a:pt x="898046" y="56364"/>
                  </a:lnTo>
                  <a:lnTo>
                    <a:pt x="899758" y="33854"/>
                  </a:lnTo>
                  <a:lnTo>
                    <a:pt x="895067" y="28319"/>
                  </a:lnTo>
                  <a:lnTo>
                    <a:pt x="887261" y="26969"/>
                  </a:lnTo>
                  <a:lnTo>
                    <a:pt x="877377" y="28408"/>
                  </a:lnTo>
                  <a:lnTo>
                    <a:pt x="841110" y="47202"/>
                  </a:lnTo>
                  <a:lnTo>
                    <a:pt x="811907" y="69408"/>
                  </a:lnTo>
                  <a:lnTo>
                    <a:pt x="794026" y="96395"/>
                  </a:lnTo>
                  <a:lnTo>
                    <a:pt x="786907" y="137796"/>
                  </a:lnTo>
                  <a:lnTo>
                    <a:pt x="790388" y="187108"/>
                  </a:lnTo>
                  <a:lnTo>
                    <a:pt x="795248" y="199508"/>
                  </a:lnTo>
                  <a:lnTo>
                    <a:pt x="810006" y="216406"/>
                  </a:lnTo>
                  <a:lnTo>
                    <a:pt x="820025" y="220210"/>
                  </a:lnTo>
                  <a:lnTo>
                    <a:pt x="843635" y="221318"/>
                  </a:lnTo>
                  <a:lnTo>
                    <a:pt x="869726" y="211671"/>
                  </a:lnTo>
                  <a:lnTo>
                    <a:pt x="930193" y="171294"/>
                  </a:lnTo>
                  <a:lnTo>
                    <a:pt x="984613" y="121142"/>
                  </a:lnTo>
                  <a:lnTo>
                    <a:pt x="1029446" y="62444"/>
                  </a:lnTo>
                  <a:lnTo>
                    <a:pt x="1073563" y="6852"/>
                  </a:lnTo>
                  <a:lnTo>
                    <a:pt x="1083467" y="2129"/>
                  </a:lnTo>
                  <a:lnTo>
                    <a:pt x="1106950" y="0"/>
                  </a:lnTo>
                  <a:lnTo>
                    <a:pt x="1126746" y="6074"/>
                  </a:lnTo>
                  <a:lnTo>
                    <a:pt x="1158517" y="29036"/>
                  </a:lnTo>
                  <a:lnTo>
                    <a:pt x="1174625" y="60386"/>
                  </a:lnTo>
                  <a:lnTo>
                    <a:pt x="1181217" y="99311"/>
                  </a:lnTo>
                  <a:lnTo>
                    <a:pt x="1177581" y="134891"/>
                  </a:lnTo>
                  <a:lnTo>
                    <a:pt x="1173870" y="140131"/>
                  </a:lnTo>
                  <a:lnTo>
                    <a:pt x="1169055" y="141284"/>
                  </a:lnTo>
                  <a:lnTo>
                    <a:pt x="1163506" y="139714"/>
                  </a:lnTo>
                  <a:lnTo>
                    <a:pt x="1160976" y="132817"/>
                  </a:lnTo>
                  <a:lnTo>
                    <a:pt x="1161285" y="109557"/>
                  </a:lnTo>
                  <a:lnTo>
                    <a:pt x="1179215" y="69166"/>
                  </a:lnTo>
                  <a:lnTo>
                    <a:pt x="1212343" y="33152"/>
                  </a:lnTo>
                  <a:lnTo>
                    <a:pt x="1257384" y="11433"/>
                  </a:lnTo>
                  <a:lnTo>
                    <a:pt x="1307774" y="8767"/>
                  </a:lnTo>
                  <a:lnTo>
                    <a:pt x="1348571" y="20975"/>
                  </a:lnTo>
                  <a:lnTo>
                    <a:pt x="1377297" y="39410"/>
                  </a:lnTo>
                  <a:lnTo>
                    <a:pt x="1390009" y="59074"/>
                  </a:lnTo>
                  <a:lnTo>
                    <a:pt x="1397218" y="82241"/>
                  </a:lnTo>
                  <a:lnTo>
                    <a:pt x="1396523" y="104237"/>
                  </a:lnTo>
                  <a:lnTo>
                    <a:pt x="1382955" y="125711"/>
                  </a:lnTo>
                  <a:lnTo>
                    <a:pt x="1338485" y="169067"/>
                  </a:lnTo>
                  <a:lnTo>
                    <a:pt x="1277648" y="197509"/>
                  </a:lnTo>
                  <a:lnTo>
                    <a:pt x="1221903" y="207751"/>
                  </a:lnTo>
                  <a:lnTo>
                    <a:pt x="1183993" y="210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Freeform 383"/>
            <p:cNvSpPr/>
            <p:nvPr/>
          </p:nvSpPr>
          <p:spPr>
            <a:xfrm>
              <a:off x="4864166" y="6163185"/>
              <a:ext cx="157928" cy="225201"/>
            </a:xfrm>
            <a:custGeom>
              <a:avLst/>
              <a:gdLst/>
              <a:ahLst/>
              <a:cxnLst/>
              <a:rect l="0" t="0" r="0" b="0"/>
              <a:pathLst>
                <a:path w="157928" h="225201">
                  <a:moveTo>
                    <a:pt x="0" y="84228"/>
                  </a:moveTo>
                  <a:lnTo>
                    <a:pt x="0" y="133159"/>
                  </a:lnTo>
                  <a:lnTo>
                    <a:pt x="5589" y="192289"/>
                  </a:lnTo>
                  <a:lnTo>
                    <a:pt x="14572" y="214533"/>
                  </a:lnTo>
                  <a:lnTo>
                    <a:pt x="20243" y="223741"/>
                  </a:lnTo>
                  <a:lnTo>
                    <a:pt x="26364" y="225200"/>
                  </a:lnTo>
                  <a:lnTo>
                    <a:pt x="32784" y="221494"/>
                  </a:lnTo>
                  <a:lnTo>
                    <a:pt x="44986" y="204896"/>
                  </a:lnTo>
                  <a:lnTo>
                    <a:pt x="66135" y="148270"/>
                  </a:lnTo>
                  <a:lnTo>
                    <a:pt x="96754" y="93370"/>
                  </a:lnTo>
                  <a:lnTo>
                    <a:pt x="133844" y="31464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Freeform 384"/>
            <p:cNvSpPr/>
            <p:nvPr/>
          </p:nvSpPr>
          <p:spPr>
            <a:xfrm>
              <a:off x="5085264" y="6232940"/>
              <a:ext cx="102144" cy="123282"/>
            </a:xfrm>
            <a:custGeom>
              <a:avLst/>
              <a:gdLst/>
              <a:ahLst/>
              <a:cxnLst/>
              <a:rect l="0" t="0" r="0" b="0"/>
              <a:pathLst>
                <a:path w="102144" h="123282">
                  <a:moveTo>
                    <a:pt x="0" y="109229"/>
                  </a:moveTo>
                  <a:lnTo>
                    <a:pt x="37478" y="117563"/>
                  </a:lnTo>
                  <a:lnTo>
                    <a:pt x="49552" y="118295"/>
                  </a:lnTo>
                  <a:lnTo>
                    <a:pt x="69207" y="112869"/>
                  </a:lnTo>
                  <a:lnTo>
                    <a:pt x="77724" y="108146"/>
                  </a:lnTo>
                  <a:lnTo>
                    <a:pt x="90306" y="93541"/>
                  </a:lnTo>
                  <a:lnTo>
                    <a:pt x="98628" y="74181"/>
                  </a:lnTo>
                  <a:lnTo>
                    <a:pt x="102143" y="38143"/>
                  </a:lnTo>
                  <a:lnTo>
                    <a:pt x="98820" y="15635"/>
                  </a:lnTo>
                  <a:lnTo>
                    <a:pt x="91616" y="8229"/>
                  </a:lnTo>
                  <a:lnTo>
                    <a:pt x="68014" y="0"/>
                  </a:lnTo>
                  <a:lnTo>
                    <a:pt x="44267" y="2582"/>
                  </a:lnTo>
                  <a:lnTo>
                    <a:pt x="33021" y="6545"/>
                  </a:lnTo>
                  <a:lnTo>
                    <a:pt x="17406" y="20309"/>
                  </a:lnTo>
                  <a:lnTo>
                    <a:pt x="11604" y="28892"/>
                  </a:lnTo>
                  <a:lnTo>
                    <a:pt x="3439" y="68918"/>
                  </a:lnTo>
                  <a:lnTo>
                    <a:pt x="7767" y="94823"/>
                  </a:lnTo>
                  <a:lnTo>
                    <a:pt x="12197" y="106644"/>
                  </a:lnTo>
                  <a:lnTo>
                    <a:pt x="19830" y="114525"/>
                  </a:lnTo>
                  <a:lnTo>
                    <a:pt x="40789" y="123281"/>
                  </a:lnTo>
                  <a:lnTo>
                    <a:pt x="50590" y="123277"/>
                  </a:lnTo>
                  <a:lnTo>
                    <a:pt x="84229" y="109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Freeform 385"/>
            <p:cNvSpPr/>
            <p:nvPr/>
          </p:nvSpPr>
          <p:spPr>
            <a:xfrm>
              <a:off x="5295835" y="6089486"/>
              <a:ext cx="1" cy="242156"/>
            </a:xfrm>
            <a:custGeom>
              <a:avLst/>
              <a:gdLst/>
              <a:ahLst/>
              <a:cxnLst/>
              <a:rect l="0" t="0" r="0" b="0"/>
              <a:pathLst>
                <a:path w="1" h="242156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0" y="159450"/>
                  </a:lnTo>
                  <a:lnTo>
                    <a:pt x="0" y="209071"/>
                  </a:lnTo>
                  <a:lnTo>
                    <a:pt x="0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Freeform 386"/>
            <p:cNvSpPr/>
            <p:nvPr/>
          </p:nvSpPr>
          <p:spPr>
            <a:xfrm>
              <a:off x="5274777" y="6182044"/>
              <a:ext cx="221100" cy="170661"/>
            </a:xfrm>
            <a:custGeom>
              <a:avLst/>
              <a:gdLst/>
              <a:ahLst/>
              <a:cxnLst/>
              <a:rect l="0" t="0" r="0" b="0"/>
              <a:pathLst>
                <a:path w="221100" h="170661">
                  <a:moveTo>
                    <a:pt x="0" y="44312"/>
                  </a:moveTo>
                  <a:lnTo>
                    <a:pt x="53028" y="58967"/>
                  </a:lnTo>
                  <a:lnTo>
                    <a:pt x="103239" y="64105"/>
                  </a:lnTo>
                  <a:lnTo>
                    <a:pt x="141983" y="62655"/>
                  </a:lnTo>
                  <a:lnTo>
                    <a:pt x="160980" y="54024"/>
                  </a:lnTo>
                  <a:lnTo>
                    <a:pt x="184829" y="36011"/>
                  </a:lnTo>
                  <a:lnTo>
                    <a:pt x="187560" y="29419"/>
                  </a:lnTo>
                  <a:lnTo>
                    <a:pt x="187041" y="22685"/>
                  </a:lnTo>
                  <a:lnTo>
                    <a:pt x="184356" y="15856"/>
                  </a:lnTo>
                  <a:lnTo>
                    <a:pt x="168894" y="5149"/>
                  </a:lnTo>
                  <a:lnTo>
                    <a:pt x="158220" y="656"/>
                  </a:lnTo>
                  <a:lnTo>
                    <a:pt x="148764" y="0"/>
                  </a:lnTo>
                  <a:lnTo>
                    <a:pt x="132018" y="5511"/>
                  </a:lnTo>
                  <a:lnTo>
                    <a:pt x="103848" y="27356"/>
                  </a:lnTo>
                  <a:lnTo>
                    <a:pt x="92948" y="49255"/>
                  </a:lnTo>
                  <a:lnTo>
                    <a:pt x="89274" y="74585"/>
                  </a:lnTo>
                  <a:lnTo>
                    <a:pt x="99393" y="137278"/>
                  </a:lnTo>
                  <a:lnTo>
                    <a:pt x="112025" y="156210"/>
                  </a:lnTo>
                  <a:lnTo>
                    <a:pt x="120307" y="164535"/>
                  </a:lnTo>
                  <a:lnTo>
                    <a:pt x="130508" y="168914"/>
                  </a:lnTo>
                  <a:lnTo>
                    <a:pt x="154320" y="170660"/>
                  </a:lnTo>
                  <a:lnTo>
                    <a:pt x="174262" y="164418"/>
                  </a:lnTo>
                  <a:lnTo>
                    <a:pt x="190924" y="152675"/>
                  </a:lnTo>
                  <a:lnTo>
                    <a:pt x="221099" y="1180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Freeform 387"/>
            <p:cNvSpPr/>
            <p:nvPr/>
          </p:nvSpPr>
          <p:spPr>
            <a:xfrm>
              <a:off x="5531875" y="6057900"/>
              <a:ext cx="142858" cy="278556"/>
            </a:xfrm>
            <a:custGeom>
              <a:avLst/>
              <a:gdLst/>
              <a:ahLst/>
              <a:cxnLst/>
              <a:rect l="0" t="0" r="0" b="0"/>
              <a:pathLst>
                <a:path w="142858" h="278556">
                  <a:moveTo>
                    <a:pt x="132457" y="0"/>
                  </a:moveTo>
                  <a:lnTo>
                    <a:pt x="140790" y="48931"/>
                  </a:lnTo>
                  <a:lnTo>
                    <a:pt x="142335" y="99896"/>
                  </a:lnTo>
                  <a:lnTo>
                    <a:pt x="142793" y="156331"/>
                  </a:lnTo>
                  <a:lnTo>
                    <a:pt x="142857" y="174411"/>
                  </a:lnTo>
                  <a:lnTo>
                    <a:pt x="140560" y="184124"/>
                  </a:lnTo>
                  <a:lnTo>
                    <a:pt x="136689" y="188260"/>
                  </a:lnTo>
                  <a:lnTo>
                    <a:pt x="131769" y="188678"/>
                  </a:lnTo>
                  <a:lnTo>
                    <a:pt x="126149" y="185447"/>
                  </a:lnTo>
                  <a:lnTo>
                    <a:pt x="93484" y="151066"/>
                  </a:lnTo>
                  <a:lnTo>
                    <a:pt x="73412" y="143180"/>
                  </a:lnTo>
                  <a:lnTo>
                    <a:pt x="61508" y="141077"/>
                  </a:lnTo>
                  <a:lnTo>
                    <a:pt x="51232" y="143185"/>
                  </a:lnTo>
                  <a:lnTo>
                    <a:pt x="33576" y="154885"/>
                  </a:lnTo>
                  <a:lnTo>
                    <a:pt x="10482" y="186792"/>
                  </a:lnTo>
                  <a:lnTo>
                    <a:pt x="0" y="231471"/>
                  </a:lnTo>
                  <a:lnTo>
                    <a:pt x="3787" y="255344"/>
                  </a:lnTo>
                  <a:lnTo>
                    <a:pt x="8073" y="264986"/>
                  </a:lnTo>
                  <a:lnTo>
                    <a:pt x="15609" y="271414"/>
                  </a:lnTo>
                  <a:lnTo>
                    <a:pt x="36461" y="278555"/>
                  </a:lnTo>
                  <a:lnTo>
                    <a:pt x="61326" y="275491"/>
                  </a:lnTo>
                  <a:lnTo>
                    <a:pt x="111400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Freeform 388"/>
            <p:cNvSpPr/>
            <p:nvPr/>
          </p:nvSpPr>
          <p:spPr>
            <a:xfrm>
              <a:off x="5917016" y="6089486"/>
              <a:ext cx="21058" cy="221099"/>
            </a:xfrm>
            <a:custGeom>
              <a:avLst/>
              <a:gdLst/>
              <a:ahLst/>
              <a:cxnLst/>
              <a:rect l="0" t="0" r="0" b="0"/>
              <a:pathLst>
                <a:path w="21058" h="221099">
                  <a:moveTo>
                    <a:pt x="21057" y="0"/>
                  </a:moveTo>
                  <a:lnTo>
                    <a:pt x="21057" y="58617"/>
                  </a:lnTo>
                  <a:lnTo>
                    <a:pt x="21057" y="110175"/>
                  </a:lnTo>
                  <a:lnTo>
                    <a:pt x="12652" y="172498"/>
                  </a:lnTo>
                  <a:lnTo>
                    <a:pt x="0" y="2210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Freeform 389"/>
            <p:cNvSpPr/>
            <p:nvPr/>
          </p:nvSpPr>
          <p:spPr>
            <a:xfrm>
              <a:off x="5895959" y="6145359"/>
              <a:ext cx="302986" cy="159121"/>
            </a:xfrm>
            <a:custGeom>
              <a:avLst/>
              <a:gdLst/>
              <a:ahLst/>
              <a:cxnLst/>
              <a:rect l="0" t="0" r="0" b="0"/>
              <a:pathLst>
                <a:path w="302986" h="159121">
                  <a:moveTo>
                    <a:pt x="0" y="38883"/>
                  </a:moveTo>
                  <a:lnTo>
                    <a:pt x="53875" y="11372"/>
                  </a:lnTo>
                  <a:lnTo>
                    <a:pt x="98119" y="0"/>
                  </a:lnTo>
                  <a:lnTo>
                    <a:pt x="157162" y="2997"/>
                  </a:lnTo>
                  <a:lnTo>
                    <a:pt x="184493" y="17864"/>
                  </a:lnTo>
                  <a:lnTo>
                    <a:pt x="196695" y="28380"/>
                  </a:lnTo>
                  <a:lnTo>
                    <a:pt x="213372" y="55662"/>
                  </a:lnTo>
                  <a:lnTo>
                    <a:pt x="233610" y="115247"/>
                  </a:lnTo>
                  <a:lnTo>
                    <a:pt x="245213" y="152367"/>
                  </a:lnTo>
                  <a:lnTo>
                    <a:pt x="251213" y="157823"/>
                  </a:lnTo>
                  <a:lnTo>
                    <a:pt x="258722" y="159120"/>
                  </a:lnTo>
                  <a:lnTo>
                    <a:pt x="267238" y="157646"/>
                  </a:lnTo>
                  <a:lnTo>
                    <a:pt x="274085" y="153153"/>
                  </a:lnTo>
                  <a:lnTo>
                    <a:pt x="284812" y="138802"/>
                  </a:lnTo>
                  <a:lnTo>
                    <a:pt x="300060" y="92589"/>
                  </a:lnTo>
                  <a:lnTo>
                    <a:pt x="302985" y="65872"/>
                  </a:lnTo>
                  <a:lnTo>
                    <a:pt x="298047" y="41519"/>
                  </a:lnTo>
                  <a:lnTo>
                    <a:pt x="293455" y="30112"/>
                  </a:lnTo>
                  <a:lnTo>
                    <a:pt x="285713" y="21337"/>
                  </a:lnTo>
                  <a:lnTo>
                    <a:pt x="264634" y="8468"/>
                  </a:lnTo>
                  <a:lnTo>
                    <a:pt x="239668" y="5089"/>
                  </a:lnTo>
                  <a:lnTo>
                    <a:pt x="216483" y="7486"/>
                  </a:lnTo>
                  <a:lnTo>
                    <a:pt x="189513" y="178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Freeform 390"/>
            <p:cNvSpPr/>
            <p:nvPr/>
          </p:nvSpPr>
          <p:spPr>
            <a:xfrm>
              <a:off x="6380270" y="6101169"/>
              <a:ext cx="273742" cy="169505"/>
            </a:xfrm>
            <a:custGeom>
              <a:avLst/>
              <a:gdLst/>
              <a:ahLst/>
              <a:cxnLst/>
              <a:rect l="0" t="0" r="0" b="0"/>
              <a:pathLst>
                <a:path w="273742" h="169505">
                  <a:moveTo>
                    <a:pt x="0" y="146244"/>
                  </a:moveTo>
                  <a:lnTo>
                    <a:pt x="2340" y="112622"/>
                  </a:lnTo>
                  <a:lnTo>
                    <a:pt x="17981" y="75581"/>
                  </a:lnTo>
                  <a:lnTo>
                    <a:pt x="44322" y="44199"/>
                  </a:lnTo>
                  <a:lnTo>
                    <a:pt x="64152" y="31481"/>
                  </a:lnTo>
                  <a:lnTo>
                    <a:pt x="74353" y="29961"/>
                  </a:lnTo>
                  <a:lnTo>
                    <a:pt x="95047" y="34512"/>
                  </a:lnTo>
                  <a:lnTo>
                    <a:pt x="120839" y="50227"/>
                  </a:lnTo>
                  <a:lnTo>
                    <a:pt x="160784" y="80250"/>
                  </a:lnTo>
                  <a:lnTo>
                    <a:pt x="170360" y="84701"/>
                  </a:lnTo>
                  <a:lnTo>
                    <a:pt x="190359" y="86526"/>
                  </a:lnTo>
                  <a:lnTo>
                    <a:pt x="200606" y="85375"/>
                  </a:lnTo>
                  <a:lnTo>
                    <a:pt x="221350" y="74738"/>
                  </a:lnTo>
                  <a:lnTo>
                    <a:pt x="249638" y="49018"/>
                  </a:lnTo>
                  <a:lnTo>
                    <a:pt x="257673" y="39313"/>
                  </a:lnTo>
                  <a:lnTo>
                    <a:pt x="261859" y="29333"/>
                  </a:lnTo>
                  <a:lnTo>
                    <a:pt x="263391" y="8886"/>
                  </a:lnTo>
                  <a:lnTo>
                    <a:pt x="258652" y="3199"/>
                  </a:lnTo>
                  <a:lnTo>
                    <a:pt x="250814" y="578"/>
                  </a:lnTo>
                  <a:lnTo>
                    <a:pt x="240908" y="0"/>
                  </a:lnTo>
                  <a:lnTo>
                    <a:pt x="220544" y="5598"/>
                  </a:lnTo>
                  <a:lnTo>
                    <a:pt x="200965" y="17054"/>
                  </a:lnTo>
                  <a:lnTo>
                    <a:pt x="176788" y="44405"/>
                  </a:lnTo>
                  <a:lnTo>
                    <a:pt x="150778" y="94976"/>
                  </a:lnTo>
                  <a:lnTo>
                    <a:pt x="146142" y="108556"/>
                  </a:lnTo>
                  <a:lnTo>
                    <a:pt x="147230" y="133004"/>
                  </a:lnTo>
                  <a:lnTo>
                    <a:pt x="150796" y="144436"/>
                  </a:lnTo>
                  <a:lnTo>
                    <a:pt x="164117" y="160258"/>
                  </a:lnTo>
                  <a:lnTo>
                    <a:pt x="172582" y="166116"/>
                  </a:lnTo>
                  <a:lnTo>
                    <a:pt x="194466" y="169504"/>
                  </a:lnTo>
                  <a:lnTo>
                    <a:pt x="217451" y="165940"/>
                  </a:lnTo>
                  <a:lnTo>
                    <a:pt x="243544" y="150780"/>
                  </a:lnTo>
                  <a:lnTo>
                    <a:pt x="273741" y="1251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Freeform 391"/>
            <p:cNvSpPr/>
            <p:nvPr/>
          </p:nvSpPr>
          <p:spPr>
            <a:xfrm>
              <a:off x="6701852" y="5984201"/>
              <a:ext cx="660907" cy="244706"/>
            </a:xfrm>
            <a:custGeom>
              <a:avLst/>
              <a:gdLst/>
              <a:ahLst/>
              <a:cxnLst/>
              <a:rect l="0" t="0" r="0" b="0"/>
              <a:pathLst>
                <a:path w="660907" h="244706">
                  <a:moveTo>
                    <a:pt x="25858" y="147399"/>
                  </a:moveTo>
                  <a:lnTo>
                    <a:pt x="7900" y="208509"/>
                  </a:lnTo>
                  <a:lnTo>
                    <a:pt x="0" y="234526"/>
                  </a:lnTo>
                  <a:lnTo>
                    <a:pt x="24789" y="177865"/>
                  </a:lnTo>
                  <a:lnTo>
                    <a:pt x="40591" y="163669"/>
                  </a:lnTo>
                  <a:lnTo>
                    <a:pt x="49718" y="158245"/>
                  </a:lnTo>
                  <a:lnTo>
                    <a:pt x="56973" y="158139"/>
                  </a:lnTo>
                  <a:lnTo>
                    <a:pt x="62978" y="161578"/>
                  </a:lnTo>
                  <a:lnTo>
                    <a:pt x="72772" y="174758"/>
                  </a:lnTo>
                  <a:lnTo>
                    <a:pt x="97835" y="221928"/>
                  </a:lnTo>
                  <a:lnTo>
                    <a:pt x="114000" y="236286"/>
                  </a:lnTo>
                  <a:lnTo>
                    <a:pt x="123224" y="241752"/>
                  </a:lnTo>
                  <a:lnTo>
                    <a:pt x="142831" y="244705"/>
                  </a:lnTo>
                  <a:lnTo>
                    <a:pt x="152973" y="243855"/>
                  </a:lnTo>
                  <a:lnTo>
                    <a:pt x="170481" y="236671"/>
                  </a:lnTo>
                  <a:lnTo>
                    <a:pt x="206374" y="207407"/>
                  </a:lnTo>
                  <a:lnTo>
                    <a:pt x="225703" y="172458"/>
                  </a:lnTo>
                  <a:lnTo>
                    <a:pt x="238840" y="138056"/>
                  </a:lnTo>
                  <a:lnTo>
                    <a:pt x="238035" y="129472"/>
                  </a:lnTo>
                  <a:lnTo>
                    <a:pt x="233990" y="122579"/>
                  </a:lnTo>
                  <a:lnTo>
                    <a:pt x="227783" y="116815"/>
                  </a:lnTo>
                  <a:lnTo>
                    <a:pt x="221306" y="115311"/>
                  </a:lnTo>
                  <a:lnTo>
                    <a:pt x="214648" y="116648"/>
                  </a:lnTo>
                  <a:lnTo>
                    <a:pt x="207870" y="119880"/>
                  </a:lnTo>
                  <a:lnTo>
                    <a:pt x="187152" y="146784"/>
                  </a:lnTo>
                  <a:lnTo>
                    <a:pt x="171784" y="184391"/>
                  </a:lnTo>
                  <a:lnTo>
                    <a:pt x="169873" y="208293"/>
                  </a:lnTo>
                  <a:lnTo>
                    <a:pt x="171001" y="219581"/>
                  </a:lnTo>
                  <a:lnTo>
                    <a:pt x="176432" y="227106"/>
                  </a:lnTo>
                  <a:lnTo>
                    <a:pt x="184732" y="232122"/>
                  </a:lnTo>
                  <a:lnTo>
                    <a:pt x="194946" y="235467"/>
                  </a:lnTo>
                  <a:lnTo>
                    <a:pt x="218771" y="232944"/>
                  </a:lnTo>
                  <a:lnTo>
                    <a:pt x="243788" y="222853"/>
                  </a:lnTo>
                  <a:lnTo>
                    <a:pt x="293593" y="183418"/>
                  </a:lnTo>
                  <a:lnTo>
                    <a:pt x="337984" y="131396"/>
                  </a:lnTo>
                  <a:lnTo>
                    <a:pt x="341567" y="130881"/>
                  </a:lnTo>
                  <a:lnTo>
                    <a:pt x="342785" y="135217"/>
                  </a:lnTo>
                  <a:lnTo>
                    <a:pt x="343024" y="188558"/>
                  </a:lnTo>
                  <a:lnTo>
                    <a:pt x="347365" y="215215"/>
                  </a:lnTo>
                  <a:lnTo>
                    <a:pt x="352500" y="225365"/>
                  </a:lnTo>
                  <a:lnTo>
                    <a:pt x="367565" y="239762"/>
                  </a:lnTo>
                  <a:lnTo>
                    <a:pt x="375325" y="241730"/>
                  </a:lnTo>
                  <a:lnTo>
                    <a:pt x="382838" y="240701"/>
                  </a:lnTo>
                  <a:lnTo>
                    <a:pt x="390186" y="237676"/>
                  </a:lnTo>
                  <a:lnTo>
                    <a:pt x="411708" y="216652"/>
                  </a:lnTo>
                  <a:lnTo>
                    <a:pt x="446972" y="156417"/>
                  </a:lnTo>
                  <a:lnTo>
                    <a:pt x="454000" y="142882"/>
                  </a:lnTo>
                  <a:lnTo>
                    <a:pt x="459855" y="138539"/>
                  </a:lnTo>
                  <a:lnTo>
                    <a:pt x="464928" y="140322"/>
                  </a:lnTo>
                  <a:lnTo>
                    <a:pt x="473684" y="154782"/>
                  </a:lnTo>
                  <a:lnTo>
                    <a:pt x="487530" y="186891"/>
                  </a:lnTo>
                  <a:lnTo>
                    <a:pt x="503617" y="204335"/>
                  </a:lnTo>
                  <a:lnTo>
                    <a:pt x="525584" y="213648"/>
                  </a:lnTo>
                  <a:lnTo>
                    <a:pt x="537993" y="216131"/>
                  </a:lnTo>
                  <a:lnTo>
                    <a:pt x="561140" y="212651"/>
                  </a:lnTo>
                  <a:lnTo>
                    <a:pt x="590782" y="197538"/>
                  </a:lnTo>
                  <a:lnTo>
                    <a:pt x="614383" y="175123"/>
                  </a:lnTo>
                  <a:lnTo>
                    <a:pt x="636194" y="140015"/>
                  </a:lnTo>
                  <a:lnTo>
                    <a:pt x="658935" y="81339"/>
                  </a:lnTo>
                  <a:lnTo>
                    <a:pt x="660906" y="56037"/>
                  </a:lnTo>
                  <a:lnTo>
                    <a:pt x="656711" y="34264"/>
                  </a:lnTo>
                  <a:lnTo>
                    <a:pt x="6365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Freeform 392"/>
            <p:cNvSpPr/>
            <p:nvPr/>
          </p:nvSpPr>
          <p:spPr>
            <a:xfrm>
              <a:off x="5129656" y="6468512"/>
              <a:ext cx="155651" cy="243279"/>
            </a:xfrm>
            <a:custGeom>
              <a:avLst/>
              <a:gdLst/>
              <a:ahLst/>
              <a:cxnLst/>
              <a:rect l="0" t="0" r="0" b="0"/>
              <a:pathLst>
                <a:path w="155651" h="243279">
                  <a:moveTo>
                    <a:pt x="134593" y="0"/>
                  </a:moveTo>
                  <a:lnTo>
                    <a:pt x="112236" y="0"/>
                  </a:lnTo>
                  <a:lnTo>
                    <a:pt x="91901" y="9359"/>
                  </a:lnTo>
                  <a:lnTo>
                    <a:pt x="55840" y="38373"/>
                  </a:lnTo>
                  <a:lnTo>
                    <a:pt x="27357" y="89511"/>
                  </a:lnTo>
                  <a:lnTo>
                    <a:pt x="5409" y="146707"/>
                  </a:lnTo>
                  <a:lnTo>
                    <a:pt x="0" y="189958"/>
                  </a:lnTo>
                  <a:lnTo>
                    <a:pt x="2750" y="202678"/>
                  </a:lnTo>
                  <a:lnTo>
                    <a:pt x="15164" y="223050"/>
                  </a:lnTo>
                  <a:lnTo>
                    <a:pt x="32381" y="236783"/>
                  </a:lnTo>
                  <a:lnTo>
                    <a:pt x="41885" y="242084"/>
                  </a:lnTo>
                  <a:lnTo>
                    <a:pt x="52901" y="243278"/>
                  </a:lnTo>
                  <a:lnTo>
                    <a:pt x="90761" y="233779"/>
                  </a:lnTo>
                  <a:lnTo>
                    <a:pt x="136117" y="212727"/>
                  </a:lnTo>
                  <a:lnTo>
                    <a:pt x="155650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Freeform 393"/>
            <p:cNvSpPr/>
            <p:nvPr/>
          </p:nvSpPr>
          <p:spPr>
            <a:xfrm>
              <a:off x="5380088" y="6426398"/>
              <a:ext cx="147374" cy="273741"/>
            </a:xfrm>
            <a:custGeom>
              <a:avLst/>
              <a:gdLst/>
              <a:ahLst/>
              <a:cxnLst/>
              <a:rect l="0" t="0" r="0" b="0"/>
              <a:pathLst>
                <a:path w="147374" h="273741">
                  <a:moveTo>
                    <a:pt x="10503" y="0"/>
                  </a:moveTo>
                  <a:lnTo>
                    <a:pt x="3267" y="27556"/>
                  </a:lnTo>
                  <a:lnTo>
                    <a:pt x="950" y="73025"/>
                  </a:lnTo>
                  <a:lnTo>
                    <a:pt x="263" y="136150"/>
                  </a:lnTo>
                  <a:lnTo>
                    <a:pt x="60" y="197488"/>
                  </a:lnTo>
                  <a:lnTo>
                    <a:pt x="0" y="235810"/>
                  </a:lnTo>
                  <a:lnTo>
                    <a:pt x="2321" y="214798"/>
                  </a:lnTo>
                  <a:lnTo>
                    <a:pt x="22881" y="158416"/>
                  </a:lnTo>
                  <a:lnTo>
                    <a:pt x="37062" y="133578"/>
                  </a:lnTo>
                  <a:lnTo>
                    <a:pt x="55062" y="118639"/>
                  </a:lnTo>
                  <a:lnTo>
                    <a:pt x="65945" y="116527"/>
                  </a:lnTo>
                  <a:lnTo>
                    <a:pt x="90516" y="120420"/>
                  </a:lnTo>
                  <a:lnTo>
                    <a:pt x="100110" y="127073"/>
                  </a:lnTo>
                  <a:lnTo>
                    <a:pt x="113889" y="146943"/>
                  </a:lnTo>
                  <a:lnTo>
                    <a:pt x="132267" y="205064"/>
                  </a:lnTo>
                  <a:lnTo>
                    <a:pt x="144043" y="253459"/>
                  </a:lnTo>
                  <a:lnTo>
                    <a:pt x="147373" y="2737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Freeform 394"/>
            <p:cNvSpPr/>
            <p:nvPr/>
          </p:nvSpPr>
          <p:spPr>
            <a:xfrm>
              <a:off x="5605194" y="6494508"/>
              <a:ext cx="185481" cy="174360"/>
            </a:xfrm>
            <a:custGeom>
              <a:avLst/>
              <a:gdLst/>
              <a:ahLst/>
              <a:cxnLst/>
              <a:rect l="0" t="0" r="0" b="0"/>
              <a:pathLst>
                <a:path w="185481" h="174360">
                  <a:moveTo>
                    <a:pt x="101252" y="5589"/>
                  </a:moveTo>
                  <a:lnTo>
                    <a:pt x="84484" y="0"/>
                  </a:lnTo>
                  <a:lnTo>
                    <a:pt x="76035" y="1863"/>
                  </a:lnTo>
                  <a:lnTo>
                    <a:pt x="40379" y="26950"/>
                  </a:lnTo>
                  <a:lnTo>
                    <a:pt x="25064" y="44329"/>
                  </a:lnTo>
                  <a:lnTo>
                    <a:pt x="5628" y="85828"/>
                  </a:lnTo>
                  <a:lnTo>
                    <a:pt x="0" y="127110"/>
                  </a:lnTo>
                  <a:lnTo>
                    <a:pt x="2828" y="150845"/>
                  </a:lnTo>
                  <a:lnTo>
                    <a:pt x="7560" y="159748"/>
                  </a:lnTo>
                  <a:lnTo>
                    <a:pt x="22176" y="172760"/>
                  </a:lnTo>
                  <a:lnTo>
                    <a:pt x="30988" y="174359"/>
                  </a:lnTo>
                  <a:lnTo>
                    <a:pt x="50136" y="169895"/>
                  </a:lnTo>
                  <a:lnTo>
                    <a:pt x="67225" y="153873"/>
                  </a:lnTo>
                  <a:lnTo>
                    <a:pt x="86881" y="118545"/>
                  </a:lnTo>
                  <a:lnTo>
                    <a:pt x="104002" y="70275"/>
                  </a:lnTo>
                  <a:lnTo>
                    <a:pt x="103887" y="32034"/>
                  </a:lnTo>
                  <a:lnTo>
                    <a:pt x="101839" y="27899"/>
                  </a:lnTo>
                  <a:lnTo>
                    <a:pt x="99303" y="29821"/>
                  </a:lnTo>
                  <a:lnTo>
                    <a:pt x="96443" y="35782"/>
                  </a:lnTo>
                  <a:lnTo>
                    <a:pt x="92418" y="72117"/>
                  </a:lnTo>
                  <a:lnTo>
                    <a:pt x="96815" y="125517"/>
                  </a:lnTo>
                  <a:lnTo>
                    <a:pt x="105519" y="152867"/>
                  </a:lnTo>
                  <a:lnTo>
                    <a:pt x="111116" y="163436"/>
                  </a:lnTo>
                  <a:lnTo>
                    <a:pt x="119526" y="168142"/>
                  </a:lnTo>
                  <a:lnTo>
                    <a:pt x="129812" y="168940"/>
                  </a:lnTo>
                  <a:lnTo>
                    <a:pt x="141349" y="167132"/>
                  </a:lnTo>
                  <a:lnTo>
                    <a:pt x="160407" y="155764"/>
                  </a:lnTo>
                  <a:lnTo>
                    <a:pt x="185480" y="131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Freeform 395"/>
            <p:cNvSpPr/>
            <p:nvPr/>
          </p:nvSpPr>
          <p:spPr>
            <a:xfrm>
              <a:off x="5853845" y="6383198"/>
              <a:ext cx="197229" cy="243409"/>
            </a:xfrm>
            <a:custGeom>
              <a:avLst/>
              <a:gdLst/>
              <a:ahLst/>
              <a:cxnLst/>
              <a:rect l="0" t="0" r="0" b="0"/>
              <a:pathLst>
                <a:path w="197229" h="243409">
                  <a:moveTo>
                    <a:pt x="0" y="95842"/>
                  </a:moveTo>
                  <a:lnTo>
                    <a:pt x="0" y="145105"/>
                  </a:lnTo>
                  <a:lnTo>
                    <a:pt x="0" y="194017"/>
                  </a:lnTo>
                  <a:lnTo>
                    <a:pt x="1170" y="229305"/>
                  </a:lnTo>
                  <a:lnTo>
                    <a:pt x="3119" y="228102"/>
                  </a:lnTo>
                  <a:lnTo>
                    <a:pt x="11453" y="197811"/>
                  </a:lnTo>
                  <a:lnTo>
                    <a:pt x="24749" y="141460"/>
                  </a:lnTo>
                  <a:lnTo>
                    <a:pt x="50471" y="85775"/>
                  </a:lnTo>
                  <a:lnTo>
                    <a:pt x="65647" y="56984"/>
                  </a:lnTo>
                  <a:lnTo>
                    <a:pt x="91736" y="26295"/>
                  </a:lnTo>
                  <a:lnTo>
                    <a:pt x="123627" y="4786"/>
                  </a:lnTo>
                  <a:lnTo>
                    <a:pt x="146193" y="0"/>
                  </a:lnTo>
                  <a:lnTo>
                    <a:pt x="157123" y="362"/>
                  </a:lnTo>
                  <a:lnTo>
                    <a:pt x="165580" y="4113"/>
                  </a:lnTo>
                  <a:lnTo>
                    <a:pt x="178096" y="17639"/>
                  </a:lnTo>
                  <a:lnTo>
                    <a:pt x="191719" y="56164"/>
                  </a:lnTo>
                  <a:lnTo>
                    <a:pt x="197228" y="113178"/>
                  </a:lnTo>
                  <a:lnTo>
                    <a:pt x="191383" y="175739"/>
                  </a:lnTo>
                  <a:lnTo>
                    <a:pt x="184293" y="238227"/>
                  </a:lnTo>
                  <a:lnTo>
                    <a:pt x="181354" y="243408"/>
                  </a:lnTo>
                  <a:lnTo>
                    <a:pt x="178224" y="243353"/>
                  </a:lnTo>
                  <a:lnTo>
                    <a:pt x="168456" y="2327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Freeform 396"/>
            <p:cNvSpPr/>
            <p:nvPr/>
          </p:nvSpPr>
          <p:spPr>
            <a:xfrm>
              <a:off x="5980187" y="6465144"/>
              <a:ext cx="326384" cy="192794"/>
            </a:xfrm>
            <a:custGeom>
              <a:avLst/>
              <a:gdLst/>
              <a:ahLst/>
              <a:cxnLst/>
              <a:rect l="0" t="0" r="0" b="0"/>
              <a:pathLst>
                <a:path w="326384" h="192794">
                  <a:moveTo>
                    <a:pt x="0" y="45482"/>
                  </a:moveTo>
                  <a:lnTo>
                    <a:pt x="9575" y="69528"/>
                  </a:lnTo>
                  <a:lnTo>
                    <a:pt x="39403" y="105074"/>
                  </a:lnTo>
                  <a:lnTo>
                    <a:pt x="71076" y="120590"/>
                  </a:lnTo>
                  <a:lnTo>
                    <a:pt x="110097" y="127007"/>
                  </a:lnTo>
                  <a:lnTo>
                    <a:pt x="134330" y="122269"/>
                  </a:lnTo>
                  <a:lnTo>
                    <a:pt x="189661" y="100164"/>
                  </a:lnTo>
                  <a:lnTo>
                    <a:pt x="228551" y="68963"/>
                  </a:lnTo>
                  <a:lnTo>
                    <a:pt x="256711" y="35672"/>
                  </a:lnTo>
                  <a:lnTo>
                    <a:pt x="261218" y="24904"/>
                  </a:lnTo>
                  <a:lnTo>
                    <a:pt x="263106" y="3581"/>
                  </a:lnTo>
                  <a:lnTo>
                    <a:pt x="258462" y="0"/>
                  </a:lnTo>
                  <a:lnTo>
                    <a:pt x="250687" y="1123"/>
                  </a:lnTo>
                  <a:lnTo>
                    <a:pt x="223626" y="16350"/>
                  </a:lnTo>
                  <a:lnTo>
                    <a:pt x="209353" y="30195"/>
                  </a:lnTo>
                  <a:lnTo>
                    <a:pt x="186768" y="77827"/>
                  </a:lnTo>
                  <a:lnTo>
                    <a:pt x="174456" y="133803"/>
                  </a:lnTo>
                  <a:lnTo>
                    <a:pt x="176192" y="158435"/>
                  </a:lnTo>
                  <a:lnTo>
                    <a:pt x="183982" y="177961"/>
                  </a:lnTo>
                  <a:lnTo>
                    <a:pt x="189336" y="186444"/>
                  </a:lnTo>
                  <a:lnTo>
                    <a:pt x="197584" y="190929"/>
                  </a:lnTo>
                  <a:lnTo>
                    <a:pt x="219226" y="192793"/>
                  </a:lnTo>
                  <a:lnTo>
                    <a:pt x="263307" y="176087"/>
                  </a:lnTo>
                  <a:lnTo>
                    <a:pt x="326383" y="1402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Freeform 397"/>
            <p:cNvSpPr/>
            <p:nvPr/>
          </p:nvSpPr>
          <p:spPr>
            <a:xfrm>
              <a:off x="6422384" y="6394812"/>
              <a:ext cx="231628" cy="219171"/>
            </a:xfrm>
            <a:custGeom>
              <a:avLst/>
              <a:gdLst/>
              <a:ahLst/>
              <a:cxnLst/>
              <a:rect l="0" t="0" r="0" b="0"/>
              <a:pathLst>
                <a:path w="231628" h="219171">
                  <a:moveTo>
                    <a:pt x="0" y="63171"/>
                  </a:moveTo>
                  <a:lnTo>
                    <a:pt x="8332" y="100649"/>
                  </a:lnTo>
                  <a:lnTo>
                    <a:pt x="10094" y="163250"/>
                  </a:lnTo>
                  <a:lnTo>
                    <a:pt x="11612" y="218207"/>
                  </a:lnTo>
                  <a:lnTo>
                    <a:pt x="13591" y="219170"/>
                  </a:lnTo>
                  <a:lnTo>
                    <a:pt x="16079" y="216304"/>
                  </a:lnTo>
                  <a:lnTo>
                    <a:pt x="39894" y="155861"/>
                  </a:lnTo>
                  <a:lnTo>
                    <a:pt x="70821" y="96102"/>
                  </a:lnTo>
                  <a:lnTo>
                    <a:pt x="121424" y="46358"/>
                  </a:lnTo>
                  <a:lnTo>
                    <a:pt x="167441" y="18863"/>
                  </a:lnTo>
                  <a:lnTo>
                    <a:pt x="212233" y="4073"/>
                  </a:lnTo>
                  <a:lnTo>
                    <a:pt x="2316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4664125" y="6858066"/>
            <a:ext cx="2716353" cy="533378"/>
            <a:chOff x="4664125" y="6858066"/>
            <a:chExt cx="2716353" cy="533378"/>
          </a:xfrm>
        </p:grpSpPr>
        <p:sp>
          <p:nvSpPr>
            <p:cNvPr id="400" name="Freeform 399"/>
            <p:cNvSpPr/>
            <p:nvPr/>
          </p:nvSpPr>
          <p:spPr>
            <a:xfrm>
              <a:off x="4664125" y="7058107"/>
              <a:ext cx="283708" cy="333337"/>
            </a:xfrm>
            <a:custGeom>
              <a:avLst/>
              <a:gdLst/>
              <a:ahLst/>
              <a:cxnLst/>
              <a:rect l="0" t="0" r="0" b="0"/>
              <a:pathLst>
                <a:path w="283708" h="333337">
                  <a:moveTo>
                    <a:pt x="263212" y="0"/>
                  </a:moveTo>
                  <a:lnTo>
                    <a:pt x="268801" y="62093"/>
                  </a:lnTo>
                  <a:lnTo>
                    <a:pt x="277866" y="111205"/>
                  </a:lnTo>
                  <a:lnTo>
                    <a:pt x="282372" y="159032"/>
                  </a:lnTo>
                  <a:lnTo>
                    <a:pt x="283707" y="214017"/>
                  </a:lnTo>
                  <a:lnTo>
                    <a:pt x="278513" y="263584"/>
                  </a:lnTo>
                  <a:lnTo>
                    <a:pt x="266503" y="290284"/>
                  </a:lnTo>
                  <a:lnTo>
                    <a:pt x="258387" y="302317"/>
                  </a:lnTo>
                  <a:lnTo>
                    <a:pt x="236891" y="318807"/>
                  </a:lnTo>
                  <a:lnTo>
                    <a:pt x="210569" y="328866"/>
                  </a:lnTo>
                  <a:lnTo>
                    <a:pt x="179374" y="333336"/>
                  </a:lnTo>
                  <a:lnTo>
                    <a:pt x="134516" y="324675"/>
                  </a:lnTo>
                  <a:lnTo>
                    <a:pt x="71371" y="301956"/>
                  </a:lnTo>
                  <a:lnTo>
                    <a:pt x="11608" y="281241"/>
                  </a:lnTo>
                  <a:lnTo>
                    <a:pt x="5399" y="279911"/>
                  </a:lnTo>
                  <a:lnTo>
                    <a:pt x="2429" y="280194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Freeform 400"/>
            <p:cNvSpPr/>
            <p:nvPr/>
          </p:nvSpPr>
          <p:spPr>
            <a:xfrm>
              <a:off x="5040049" y="7217359"/>
              <a:ext cx="192616" cy="156604"/>
            </a:xfrm>
            <a:custGeom>
              <a:avLst/>
              <a:gdLst/>
              <a:ahLst/>
              <a:cxnLst/>
              <a:rect l="0" t="0" r="0" b="0"/>
              <a:pathLst>
                <a:path w="192616" h="156604">
                  <a:moveTo>
                    <a:pt x="66272" y="40790"/>
                  </a:moveTo>
                  <a:lnTo>
                    <a:pt x="71861" y="24022"/>
                  </a:lnTo>
                  <a:lnTo>
                    <a:pt x="71168" y="16743"/>
                  </a:lnTo>
                  <a:lnTo>
                    <a:pt x="64159" y="2417"/>
                  </a:lnTo>
                  <a:lnTo>
                    <a:pt x="57844" y="0"/>
                  </a:lnTo>
                  <a:lnTo>
                    <a:pt x="41470" y="3553"/>
                  </a:lnTo>
                  <a:lnTo>
                    <a:pt x="25613" y="19171"/>
                  </a:lnTo>
                  <a:lnTo>
                    <a:pt x="11937" y="42880"/>
                  </a:lnTo>
                  <a:lnTo>
                    <a:pt x="0" y="87942"/>
                  </a:lnTo>
                  <a:lnTo>
                    <a:pt x="943" y="117119"/>
                  </a:lnTo>
                  <a:lnTo>
                    <a:pt x="8382" y="139445"/>
                  </a:lnTo>
                  <a:lnTo>
                    <a:pt x="13641" y="148674"/>
                  </a:lnTo>
                  <a:lnTo>
                    <a:pt x="20656" y="153656"/>
                  </a:lnTo>
                  <a:lnTo>
                    <a:pt x="28843" y="155809"/>
                  </a:lnTo>
                  <a:lnTo>
                    <a:pt x="37810" y="156074"/>
                  </a:lnTo>
                  <a:lnTo>
                    <a:pt x="57132" y="143889"/>
                  </a:lnTo>
                  <a:lnTo>
                    <a:pt x="84621" y="110723"/>
                  </a:lnTo>
                  <a:lnTo>
                    <a:pt x="114870" y="57594"/>
                  </a:lnTo>
                  <a:lnTo>
                    <a:pt x="130715" y="21592"/>
                  </a:lnTo>
                  <a:lnTo>
                    <a:pt x="133801" y="18633"/>
                  </a:lnTo>
                  <a:lnTo>
                    <a:pt x="135858" y="21339"/>
                  </a:lnTo>
                  <a:lnTo>
                    <a:pt x="140600" y="80256"/>
                  </a:lnTo>
                  <a:lnTo>
                    <a:pt x="149387" y="126313"/>
                  </a:lnTo>
                  <a:lnTo>
                    <a:pt x="160144" y="147430"/>
                  </a:lnTo>
                  <a:lnTo>
                    <a:pt x="166288" y="152828"/>
                  </a:lnTo>
                  <a:lnTo>
                    <a:pt x="172724" y="155255"/>
                  </a:lnTo>
                  <a:lnTo>
                    <a:pt x="192615" y="156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Freeform 401"/>
            <p:cNvSpPr/>
            <p:nvPr/>
          </p:nvSpPr>
          <p:spPr>
            <a:xfrm>
              <a:off x="5261744" y="7163392"/>
              <a:ext cx="139377" cy="170066"/>
            </a:xfrm>
            <a:custGeom>
              <a:avLst/>
              <a:gdLst/>
              <a:ahLst/>
              <a:cxnLst/>
              <a:rect l="0" t="0" r="0" b="0"/>
              <a:pathLst>
                <a:path w="139377" h="170066">
                  <a:moveTo>
                    <a:pt x="86733" y="0"/>
                  </a:moveTo>
                  <a:lnTo>
                    <a:pt x="44041" y="26026"/>
                  </a:lnTo>
                  <a:lnTo>
                    <a:pt x="25645" y="44322"/>
                  </a:lnTo>
                  <a:lnTo>
                    <a:pt x="8711" y="75524"/>
                  </a:lnTo>
                  <a:lnTo>
                    <a:pt x="194" y="100637"/>
                  </a:lnTo>
                  <a:lnTo>
                    <a:pt x="0" y="141083"/>
                  </a:lnTo>
                  <a:lnTo>
                    <a:pt x="4345" y="151378"/>
                  </a:lnTo>
                  <a:lnTo>
                    <a:pt x="18531" y="165935"/>
                  </a:lnTo>
                  <a:lnTo>
                    <a:pt x="42773" y="170065"/>
                  </a:lnTo>
                  <a:lnTo>
                    <a:pt x="69535" y="166832"/>
                  </a:lnTo>
                  <a:lnTo>
                    <a:pt x="89228" y="157595"/>
                  </a:lnTo>
                  <a:lnTo>
                    <a:pt x="119058" y="133653"/>
                  </a:lnTo>
                  <a:lnTo>
                    <a:pt x="130345" y="117504"/>
                  </a:lnTo>
                  <a:lnTo>
                    <a:pt x="139376" y="947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Freeform 402"/>
            <p:cNvSpPr/>
            <p:nvPr/>
          </p:nvSpPr>
          <p:spPr>
            <a:xfrm>
              <a:off x="5474819" y="7037050"/>
              <a:ext cx="1" cy="284271"/>
            </a:xfrm>
            <a:custGeom>
              <a:avLst/>
              <a:gdLst/>
              <a:ahLst/>
              <a:cxnLst/>
              <a:rect l="0" t="0" r="0" b="0"/>
              <a:pathLst>
                <a:path w="1" h="284271">
                  <a:moveTo>
                    <a:pt x="0" y="0"/>
                  </a:moveTo>
                  <a:lnTo>
                    <a:pt x="0" y="48931"/>
                  </a:lnTo>
                  <a:lnTo>
                    <a:pt x="0" y="99896"/>
                  </a:lnTo>
                  <a:lnTo>
                    <a:pt x="0" y="159450"/>
                  </a:lnTo>
                  <a:lnTo>
                    <a:pt x="0" y="215310"/>
                  </a:lnTo>
                  <a:lnTo>
                    <a:pt x="0" y="255258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Freeform 403"/>
            <p:cNvSpPr/>
            <p:nvPr/>
          </p:nvSpPr>
          <p:spPr>
            <a:xfrm>
              <a:off x="5500509" y="7142335"/>
              <a:ext cx="121710" cy="157929"/>
            </a:xfrm>
            <a:custGeom>
              <a:avLst/>
              <a:gdLst/>
              <a:ahLst/>
              <a:cxnLst/>
              <a:rect l="0" t="0" r="0" b="0"/>
              <a:pathLst>
                <a:path w="121710" h="157929">
                  <a:moveTo>
                    <a:pt x="69067" y="0"/>
                  </a:moveTo>
                  <a:lnTo>
                    <a:pt x="24744" y="53875"/>
                  </a:lnTo>
                  <a:lnTo>
                    <a:pt x="4914" y="74248"/>
                  </a:lnTo>
                  <a:lnTo>
                    <a:pt x="562" y="84594"/>
                  </a:lnTo>
                  <a:lnTo>
                    <a:pt x="0" y="95000"/>
                  </a:lnTo>
                  <a:lnTo>
                    <a:pt x="1965" y="105447"/>
                  </a:lnTo>
                  <a:lnTo>
                    <a:pt x="6785" y="113583"/>
                  </a:lnTo>
                  <a:lnTo>
                    <a:pt x="21499" y="125741"/>
                  </a:lnTo>
                  <a:lnTo>
                    <a:pt x="80041" y="150549"/>
                  </a:lnTo>
                  <a:lnTo>
                    <a:pt x="121709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Freeform 404"/>
            <p:cNvSpPr/>
            <p:nvPr/>
          </p:nvSpPr>
          <p:spPr>
            <a:xfrm>
              <a:off x="5655308" y="7100221"/>
              <a:ext cx="125280" cy="200043"/>
            </a:xfrm>
            <a:custGeom>
              <a:avLst/>
              <a:gdLst/>
              <a:ahLst/>
              <a:cxnLst/>
              <a:rect l="0" t="0" r="0" b="0"/>
              <a:pathLst>
                <a:path w="125280" h="200043">
                  <a:moveTo>
                    <a:pt x="72195" y="0"/>
                  </a:moveTo>
                  <a:lnTo>
                    <a:pt x="49838" y="0"/>
                  </a:lnTo>
                  <a:lnTo>
                    <a:pt x="40913" y="3509"/>
                  </a:lnTo>
                  <a:lnTo>
                    <a:pt x="24756" y="16768"/>
                  </a:lnTo>
                  <a:lnTo>
                    <a:pt x="2507" y="43963"/>
                  </a:lnTo>
                  <a:lnTo>
                    <a:pt x="0" y="52706"/>
                  </a:lnTo>
                  <a:lnTo>
                    <a:pt x="668" y="60874"/>
                  </a:lnTo>
                  <a:lnTo>
                    <a:pt x="3453" y="68658"/>
                  </a:lnTo>
                  <a:lnTo>
                    <a:pt x="9990" y="73849"/>
                  </a:lnTo>
                  <a:lnTo>
                    <a:pt x="29730" y="79615"/>
                  </a:lnTo>
                  <a:lnTo>
                    <a:pt x="91011" y="86741"/>
                  </a:lnTo>
                  <a:lnTo>
                    <a:pt x="102286" y="89413"/>
                  </a:lnTo>
                  <a:lnTo>
                    <a:pt x="110973" y="94703"/>
                  </a:lnTo>
                  <a:lnTo>
                    <a:pt x="123745" y="109940"/>
                  </a:lnTo>
                  <a:lnTo>
                    <a:pt x="125279" y="118917"/>
                  </a:lnTo>
                  <a:lnTo>
                    <a:pt x="120744" y="138250"/>
                  </a:lnTo>
                  <a:lnTo>
                    <a:pt x="105037" y="163276"/>
                  </a:lnTo>
                  <a:lnTo>
                    <a:pt x="79976" y="185509"/>
                  </a:lnTo>
                  <a:lnTo>
                    <a:pt x="57326" y="193583"/>
                  </a:lnTo>
                  <a:lnTo>
                    <a:pt x="19552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Freeform 405"/>
            <p:cNvSpPr/>
            <p:nvPr/>
          </p:nvSpPr>
          <p:spPr>
            <a:xfrm>
              <a:off x="5822259" y="7116052"/>
              <a:ext cx="123369" cy="139564"/>
            </a:xfrm>
            <a:custGeom>
              <a:avLst/>
              <a:gdLst/>
              <a:ahLst/>
              <a:cxnLst/>
              <a:rect l="0" t="0" r="0" b="0"/>
              <a:pathLst>
                <a:path w="123369" h="139564">
                  <a:moveTo>
                    <a:pt x="0" y="26283"/>
                  </a:moveTo>
                  <a:lnTo>
                    <a:pt x="3120" y="68975"/>
                  </a:lnTo>
                  <a:lnTo>
                    <a:pt x="14654" y="110625"/>
                  </a:lnTo>
                  <a:lnTo>
                    <a:pt x="27570" y="128500"/>
                  </a:lnTo>
                  <a:lnTo>
                    <a:pt x="35928" y="136542"/>
                  </a:lnTo>
                  <a:lnTo>
                    <a:pt x="46179" y="139563"/>
                  </a:lnTo>
                  <a:lnTo>
                    <a:pt x="70047" y="136681"/>
                  </a:lnTo>
                  <a:lnTo>
                    <a:pt x="90014" y="124483"/>
                  </a:lnTo>
                  <a:lnTo>
                    <a:pt x="105517" y="106192"/>
                  </a:lnTo>
                  <a:lnTo>
                    <a:pt x="119652" y="69587"/>
                  </a:lnTo>
                  <a:lnTo>
                    <a:pt x="123368" y="42800"/>
                  </a:lnTo>
                  <a:lnTo>
                    <a:pt x="118781" y="21536"/>
                  </a:lnTo>
                  <a:lnTo>
                    <a:pt x="114283" y="12590"/>
                  </a:lnTo>
                  <a:lnTo>
                    <a:pt x="105435" y="6626"/>
                  </a:lnTo>
                  <a:lnTo>
                    <a:pt x="80006" y="0"/>
                  </a:lnTo>
                  <a:lnTo>
                    <a:pt x="55445" y="3293"/>
                  </a:lnTo>
                  <a:lnTo>
                    <a:pt x="21057" y="157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Freeform 406"/>
            <p:cNvSpPr/>
            <p:nvPr/>
          </p:nvSpPr>
          <p:spPr>
            <a:xfrm>
              <a:off x="6001244" y="7086023"/>
              <a:ext cx="178985" cy="182655"/>
            </a:xfrm>
            <a:custGeom>
              <a:avLst/>
              <a:gdLst/>
              <a:ahLst/>
              <a:cxnLst/>
              <a:rect l="0" t="0" r="0" b="0"/>
              <a:pathLst>
                <a:path w="178985" h="182655">
                  <a:moveTo>
                    <a:pt x="0" y="45784"/>
                  </a:moveTo>
                  <a:lnTo>
                    <a:pt x="24024" y="108064"/>
                  </a:lnTo>
                  <a:lnTo>
                    <a:pt x="29345" y="138976"/>
                  </a:lnTo>
                  <a:lnTo>
                    <a:pt x="30092" y="137158"/>
                  </a:lnTo>
                  <a:lnTo>
                    <a:pt x="40964" y="80953"/>
                  </a:lnTo>
                  <a:lnTo>
                    <a:pt x="59061" y="39957"/>
                  </a:lnTo>
                  <a:lnTo>
                    <a:pt x="76552" y="16288"/>
                  </a:lnTo>
                  <a:lnTo>
                    <a:pt x="99144" y="3429"/>
                  </a:lnTo>
                  <a:lnTo>
                    <a:pt x="111719" y="0"/>
                  </a:lnTo>
                  <a:lnTo>
                    <a:pt x="122443" y="53"/>
                  </a:lnTo>
                  <a:lnTo>
                    <a:pt x="140597" y="6351"/>
                  </a:lnTo>
                  <a:lnTo>
                    <a:pt x="153344" y="23189"/>
                  </a:lnTo>
                  <a:lnTo>
                    <a:pt x="171060" y="77715"/>
                  </a:lnTo>
                  <a:lnTo>
                    <a:pt x="177419" y="135235"/>
                  </a:lnTo>
                  <a:lnTo>
                    <a:pt x="178984" y="1826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Freeform 407"/>
            <p:cNvSpPr/>
            <p:nvPr/>
          </p:nvSpPr>
          <p:spPr>
            <a:xfrm>
              <a:off x="6380270" y="7005465"/>
              <a:ext cx="168457" cy="214166"/>
            </a:xfrm>
            <a:custGeom>
              <a:avLst/>
              <a:gdLst/>
              <a:ahLst/>
              <a:cxnLst/>
              <a:rect l="0" t="0" r="0" b="0"/>
              <a:pathLst>
                <a:path w="168457" h="214166">
                  <a:moveTo>
                    <a:pt x="0" y="42114"/>
                  </a:moveTo>
                  <a:lnTo>
                    <a:pt x="3119" y="94164"/>
                  </a:lnTo>
                  <a:lnTo>
                    <a:pt x="11452" y="147224"/>
                  </a:lnTo>
                  <a:lnTo>
                    <a:pt x="24749" y="206375"/>
                  </a:lnTo>
                  <a:lnTo>
                    <a:pt x="29367" y="212453"/>
                  </a:lnTo>
                  <a:lnTo>
                    <a:pt x="34786" y="214165"/>
                  </a:lnTo>
                  <a:lnTo>
                    <a:pt x="40738" y="212966"/>
                  </a:lnTo>
                  <a:lnTo>
                    <a:pt x="45876" y="207489"/>
                  </a:lnTo>
                  <a:lnTo>
                    <a:pt x="69904" y="147283"/>
                  </a:lnTo>
                  <a:lnTo>
                    <a:pt x="81803" y="116949"/>
                  </a:lnTo>
                  <a:lnTo>
                    <a:pt x="112491" y="61022"/>
                  </a:lnTo>
                  <a:lnTo>
                    <a:pt x="132116" y="26400"/>
                  </a:lnTo>
                  <a:lnTo>
                    <a:pt x="16845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Freeform 408"/>
            <p:cNvSpPr/>
            <p:nvPr/>
          </p:nvSpPr>
          <p:spPr>
            <a:xfrm>
              <a:off x="6620116" y="6998198"/>
              <a:ext cx="139181" cy="207089"/>
            </a:xfrm>
            <a:custGeom>
              <a:avLst/>
              <a:gdLst/>
              <a:ahLst/>
              <a:cxnLst/>
              <a:rect l="0" t="0" r="0" b="0"/>
              <a:pathLst>
                <a:path w="139181" h="207089">
                  <a:moveTo>
                    <a:pt x="2309" y="154666"/>
                  </a:moveTo>
                  <a:lnTo>
                    <a:pt x="24666" y="154666"/>
                  </a:lnTo>
                  <a:lnTo>
                    <a:pt x="41880" y="148427"/>
                  </a:lnTo>
                  <a:lnTo>
                    <a:pt x="71997" y="125358"/>
                  </a:lnTo>
                  <a:lnTo>
                    <a:pt x="107528" y="68426"/>
                  </a:lnTo>
                  <a:lnTo>
                    <a:pt x="114569" y="55059"/>
                  </a:lnTo>
                  <a:lnTo>
                    <a:pt x="119273" y="27727"/>
                  </a:lnTo>
                  <a:lnTo>
                    <a:pt x="118889" y="13888"/>
                  </a:lnTo>
                  <a:lnTo>
                    <a:pt x="112785" y="5832"/>
                  </a:lnTo>
                  <a:lnTo>
                    <a:pt x="102865" y="1631"/>
                  </a:lnTo>
                  <a:lnTo>
                    <a:pt x="90403" y="0"/>
                  </a:lnTo>
                  <a:lnTo>
                    <a:pt x="78586" y="3592"/>
                  </a:lnTo>
                  <a:lnTo>
                    <a:pt x="56097" y="20062"/>
                  </a:lnTo>
                  <a:lnTo>
                    <a:pt x="15601" y="81165"/>
                  </a:lnTo>
                  <a:lnTo>
                    <a:pt x="658" y="129379"/>
                  </a:lnTo>
                  <a:lnTo>
                    <a:pt x="0" y="171350"/>
                  </a:lnTo>
                  <a:lnTo>
                    <a:pt x="7522" y="191717"/>
                  </a:lnTo>
                  <a:lnTo>
                    <a:pt x="12803" y="200424"/>
                  </a:lnTo>
                  <a:lnTo>
                    <a:pt x="22174" y="205058"/>
                  </a:lnTo>
                  <a:lnTo>
                    <a:pt x="48182" y="207088"/>
                  </a:lnTo>
                  <a:lnTo>
                    <a:pt x="60968" y="202482"/>
                  </a:lnTo>
                  <a:lnTo>
                    <a:pt x="117529" y="159851"/>
                  </a:lnTo>
                  <a:lnTo>
                    <a:pt x="139180" y="1441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Freeform 409"/>
            <p:cNvSpPr/>
            <p:nvPr/>
          </p:nvSpPr>
          <p:spPr>
            <a:xfrm>
              <a:off x="6822467" y="6858066"/>
              <a:ext cx="42114" cy="347441"/>
            </a:xfrm>
            <a:custGeom>
              <a:avLst/>
              <a:gdLst/>
              <a:ahLst/>
              <a:cxnLst/>
              <a:rect l="0" t="0" r="0" b="0"/>
              <a:pathLst>
                <a:path w="42114" h="347441">
                  <a:moveTo>
                    <a:pt x="42113" y="0"/>
                  </a:moveTo>
                  <a:lnTo>
                    <a:pt x="30661" y="60384"/>
                  </a:lnTo>
                  <a:lnTo>
                    <a:pt x="23903" y="111868"/>
                  </a:lnTo>
                  <a:lnTo>
                    <a:pt x="16030" y="171186"/>
                  </a:lnTo>
                  <a:lnTo>
                    <a:pt x="12158" y="230616"/>
                  </a:lnTo>
                  <a:lnTo>
                    <a:pt x="3615" y="291608"/>
                  </a:lnTo>
                  <a:lnTo>
                    <a:pt x="0" y="3474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Freeform 410"/>
            <p:cNvSpPr/>
            <p:nvPr/>
          </p:nvSpPr>
          <p:spPr>
            <a:xfrm>
              <a:off x="6790881" y="7000349"/>
              <a:ext cx="230405" cy="200518"/>
            </a:xfrm>
            <a:custGeom>
              <a:avLst/>
              <a:gdLst/>
              <a:ahLst/>
              <a:cxnLst/>
              <a:rect l="0" t="0" r="0" b="0"/>
              <a:pathLst>
                <a:path w="230405" h="200518">
                  <a:moveTo>
                    <a:pt x="0" y="36701"/>
                  </a:moveTo>
                  <a:lnTo>
                    <a:pt x="17981" y="21060"/>
                  </a:lnTo>
                  <a:lnTo>
                    <a:pt x="34898" y="12983"/>
                  </a:lnTo>
                  <a:lnTo>
                    <a:pt x="69742" y="7447"/>
                  </a:lnTo>
                  <a:lnTo>
                    <a:pt x="109702" y="11396"/>
                  </a:lnTo>
                  <a:lnTo>
                    <a:pt x="131034" y="19995"/>
                  </a:lnTo>
                  <a:lnTo>
                    <a:pt x="139999" y="25564"/>
                  </a:lnTo>
                  <a:lnTo>
                    <a:pt x="145975" y="35126"/>
                  </a:lnTo>
                  <a:lnTo>
                    <a:pt x="152615" y="61348"/>
                  </a:lnTo>
                  <a:lnTo>
                    <a:pt x="150764" y="108995"/>
                  </a:lnTo>
                  <a:lnTo>
                    <a:pt x="148397" y="160157"/>
                  </a:lnTo>
                  <a:lnTo>
                    <a:pt x="154081" y="185547"/>
                  </a:lnTo>
                  <a:lnTo>
                    <a:pt x="158873" y="195594"/>
                  </a:lnTo>
                  <a:lnTo>
                    <a:pt x="164407" y="199952"/>
                  </a:lnTo>
                  <a:lnTo>
                    <a:pt x="170436" y="200517"/>
                  </a:lnTo>
                  <a:lnTo>
                    <a:pt x="176795" y="198554"/>
                  </a:lnTo>
                  <a:lnTo>
                    <a:pt x="190100" y="183895"/>
                  </a:lnTo>
                  <a:lnTo>
                    <a:pt x="217704" y="130767"/>
                  </a:lnTo>
                  <a:lnTo>
                    <a:pt x="228877" y="72353"/>
                  </a:lnTo>
                  <a:lnTo>
                    <a:pt x="230404" y="43968"/>
                  </a:lnTo>
                  <a:lnTo>
                    <a:pt x="224844" y="21994"/>
                  </a:lnTo>
                  <a:lnTo>
                    <a:pt x="220086" y="12859"/>
                  </a:lnTo>
                  <a:lnTo>
                    <a:pt x="211065" y="6768"/>
                  </a:lnTo>
                  <a:lnTo>
                    <a:pt x="185444" y="0"/>
                  </a:lnTo>
                  <a:lnTo>
                    <a:pt x="167038" y="114"/>
                  </a:lnTo>
                  <a:lnTo>
                    <a:pt x="147399" y="5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Freeform 411"/>
            <p:cNvSpPr/>
            <p:nvPr/>
          </p:nvSpPr>
          <p:spPr>
            <a:xfrm>
              <a:off x="6990923" y="6969375"/>
              <a:ext cx="189746" cy="225604"/>
            </a:xfrm>
            <a:custGeom>
              <a:avLst/>
              <a:gdLst/>
              <a:ahLst/>
              <a:cxnLst/>
              <a:rect l="0" t="0" r="0" b="0"/>
              <a:pathLst>
                <a:path w="189746" h="225604">
                  <a:moveTo>
                    <a:pt x="0" y="99261"/>
                  </a:moveTo>
                  <a:lnTo>
                    <a:pt x="49263" y="99261"/>
                  </a:lnTo>
                  <a:lnTo>
                    <a:pt x="98174" y="96922"/>
                  </a:lnTo>
                  <a:lnTo>
                    <a:pt x="154096" y="76355"/>
                  </a:lnTo>
                  <a:lnTo>
                    <a:pt x="174942" y="62174"/>
                  </a:lnTo>
                  <a:lnTo>
                    <a:pt x="188106" y="44174"/>
                  </a:lnTo>
                  <a:lnTo>
                    <a:pt x="189745" y="34460"/>
                  </a:lnTo>
                  <a:lnTo>
                    <a:pt x="185327" y="14309"/>
                  </a:lnTo>
                  <a:lnTo>
                    <a:pt x="177363" y="7531"/>
                  </a:lnTo>
                  <a:lnTo>
                    <a:pt x="152917" y="0"/>
                  </a:lnTo>
                  <a:lnTo>
                    <a:pt x="141719" y="1502"/>
                  </a:lnTo>
                  <a:lnTo>
                    <a:pt x="123037" y="12528"/>
                  </a:lnTo>
                  <a:lnTo>
                    <a:pt x="99366" y="49646"/>
                  </a:lnTo>
                  <a:lnTo>
                    <a:pt x="88713" y="97688"/>
                  </a:lnTo>
                  <a:lnTo>
                    <a:pt x="91146" y="137789"/>
                  </a:lnTo>
                  <a:lnTo>
                    <a:pt x="104865" y="177487"/>
                  </a:lnTo>
                  <a:lnTo>
                    <a:pt x="120306" y="198759"/>
                  </a:lnTo>
                  <a:lnTo>
                    <a:pt x="142490" y="217649"/>
                  </a:lnTo>
                  <a:lnTo>
                    <a:pt x="157927" y="225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Freeform 412"/>
            <p:cNvSpPr/>
            <p:nvPr/>
          </p:nvSpPr>
          <p:spPr>
            <a:xfrm>
              <a:off x="7243607" y="6936705"/>
              <a:ext cx="136871" cy="289860"/>
            </a:xfrm>
            <a:custGeom>
              <a:avLst/>
              <a:gdLst/>
              <a:ahLst/>
              <a:cxnLst/>
              <a:rect l="0" t="0" r="0" b="0"/>
              <a:pathLst>
                <a:path w="136871" h="289860">
                  <a:moveTo>
                    <a:pt x="136870" y="5589"/>
                  </a:moveTo>
                  <a:lnTo>
                    <a:pt x="114513" y="0"/>
                  </a:lnTo>
                  <a:lnTo>
                    <a:pt x="94178" y="3495"/>
                  </a:lnTo>
                  <a:lnTo>
                    <a:pt x="66119" y="18617"/>
                  </a:lnTo>
                  <a:lnTo>
                    <a:pt x="42987" y="41035"/>
                  </a:lnTo>
                  <a:lnTo>
                    <a:pt x="35677" y="50276"/>
                  </a:lnTo>
                  <a:lnTo>
                    <a:pt x="31973" y="59947"/>
                  </a:lnTo>
                  <a:lnTo>
                    <a:pt x="30978" y="80051"/>
                  </a:lnTo>
                  <a:lnTo>
                    <a:pt x="42583" y="111100"/>
                  </a:lnTo>
                  <a:lnTo>
                    <a:pt x="95722" y="165000"/>
                  </a:lnTo>
                  <a:lnTo>
                    <a:pt x="115449" y="195542"/>
                  </a:lnTo>
                  <a:lnTo>
                    <a:pt x="116741" y="205923"/>
                  </a:lnTo>
                  <a:lnTo>
                    <a:pt x="111936" y="226817"/>
                  </a:lnTo>
                  <a:lnTo>
                    <a:pt x="106209" y="234963"/>
                  </a:lnTo>
                  <a:lnTo>
                    <a:pt x="90488" y="247133"/>
                  </a:lnTo>
                  <a:lnTo>
                    <a:pt x="38432" y="271378"/>
                  </a:lnTo>
                  <a:lnTo>
                    <a:pt x="0" y="2898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2" name="Group 421"/>
          <p:cNvGrpSpPr/>
          <p:nvPr/>
        </p:nvGrpSpPr>
        <p:grpSpPr>
          <a:xfrm>
            <a:off x="4548311" y="7563476"/>
            <a:ext cx="1021266" cy="437216"/>
            <a:chOff x="4548311" y="7563476"/>
            <a:chExt cx="1021266" cy="437216"/>
          </a:xfrm>
        </p:grpSpPr>
        <p:sp>
          <p:nvSpPr>
            <p:cNvPr id="415" name="Freeform 414"/>
            <p:cNvSpPr/>
            <p:nvPr/>
          </p:nvSpPr>
          <p:spPr>
            <a:xfrm>
              <a:off x="4548311" y="7816159"/>
              <a:ext cx="10530" cy="10530"/>
            </a:xfrm>
            <a:custGeom>
              <a:avLst/>
              <a:gdLst/>
              <a:ahLst/>
              <a:cxnLst/>
              <a:rect l="0" t="0" r="0" b="0"/>
              <a:pathLst>
                <a:path w="10530" h="10530">
                  <a:moveTo>
                    <a:pt x="10529" y="10529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Freeform 415"/>
            <p:cNvSpPr/>
            <p:nvPr/>
          </p:nvSpPr>
          <p:spPr>
            <a:xfrm>
              <a:off x="4695710" y="7826688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Freeform 416"/>
            <p:cNvSpPr/>
            <p:nvPr/>
          </p:nvSpPr>
          <p:spPr>
            <a:xfrm>
              <a:off x="4853637" y="7805631"/>
              <a:ext cx="10530" cy="1"/>
            </a:xfrm>
            <a:custGeom>
              <a:avLst/>
              <a:gdLst/>
              <a:ahLst/>
              <a:cxnLst/>
              <a:rect l="0" t="0" r="0" b="0"/>
              <a:pathLst>
                <a:path w="10530" h="1">
                  <a:moveTo>
                    <a:pt x="0" y="0"/>
                  </a:moveTo>
                  <a:lnTo>
                    <a:pt x="1052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Freeform 417"/>
            <p:cNvSpPr/>
            <p:nvPr/>
          </p:nvSpPr>
          <p:spPr>
            <a:xfrm>
              <a:off x="5033923" y="7631428"/>
              <a:ext cx="168334" cy="369264"/>
            </a:xfrm>
            <a:custGeom>
              <a:avLst/>
              <a:gdLst/>
              <a:ahLst/>
              <a:cxnLst/>
              <a:rect l="0" t="0" r="0" b="0"/>
              <a:pathLst>
                <a:path w="168334" h="369264">
                  <a:moveTo>
                    <a:pt x="19756" y="37332"/>
                  </a:moveTo>
                  <a:lnTo>
                    <a:pt x="19756" y="94597"/>
                  </a:lnTo>
                  <a:lnTo>
                    <a:pt x="19756" y="147106"/>
                  </a:lnTo>
                  <a:lnTo>
                    <a:pt x="19756" y="210238"/>
                  </a:lnTo>
                  <a:lnTo>
                    <a:pt x="19756" y="255729"/>
                  </a:lnTo>
                  <a:lnTo>
                    <a:pt x="19756" y="299344"/>
                  </a:lnTo>
                  <a:lnTo>
                    <a:pt x="19756" y="357771"/>
                  </a:lnTo>
                  <a:lnTo>
                    <a:pt x="17416" y="366771"/>
                  </a:lnTo>
                  <a:lnTo>
                    <a:pt x="13517" y="369263"/>
                  </a:lnTo>
                  <a:lnTo>
                    <a:pt x="8578" y="367414"/>
                  </a:lnTo>
                  <a:lnTo>
                    <a:pt x="3089" y="346642"/>
                  </a:lnTo>
                  <a:lnTo>
                    <a:pt x="0" y="292367"/>
                  </a:lnTo>
                  <a:lnTo>
                    <a:pt x="2204" y="233781"/>
                  </a:lnTo>
                  <a:lnTo>
                    <a:pt x="7840" y="172063"/>
                  </a:lnTo>
                  <a:lnTo>
                    <a:pt x="20498" y="112137"/>
                  </a:lnTo>
                  <a:lnTo>
                    <a:pt x="38571" y="58535"/>
                  </a:lnTo>
                  <a:lnTo>
                    <a:pt x="69518" y="11356"/>
                  </a:lnTo>
                  <a:lnTo>
                    <a:pt x="89446" y="2391"/>
                  </a:lnTo>
                  <a:lnTo>
                    <a:pt x="101310" y="0"/>
                  </a:lnTo>
                  <a:lnTo>
                    <a:pt x="111560" y="746"/>
                  </a:lnTo>
                  <a:lnTo>
                    <a:pt x="129188" y="7814"/>
                  </a:lnTo>
                  <a:lnTo>
                    <a:pt x="152266" y="30536"/>
                  </a:lnTo>
                  <a:lnTo>
                    <a:pt x="168333" y="65085"/>
                  </a:lnTo>
                  <a:lnTo>
                    <a:pt x="167288" y="91391"/>
                  </a:lnTo>
                  <a:lnTo>
                    <a:pt x="153143" y="140818"/>
                  </a:lnTo>
                  <a:lnTo>
                    <a:pt x="131418" y="173670"/>
                  </a:lnTo>
                  <a:lnTo>
                    <a:pt x="102754" y="200040"/>
                  </a:lnTo>
                  <a:lnTo>
                    <a:pt x="76141" y="209083"/>
                  </a:lnTo>
                  <a:lnTo>
                    <a:pt x="49495" y="210762"/>
                  </a:lnTo>
                  <a:lnTo>
                    <a:pt x="40752" y="207935"/>
                  </a:lnTo>
                  <a:lnTo>
                    <a:pt x="19756" y="1952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Freeform 418"/>
            <p:cNvSpPr/>
            <p:nvPr/>
          </p:nvSpPr>
          <p:spPr>
            <a:xfrm>
              <a:off x="5253720" y="7574004"/>
              <a:ext cx="142440" cy="252768"/>
            </a:xfrm>
            <a:custGeom>
              <a:avLst/>
              <a:gdLst/>
              <a:ahLst/>
              <a:cxnLst/>
              <a:rect l="0" t="0" r="0" b="0"/>
              <a:pathLst>
                <a:path w="142440" h="252768">
                  <a:moveTo>
                    <a:pt x="0" y="136870"/>
                  </a:moveTo>
                  <a:lnTo>
                    <a:pt x="26364" y="197981"/>
                  </a:lnTo>
                  <a:lnTo>
                    <a:pt x="59899" y="246823"/>
                  </a:lnTo>
                  <a:lnTo>
                    <a:pt x="69178" y="251116"/>
                  </a:lnTo>
                  <a:lnTo>
                    <a:pt x="91967" y="252767"/>
                  </a:lnTo>
                  <a:lnTo>
                    <a:pt x="101086" y="249230"/>
                  </a:lnTo>
                  <a:lnTo>
                    <a:pt x="114337" y="235941"/>
                  </a:lnTo>
                  <a:lnTo>
                    <a:pt x="128375" y="197550"/>
                  </a:lnTo>
                  <a:lnTo>
                    <a:pt x="136362" y="134515"/>
                  </a:lnTo>
                  <a:lnTo>
                    <a:pt x="142439" y="96008"/>
                  </a:lnTo>
                  <a:lnTo>
                    <a:pt x="138318" y="41668"/>
                  </a:lnTo>
                  <a:lnTo>
                    <a:pt x="13687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5506404" y="7563476"/>
              <a:ext cx="1" cy="231627"/>
            </a:xfrm>
            <a:custGeom>
              <a:avLst/>
              <a:gdLst/>
              <a:ahLst/>
              <a:cxnLst/>
              <a:rect l="0" t="0" r="0" b="0"/>
              <a:pathLst>
                <a:path w="1" h="231627">
                  <a:moveTo>
                    <a:pt x="0" y="0"/>
                  </a:moveTo>
                  <a:lnTo>
                    <a:pt x="0" y="48931"/>
                  </a:lnTo>
                  <a:lnTo>
                    <a:pt x="0" y="96776"/>
                  </a:lnTo>
                  <a:lnTo>
                    <a:pt x="0" y="147997"/>
                  </a:lnTo>
                  <a:lnTo>
                    <a:pt x="0" y="193979"/>
                  </a:lnTo>
                  <a:lnTo>
                    <a:pt x="0" y="2316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Freeform 420"/>
            <p:cNvSpPr/>
            <p:nvPr/>
          </p:nvSpPr>
          <p:spPr>
            <a:xfrm>
              <a:off x="5464290" y="7626646"/>
              <a:ext cx="105287" cy="10530"/>
            </a:xfrm>
            <a:custGeom>
              <a:avLst/>
              <a:gdLst/>
              <a:ahLst/>
              <a:cxnLst/>
              <a:rect l="0" t="0" r="0" b="0"/>
              <a:pathLst>
                <a:path w="105287" h="10530">
                  <a:moveTo>
                    <a:pt x="0" y="10529"/>
                  </a:moveTo>
                  <a:lnTo>
                    <a:pt x="57265" y="2195"/>
                  </a:lnTo>
                  <a:lnTo>
                    <a:pt x="10528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3" name="Freeform 422"/>
          <p:cNvSpPr/>
          <p:nvPr/>
        </p:nvSpPr>
        <p:spPr>
          <a:xfrm>
            <a:off x="5118743" y="4678885"/>
            <a:ext cx="1211253" cy="694664"/>
          </a:xfrm>
          <a:custGeom>
            <a:avLst/>
            <a:gdLst/>
            <a:ahLst/>
            <a:cxnLst/>
            <a:rect l="0" t="0" r="0" b="0"/>
            <a:pathLst>
              <a:path w="1211253" h="694664">
                <a:moveTo>
                  <a:pt x="1145713" y="578850"/>
                </a:moveTo>
                <a:lnTo>
                  <a:pt x="1112091" y="564378"/>
                </a:lnTo>
                <a:lnTo>
                  <a:pt x="1075050" y="560913"/>
                </a:lnTo>
                <a:lnTo>
                  <a:pt x="1014182" y="567114"/>
                </a:lnTo>
                <a:lnTo>
                  <a:pt x="958208" y="576488"/>
                </a:lnTo>
                <a:lnTo>
                  <a:pt x="909092" y="586208"/>
                </a:lnTo>
                <a:lnTo>
                  <a:pt x="857494" y="596498"/>
                </a:lnTo>
                <a:lnTo>
                  <a:pt x="805161" y="605785"/>
                </a:lnTo>
                <a:lnTo>
                  <a:pt x="751441" y="610227"/>
                </a:lnTo>
                <a:lnTo>
                  <a:pt x="692760" y="617262"/>
                </a:lnTo>
                <a:lnTo>
                  <a:pt x="637808" y="621036"/>
                </a:lnTo>
                <a:lnTo>
                  <a:pt x="583312" y="627874"/>
                </a:lnTo>
                <a:lnTo>
                  <a:pt x="523231" y="631590"/>
                </a:lnTo>
                <a:lnTo>
                  <a:pt x="462145" y="638410"/>
                </a:lnTo>
                <a:lnTo>
                  <a:pt x="406481" y="640951"/>
                </a:lnTo>
                <a:lnTo>
                  <a:pt x="352943" y="641703"/>
                </a:lnTo>
                <a:lnTo>
                  <a:pt x="300036" y="641927"/>
                </a:lnTo>
                <a:lnTo>
                  <a:pt x="247314" y="640823"/>
                </a:lnTo>
                <a:lnTo>
                  <a:pt x="195819" y="633607"/>
                </a:lnTo>
                <a:lnTo>
                  <a:pt x="139023" y="617568"/>
                </a:lnTo>
                <a:lnTo>
                  <a:pt x="76802" y="584251"/>
                </a:lnTo>
                <a:lnTo>
                  <a:pt x="26930" y="525757"/>
                </a:lnTo>
                <a:lnTo>
                  <a:pt x="7687" y="493318"/>
                </a:lnTo>
                <a:lnTo>
                  <a:pt x="0" y="441028"/>
                </a:lnTo>
                <a:lnTo>
                  <a:pt x="4070" y="385639"/>
                </a:lnTo>
                <a:lnTo>
                  <a:pt x="24545" y="329638"/>
                </a:lnTo>
                <a:lnTo>
                  <a:pt x="54239" y="273515"/>
                </a:lnTo>
                <a:lnTo>
                  <a:pt x="103851" y="211737"/>
                </a:lnTo>
                <a:lnTo>
                  <a:pt x="166603" y="154538"/>
                </a:lnTo>
                <a:lnTo>
                  <a:pt x="219211" y="110238"/>
                </a:lnTo>
                <a:lnTo>
                  <a:pt x="280182" y="73700"/>
                </a:lnTo>
                <a:lnTo>
                  <a:pt x="335235" y="45449"/>
                </a:lnTo>
                <a:lnTo>
                  <a:pt x="396370" y="24574"/>
                </a:lnTo>
                <a:lnTo>
                  <a:pt x="452243" y="8168"/>
                </a:lnTo>
                <a:lnTo>
                  <a:pt x="507532" y="2266"/>
                </a:lnTo>
                <a:lnTo>
                  <a:pt x="567848" y="518"/>
                </a:lnTo>
                <a:lnTo>
                  <a:pt x="630173" y="0"/>
                </a:lnTo>
                <a:lnTo>
                  <a:pt x="693093" y="1017"/>
                </a:lnTo>
                <a:lnTo>
                  <a:pt x="756190" y="8206"/>
                </a:lnTo>
                <a:lnTo>
                  <a:pt x="819339" y="18916"/>
                </a:lnTo>
                <a:lnTo>
                  <a:pt x="881333" y="36387"/>
                </a:lnTo>
                <a:lnTo>
                  <a:pt x="936097" y="57551"/>
                </a:lnTo>
                <a:lnTo>
                  <a:pt x="997116" y="92432"/>
                </a:lnTo>
                <a:lnTo>
                  <a:pt x="1024688" y="109980"/>
                </a:lnTo>
                <a:lnTo>
                  <a:pt x="1081856" y="167268"/>
                </a:lnTo>
                <a:lnTo>
                  <a:pt x="1131975" y="223872"/>
                </a:lnTo>
                <a:lnTo>
                  <a:pt x="1168687" y="283059"/>
                </a:lnTo>
                <a:lnTo>
                  <a:pt x="1196254" y="342152"/>
                </a:lnTo>
                <a:lnTo>
                  <a:pt x="1210731" y="394073"/>
                </a:lnTo>
                <a:lnTo>
                  <a:pt x="1211252" y="448322"/>
                </a:lnTo>
                <a:lnTo>
                  <a:pt x="1203996" y="490262"/>
                </a:lnTo>
                <a:lnTo>
                  <a:pt x="1188848" y="519326"/>
                </a:lnTo>
                <a:lnTo>
                  <a:pt x="1169543" y="542756"/>
                </a:lnTo>
                <a:lnTo>
                  <a:pt x="1107857" y="576716"/>
                </a:lnTo>
                <a:lnTo>
                  <a:pt x="1053921" y="602518"/>
                </a:lnTo>
                <a:lnTo>
                  <a:pt x="995087" y="623212"/>
                </a:lnTo>
                <a:lnTo>
                  <a:pt x="944715" y="639567"/>
                </a:lnTo>
                <a:lnTo>
                  <a:pt x="892746" y="654941"/>
                </a:lnTo>
                <a:lnTo>
                  <a:pt x="843423" y="671195"/>
                </a:lnTo>
                <a:lnTo>
                  <a:pt x="784835" y="681578"/>
                </a:lnTo>
                <a:lnTo>
                  <a:pt x="735102" y="694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3" name="Group 442"/>
          <p:cNvGrpSpPr/>
          <p:nvPr/>
        </p:nvGrpSpPr>
        <p:grpSpPr>
          <a:xfrm>
            <a:off x="5327420" y="7258149"/>
            <a:ext cx="2095625" cy="1045585"/>
            <a:chOff x="5327420" y="7258149"/>
            <a:chExt cx="2095625" cy="1045585"/>
          </a:xfrm>
        </p:grpSpPr>
        <p:sp>
          <p:nvSpPr>
            <p:cNvPr id="424" name="Freeform 423"/>
            <p:cNvSpPr/>
            <p:nvPr/>
          </p:nvSpPr>
          <p:spPr>
            <a:xfrm>
              <a:off x="5787365" y="7395020"/>
              <a:ext cx="150709" cy="357970"/>
            </a:xfrm>
            <a:custGeom>
              <a:avLst/>
              <a:gdLst/>
              <a:ahLst/>
              <a:cxnLst/>
              <a:rect l="0" t="0" r="0" b="0"/>
              <a:pathLst>
                <a:path w="150709" h="357970">
                  <a:moveTo>
                    <a:pt x="150708" y="0"/>
                  </a:moveTo>
                  <a:lnTo>
                    <a:pt x="111020" y="2339"/>
                  </a:lnTo>
                  <a:lnTo>
                    <a:pt x="78897" y="16811"/>
                  </a:lnTo>
                  <a:lnTo>
                    <a:pt x="61860" y="29308"/>
                  </a:lnTo>
                  <a:lnTo>
                    <a:pt x="33029" y="79271"/>
                  </a:lnTo>
                  <a:lnTo>
                    <a:pt x="11006" y="136217"/>
                  </a:lnTo>
                  <a:lnTo>
                    <a:pt x="0" y="185030"/>
                  </a:lnTo>
                  <a:lnTo>
                    <a:pt x="1442" y="241529"/>
                  </a:lnTo>
                  <a:lnTo>
                    <a:pt x="6060" y="300349"/>
                  </a:lnTo>
                  <a:lnTo>
                    <a:pt x="9211" y="323001"/>
                  </a:lnTo>
                  <a:lnTo>
                    <a:pt x="3309" y="3579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Freeform 424"/>
            <p:cNvSpPr/>
            <p:nvPr/>
          </p:nvSpPr>
          <p:spPr>
            <a:xfrm>
              <a:off x="5727503" y="7533074"/>
              <a:ext cx="326384" cy="209121"/>
            </a:xfrm>
            <a:custGeom>
              <a:avLst/>
              <a:gdLst/>
              <a:ahLst/>
              <a:cxnLst/>
              <a:rect l="0" t="0" r="0" b="0"/>
              <a:pathLst>
                <a:path w="326384" h="209121">
                  <a:moveTo>
                    <a:pt x="0" y="93572"/>
                  </a:moveTo>
                  <a:lnTo>
                    <a:pt x="57264" y="93572"/>
                  </a:lnTo>
                  <a:lnTo>
                    <a:pt x="106654" y="96692"/>
                  </a:lnTo>
                  <a:lnTo>
                    <a:pt x="161452" y="98786"/>
                  </a:lnTo>
                  <a:lnTo>
                    <a:pt x="219023" y="91998"/>
                  </a:lnTo>
                  <a:lnTo>
                    <a:pt x="252932" y="83514"/>
                  </a:lnTo>
                  <a:lnTo>
                    <a:pt x="290582" y="59007"/>
                  </a:lnTo>
                  <a:lnTo>
                    <a:pt x="308912" y="39606"/>
                  </a:lnTo>
                  <a:lnTo>
                    <a:pt x="313566" y="29519"/>
                  </a:lnTo>
                  <a:lnTo>
                    <a:pt x="315617" y="8952"/>
                  </a:lnTo>
                  <a:lnTo>
                    <a:pt x="312187" y="3233"/>
                  </a:lnTo>
                  <a:lnTo>
                    <a:pt x="306390" y="591"/>
                  </a:lnTo>
                  <a:lnTo>
                    <a:pt x="299016" y="0"/>
                  </a:lnTo>
                  <a:lnTo>
                    <a:pt x="278345" y="11821"/>
                  </a:lnTo>
                  <a:lnTo>
                    <a:pt x="222427" y="64399"/>
                  </a:lnTo>
                  <a:lnTo>
                    <a:pt x="182221" y="125370"/>
                  </a:lnTo>
                  <a:lnTo>
                    <a:pt x="174573" y="147479"/>
                  </a:lnTo>
                  <a:lnTo>
                    <a:pt x="171174" y="172903"/>
                  </a:lnTo>
                  <a:lnTo>
                    <a:pt x="173777" y="183894"/>
                  </a:lnTo>
                  <a:lnTo>
                    <a:pt x="186029" y="202346"/>
                  </a:lnTo>
                  <a:lnTo>
                    <a:pt x="195379" y="207033"/>
                  </a:lnTo>
                  <a:lnTo>
                    <a:pt x="218246" y="209120"/>
                  </a:lnTo>
                  <a:lnTo>
                    <a:pt x="251839" y="203718"/>
                  </a:lnTo>
                  <a:lnTo>
                    <a:pt x="278430" y="189119"/>
                  </a:lnTo>
                  <a:lnTo>
                    <a:pt x="307205" y="163225"/>
                  </a:lnTo>
                  <a:lnTo>
                    <a:pt x="326383" y="1356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Freeform 425"/>
            <p:cNvSpPr/>
            <p:nvPr/>
          </p:nvSpPr>
          <p:spPr>
            <a:xfrm>
              <a:off x="6109502" y="7363434"/>
              <a:ext cx="196635" cy="306637"/>
            </a:xfrm>
            <a:custGeom>
              <a:avLst/>
              <a:gdLst/>
              <a:ahLst/>
              <a:cxnLst/>
              <a:rect l="0" t="0" r="0" b="0"/>
              <a:pathLst>
                <a:path w="196635" h="306637">
                  <a:moveTo>
                    <a:pt x="186540" y="0"/>
                  </a:moveTo>
                  <a:lnTo>
                    <a:pt x="189659" y="52051"/>
                  </a:lnTo>
                  <a:lnTo>
                    <a:pt x="194872" y="101990"/>
                  </a:lnTo>
                  <a:lnTo>
                    <a:pt x="196634" y="160786"/>
                  </a:lnTo>
                  <a:lnTo>
                    <a:pt x="189747" y="218630"/>
                  </a:lnTo>
                  <a:lnTo>
                    <a:pt x="187965" y="251197"/>
                  </a:lnTo>
                  <a:lnTo>
                    <a:pt x="186320" y="256372"/>
                  </a:lnTo>
                  <a:lnTo>
                    <a:pt x="184053" y="253972"/>
                  </a:lnTo>
                  <a:lnTo>
                    <a:pt x="166325" y="203287"/>
                  </a:lnTo>
                  <a:lnTo>
                    <a:pt x="150650" y="185496"/>
                  </a:lnTo>
                  <a:lnTo>
                    <a:pt x="140386" y="180986"/>
                  </a:lnTo>
                  <a:lnTo>
                    <a:pt x="116504" y="179094"/>
                  </a:lnTo>
                  <a:lnTo>
                    <a:pt x="96531" y="185273"/>
                  </a:lnTo>
                  <a:lnTo>
                    <a:pt x="53466" y="219481"/>
                  </a:lnTo>
                  <a:lnTo>
                    <a:pt x="16711" y="256826"/>
                  </a:lnTo>
                  <a:lnTo>
                    <a:pt x="1486" y="280651"/>
                  </a:lnTo>
                  <a:lnTo>
                    <a:pt x="0" y="290046"/>
                  </a:lnTo>
                  <a:lnTo>
                    <a:pt x="2518" y="297479"/>
                  </a:lnTo>
                  <a:lnTo>
                    <a:pt x="7707" y="303605"/>
                  </a:lnTo>
                  <a:lnTo>
                    <a:pt x="14675" y="306518"/>
                  </a:lnTo>
                  <a:lnTo>
                    <a:pt x="31777" y="306636"/>
                  </a:lnTo>
                  <a:lnTo>
                    <a:pt x="91783" y="2947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Freeform 426"/>
            <p:cNvSpPr/>
            <p:nvPr/>
          </p:nvSpPr>
          <p:spPr>
            <a:xfrm>
              <a:off x="6618605" y="7399959"/>
              <a:ext cx="127962" cy="174046"/>
            </a:xfrm>
            <a:custGeom>
              <a:avLst/>
              <a:gdLst/>
              <a:ahLst/>
              <a:cxnLst/>
              <a:rect l="0" t="0" r="0" b="0"/>
              <a:pathLst>
                <a:path w="127962" h="174046">
                  <a:moveTo>
                    <a:pt x="109105" y="5589"/>
                  </a:moveTo>
                  <a:lnTo>
                    <a:pt x="86748" y="0"/>
                  </a:lnTo>
                  <a:lnTo>
                    <a:pt x="77823" y="693"/>
                  </a:lnTo>
                  <a:lnTo>
                    <a:pt x="23825" y="25200"/>
                  </a:lnTo>
                  <a:lnTo>
                    <a:pt x="3353" y="41211"/>
                  </a:lnTo>
                  <a:lnTo>
                    <a:pt x="0" y="49224"/>
                  </a:lnTo>
                  <a:lnTo>
                    <a:pt x="1273" y="56906"/>
                  </a:lnTo>
                  <a:lnTo>
                    <a:pt x="5631" y="64367"/>
                  </a:lnTo>
                  <a:lnTo>
                    <a:pt x="22952" y="75776"/>
                  </a:lnTo>
                  <a:lnTo>
                    <a:pt x="77789" y="92632"/>
                  </a:lnTo>
                  <a:lnTo>
                    <a:pt x="116595" y="103650"/>
                  </a:lnTo>
                  <a:lnTo>
                    <a:pt x="123457" y="110737"/>
                  </a:lnTo>
                  <a:lnTo>
                    <a:pt x="126862" y="120142"/>
                  </a:lnTo>
                  <a:lnTo>
                    <a:pt x="127961" y="131091"/>
                  </a:lnTo>
                  <a:lnTo>
                    <a:pt x="124016" y="140729"/>
                  </a:lnTo>
                  <a:lnTo>
                    <a:pt x="107153" y="157679"/>
                  </a:lnTo>
                  <a:lnTo>
                    <a:pt x="80942" y="166771"/>
                  </a:lnTo>
                  <a:lnTo>
                    <a:pt x="39540" y="171890"/>
                  </a:lnTo>
                  <a:lnTo>
                    <a:pt x="3820" y="174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Freeform 427"/>
            <p:cNvSpPr/>
            <p:nvPr/>
          </p:nvSpPr>
          <p:spPr>
            <a:xfrm>
              <a:off x="6675068" y="7258149"/>
              <a:ext cx="31586" cy="336912"/>
            </a:xfrm>
            <a:custGeom>
              <a:avLst/>
              <a:gdLst/>
              <a:ahLst/>
              <a:cxnLst/>
              <a:rect l="0" t="0" r="0" b="0"/>
              <a:pathLst>
                <a:path w="31586" h="336912">
                  <a:moveTo>
                    <a:pt x="0" y="0"/>
                  </a:moveTo>
                  <a:lnTo>
                    <a:pt x="1169" y="44367"/>
                  </a:lnTo>
                  <a:lnTo>
                    <a:pt x="7235" y="107772"/>
                  </a:lnTo>
                  <a:lnTo>
                    <a:pt x="9064" y="158642"/>
                  </a:lnTo>
                  <a:lnTo>
                    <a:pt x="9877" y="209329"/>
                  </a:lnTo>
                  <a:lnTo>
                    <a:pt x="11408" y="255642"/>
                  </a:lnTo>
                  <a:lnTo>
                    <a:pt x="21924" y="314142"/>
                  </a:lnTo>
                  <a:lnTo>
                    <a:pt x="31585" y="3369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Freeform 428"/>
            <p:cNvSpPr/>
            <p:nvPr/>
          </p:nvSpPr>
          <p:spPr>
            <a:xfrm>
              <a:off x="6959337" y="7447662"/>
              <a:ext cx="21058" cy="200043"/>
            </a:xfrm>
            <a:custGeom>
              <a:avLst/>
              <a:gdLst/>
              <a:ahLst/>
              <a:cxnLst/>
              <a:rect l="0" t="0" r="0" b="0"/>
              <a:pathLst>
                <a:path w="21058" h="200043">
                  <a:moveTo>
                    <a:pt x="21057" y="0"/>
                  </a:moveTo>
                  <a:lnTo>
                    <a:pt x="11992" y="58616"/>
                  </a:lnTo>
                  <a:lnTo>
                    <a:pt x="2388" y="121454"/>
                  </a:lnTo>
                  <a:lnTo>
                    <a:pt x="708" y="163888"/>
                  </a:lnTo>
                  <a:lnTo>
                    <a:pt x="0" y="2000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Freeform 429"/>
            <p:cNvSpPr/>
            <p:nvPr/>
          </p:nvSpPr>
          <p:spPr>
            <a:xfrm>
              <a:off x="7122638" y="7437134"/>
              <a:ext cx="170902" cy="200042"/>
            </a:xfrm>
            <a:custGeom>
              <a:avLst/>
              <a:gdLst/>
              <a:ahLst/>
              <a:cxnLst/>
              <a:rect l="0" t="0" r="0" b="0"/>
              <a:pathLst>
                <a:path w="170902" h="200042">
                  <a:moveTo>
                    <a:pt x="15684" y="0"/>
                  </a:moveTo>
                  <a:lnTo>
                    <a:pt x="10094" y="62092"/>
                  </a:lnTo>
                  <a:lnTo>
                    <a:pt x="4961" y="119543"/>
                  </a:lnTo>
                  <a:lnTo>
                    <a:pt x="0" y="144377"/>
                  </a:lnTo>
                  <a:lnTo>
                    <a:pt x="548" y="148894"/>
                  </a:lnTo>
                  <a:lnTo>
                    <a:pt x="3254" y="148395"/>
                  </a:lnTo>
                  <a:lnTo>
                    <a:pt x="7397" y="144554"/>
                  </a:lnTo>
                  <a:lnTo>
                    <a:pt x="35200" y="82403"/>
                  </a:lnTo>
                  <a:lnTo>
                    <a:pt x="62866" y="27238"/>
                  </a:lnTo>
                  <a:lnTo>
                    <a:pt x="81108" y="7816"/>
                  </a:lnTo>
                  <a:lnTo>
                    <a:pt x="90885" y="4040"/>
                  </a:lnTo>
                  <a:lnTo>
                    <a:pt x="100913" y="3864"/>
                  </a:lnTo>
                  <a:lnTo>
                    <a:pt x="111107" y="6085"/>
                  </a:lnTo>
                  <a:lnTo>
                    <a:pt x="128674" y="17912"/>
                  </a:lnTo>
                  <a:lnTo>
                    <a:pt x="143111" y="34867"/>
                  </a:lnTo>
                  <a:lnTo>
                    <a:pt x="157815" y="67653"/>
                  </a:lnTo>
                  <a:lnTo>
                    <a:pt x="168411" y="119091"/>
                  </a:lnTo>
                  <a:lnTo>
                    <a:pt x="170901" y="167217"/>
                  </a:lnTo>
                  <a:lnTo>
                    <a:pt x="163082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Freeform 430"/>
            <p:cNvSpPr/>
            <p:nvPr/>
          </p:nvSpPr>
          <p:spPr>
            <a:xfrm>
              <a:off x="7054093" y="7289735"/>
              <a:ext cx="42115" cy="21057"/>
            </a:xfrm>
            <a:custGeom>
              <a:avLst/>
              <a:gdLst/>
              <a:ahLst/>
              <a:cxnLst/>
              <a:rect l="0" t="0" r="0" b="0"/>
              <a:pathLst>
                <a:path w="42115" h="21057">
                  <a:moveTo>
                    <a:pt x="42114" y="21056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Freeform 431"/>
            <p:cNvSpPr/>
            <p:nvPr/>
          </p:nvSpPr>
          <p:spPr>
            <a:xfrm>
              <a:off x="5327420" y="7984615"/>
              <a:ext cx="179283" cy="319119"/>
            </a:xfrm>
            <a:custGeom>
              <a:avLst/>
              <a:gdLst/>
              <a:ahLst/>
              <a:cxnLst/>
              <a:rect l="0" t="0" r="0" b="0"/>
              <a:pathLst>
                <a:path w="179283" h="319119">
                  <a:moveTo>
                    <a:pt x="178984" y="0"/>
                  </a:moveTo>
                  <a:lnTo>
                    <a:pt x="145363" y="2340"/>
                  </a:lnTo>
                  <a:lnTo>
                    <a:pt x="109491" y="16811"/>
                  </a:lnTo>
                  <a:lnTo>
                    <a:pt x="62107" y="55087"/>
                  </a:lnTo>
                  <a:lnTo>
                    <a:pt x="30422" y="102475"/>
                  </a:lnTo>
                  <a:lnTo>
                    <a:pt x="20150" y="125093"/>
                  </a:lnTo>
                  <a:lnTo>
                    <a:pt x="21622" y="134868"/>
                  </a:lnTo>
                  <a:lnTo>
                    <a:pt x="27283" y="143725"/>
                  </a:lnTo>
                  <a:lnTo>
                    <a:pt x="35736" y="151968"/>
                  </a:lnTo>
                  <a:lnTo>
                    <a:pt x="60726" y="161129"/>
                  </a:lnTo>
                  <a:lnTo>
                    <a:pt x="118840" y="172598"/>
                  </a:lnTo>
                  <a:lnTo>
                    <a:pt x="155705" y="182682"/>
                  </a:lnTo>
                  <a:lnTo>
                    <a:pt x="164634" y="188468"/>
                  </a:lnTo>
                  <a:lnTo>
                    <a:pt x="177676" y="204256"/>
                  </a:lnTo>
                  <a:lnTo>
                    <a:pt x="179282" y="213380"/>
                  </a:lnTo>
                  <a:lnTo>
                    <a:pt x="174827" y="232876"/>
                  </a:lnTo>
                  <a:lnTo>
                    <a:pt x="159165" y="257994"/>
                  </a:lnTo>
                  <a:lnTo>
                    <a:pt x="130572" y="287441"/>
                  </a:lnTo>
                  <a:lnTo>
                    <a:pt x="82291" y="312668"/>
                  </a:lnTo>
                  <a:lnTo>
                    <a:pt x="56461" y="319118"/>
                  </a:lnTo>
                  <a:lnTo>
                    <a:pt x="24528" y="316172"/>
                  </a:lnTo>
                  <a:lnTo>
                    <a:pt x="0" y="3053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Freeform 432"/>
            <p:cNvSpPr/>
            <p:nvPr/>
          </p:nvSpPr>
          <p:spPr>
            <a:xfrm>
              <a:off x="5527461" y="7974087"/>
              <a:ext cx="21058" cy="252685"/>
            </a:xfrm>
            <a:custGeom>
              <a:avLst/>
              <a:gdLst/>
              <a:ahLst/>
              <a:cxnLst/>
              <a:rect l="0" t="0" r="0" b="0"/>
              <a:pathLst>
                <a:path w="21058" h="252685">
                  <a:moveTo>
                    <a:pt x="0" y="0"/>
                  </a:moveTo>
                  <a:lnTo>
                    <a:pt x="14655" y="55141"/>
                  </a:lnTo>
                  <a:lnTo>
                    <a:pt x="19160" y="114733"/>
                  </a:lnTo>
                  <a:lnTo>
                    <a:pt x="20214" y="157447"/>
                  </a:lnTo>
                  <a:lnTo>
                    <a:pt x="20807" y="214717"/>
                  </a:lnTo>
                  <a:lnTo>
                    <a:pt x="21057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 433"/>
            <p:cNvSpPr/>
            <p:nvPr/>
          </p:nvSpPr>
          <p:spPr>
            <a:xfrm>
              <a:off x="5506404" y="8044273"/>
              <a:ext cx="357970" cy="224063"/>
            </a:xfrm>
            <a:custGeom>
              <a:avLst/>
              <a:gdLst/>
              <a:ahLst/>
              <a:cxnLst/>
              <a:rect l="0" t="0" r="0" b="0"/>
              <a:pathLst>
                <a:path w="357970" h="224063">
                  <a:moveTo>
                    <a:pt x="0" y="56156"/>
                  </a:moveTo>
                  <a:lnTo>
                    <a:pt x="58617" y="50566"/>
                  </a:lnTo>
                  <a:lnTo>
                    <a:pt x="113961" y="38197"/>
                  </a:lnTo>
                  <a:lnTo>
                    <a:pt x="173766" y="24489"/>
                  </a:lnTo>
                  <a:lnTo>
                    <a:pt x="225657" y="10516"/>
                  </a:lnTo>
                  <a:lnTo>
                    <a:pt x="261444" y="0"/>
                  </a:lnTo>
                  <a:lnTo>
                    <a:pt x="265543" y="1"/>
                  </a:lnTo>
                  <a:lnTo>
                    <a:pt x="264766" y="2341"/>
                  </a:lnTo>
                  <a:lnTo>
                    <a:pt x="202768" y="59077"/>
                  </a:lnTo>
                  <a:lnTo>
                    <a:pt x="172807" y="106949"/>
                  </a:lnTo>
                  <a:lnTo>
                    <a:pt x="146586" y="169602"/>
                  </a:lnTo>
                  <a:lnTo>
                    <a:pt x="146258" y="197043"/>
                  </a:lnTo>
                  <a:lnTo>
                    <a:pt x="150148" y="207402"/>
                  </a:lnTo>
                  <a:lnTo>
                    <a:pt x="163829" y="222033"/>
                  </a:lnTo>
                  <a:lnTo>
                    <a:pt x="172390" y="224062"/>
                  </a:lnTo>
                  <a:lnTo>
                    <a:pt x="191262" y="220078"/>
                  </a:lnTo>
                  <a:lnTo>
                    <a:pt x="208228" y="204269"/>
                  </a:lnTo>
                  <a:lnTo>
                    <a:pt x="244187" y="143771"/>
                  </a:lnTo>
                  <a:lnTo>
                    <a:pt x="262228" y="92700"/>
                  </a:lnTo>
                  <a:lnTo>
                    <a:pt x="271467" y="32569"/>
                  </a:lnTo>
                  <a:lnTo>
                    <a:pt x="272225" y="27563"/>
                  </a:lnTo>
                  <a:lnTo>
                    <a:pt x="272730" y="28906"/>
                  </a:lnTo>
                  <a:lnTo>
                    <a:pt x="279131" y="81448"/>
                  </a:lnTo>
                  <a:lnTo>
                    <a:pt x="288336" y="141639"/>
                  </a:lnTo>
                  <a:lnTo>
                    <a:pt x="304062" y="187159"/>
                  </a:lnTo>
                  <a:lnTo>
                    <a:pt x="311503" y="193794"/>
                  </a:lnTo>
                  <a:lnTo>
                    <a:pt x="319973" y="195878"/>
                  </a:lnTo>
                  <a:lnTo>
                    <a:pt x="329129" y="194927"/>
                  </a:lnTo>
                  <a:lnTo>
                    <a:pt x="336403" y="191954"/>
                  </a:lnTo>
                  <a:lnTo>
                    <a:pt x="357969" y="1719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Freeform 434"/>
            <p:cNvSpPr/>
            <p:nvPr/>
          </p:nvSpPr>
          <p:spPr>
            <a:xfrm>
              <a:off x="5938073" y="7921444"/>
              <a:ext cx="21058" cy="294800"/>
            </a:xfrm>
            <a:custGeom>
              <a:avLst/>
              <a:gdLst/>
              <a:ahLst/>
              <a:cxnLst/>
              <a:rect l="0" t="0" r="0" b="0"/>
              <a:pathLst>
                <a:path w="21058" h="294800">
                  <a:moveTo>
                    <a:pt x="21057" y="0"/>
                  </a:moveTo>
                  <a:lnTo>
                    <a:pt x="13821" y="29895"/>
                  </a:lnTo>
                  <a:lnTo>
                    <a:pt x="10334" y="83988"/>
                  </a:lnTo>
                  <a:lnTo>
                    <a:pt x="2388" y="145965"/>
                  </a:lnTo>
                  <a:lnTo>
                    <a:pt x="471" y="203269"/>
                  </a:lnTo>
                  <a:lnTo>
                    <a:pt x="5729" y="256760"/>
                  </a:lnTo>
                  <a:lnTo>
                    <a:pt x="5275" y="277893"/>
                  </a:lnTo>
                  <a:lnTo>
                    <a:pt x="0" y="2947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Freeform 435"/>
            <p:cNvSpPr/>
            <p:nvPr/>
          </p:nvSpPr>
          <p:spPr>
            <a:xfrm>
              <a:off x="5906487" y="7980466"/>
              <a:ext cx="252685" cy="259128"/>
            </a:xfrm>
            <a:custGeom>
              <a:avLst/>
              <a:gdLst/>
              <a:ahLst/>
              <a:cxnLst/>
              <a:rect l="0" t="0" r="0" b="0"/>
              <a:pathLst>
                <a:path w="252685" h="259128">
                  <a:moveTo>
                    <a:pt x="0" y="119963"/>
                  </a:moveTo>
                  <a:lnTo>
                    <a:pt x="14573" y="170988"/>
                  </a:lnTo>
                  <a:lnTo>
                    <a:pt x="39404" y="208811"/>
                  </a:lnTo>
                  <a:lnTo>
                    <a:pt x="62356" y="217942"/>
                  </a:lnTo>
                  <a:lnTo>
                    <a:pt x="76666" y="220378"/>
                  </a:lnTo>
                  <a:lnTo>
                    <a:pt x="105044" y="213725"/>
                  </a:lnTo>
                  <a:lnTo>
                    <a:pt x="150211" y="186447"/>
                  </a:lnTo>
                  <a:lnTo>
                    <a:pt x="187729" y="142888"/>
                  </a:lnTo>
                  <a:lnTo>
                    <a:pt x="218510" y="88624"/>
                  </a:lnTo>
                  <a:lnTo>
                    <a:pt x="233330" y="45687"/>
                  </a:lnTo>
                  <a:lnTo>
                    <a:pt x="233951" y="7098"/>
                  </a:lnTo>
                  <a:lnTo>
                    <a:pt x="229667" y="1436"/>
                  </a:lnTo>
                  <a:lnTo>
                    <a:pt x="223302" y="0"/>
                  </a:lnTo>
                  <a:lnTo>
                    <a:pt x="215549" y="1383"/>
                  </a:lnTo>
                  <a:lnTo>
                    <a:pt x="200694" y="9159"/>
                  </a:lnTo>
                  <a:lnTo>
                    <a:pt x="179178" y="29810"/>
                  </a:lnTo>
                  <a:lnTo>
                    <a:pt x="143915" y="80795"/>
                  </a:lnTo>
                  <a:lnTo>
                    <a:pt x="118938" y="142989"/>
                  </a:lnTo>
                  <a:lnTo>
                    <a:pt x="113693" y="174650"/>
                  </a:lnTo>
                  <a:lnTo>
                    <a:pt x="119160" y="200420"/>
                  </a:lnTo>
                  <a:lnTo>
                    <a:pt x="140982" y="234659"/>
                  </a:lnTo>
                  <a:lnTo>
                    <a:pt x="159755" y="250098"/>
                  </a:lnTo>
                  <a:lnTo>
                    <a:pt x="169675" y="255852"/>
                  </a:lnTo>
                  <a:lnTo>
                    <a:pt x="193174" y="259127"/>
                  </a:lnTo>
                  <a:lnTo>
                    <a:pt x="226473" y="254393"/>
                  </a:lnTo>
                  <a:lnTo>
                    <a:pt x="252684" y="24630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Freeform 436"/>
            <p:cNvSpPr/>
            <p:nvPr/>
          </p:nvSpPr>
          <p:spPr>
            <a:xfrm>
              <a:off x="6453969" y="7795102"/>
              <a:ext cx="158649" cy="340000"/>
            </a:xfrm>
            <a:custGeom>
              <a:avLst/>
              <a:gdLst/>
              <a:ahLst/>
              <a:cxnLst/>
              <a:rect l="0" t="0" r="0" b="0"/>
              <a:pathLst>
                <a:path w="158649" h="340000">
                  <a:moveTo>
                    <a:pt x="10529" y="0"/>
                  </a:moveTo>
                  <a:lnTo>
                    <a:pt x="10529" y="60384"/>
                  </a:lnTo>
                  <a:lnTo>
                    <a:pt x="10529" y="111867"/>
                  </a:lnTo>
                  <a:lnTo>
                    <a:pt x="10529" y="171186"/>
                  </a:lnTo>
                  <a:lnTo>
                    <a:pt x="10529" y="219438"/>
                  </a:lnTo>
                  <a:lnTo>
                    <a:pt x="10529" y="282079"/>
                  </a:lnTo>
                  <a:lnTo>
                    <a:pt x="10529" y="326515"/>
                  </a:lnTo>
                  <a:lnTo>
                    <a:pt x="10529" y="275737"/>
                  </a:lnTo>
                  <a:lnTo>
                    <a:pt x="16117" y="235339"/>
                  </a:lnTo>
                  <a:lnTo>
                    <a:pt x="36361" y="195552"/>
                  </a:lnTo>
                  <a:lnTo>
                    <a:pt x="54765" y="177380"/>
                  </a:lnTo>
                  <a:lnTo>
                    <a:pt x="64586" y="170895"/>
                  </a:lnTo>
                  <a:lnTo>
                    <a:pt x="87977" y="166810"/>
                  </a:lnTo>
                  <a:lnTo>
                    <a:pt x="100765" y="167359"/>
                  </a:lnTo>
                  <a:lnTo>
                    <a:pt x="111631" y="173574"/>
                  </a:lnTo>
                  <a:lnTo>
                    <a:pt x="153405" y="230452"/>
                  </a:lnTo>
                  <a:lnTo>
                    <a:pt x="158648" y="252162"/>
                  </a:lnTo>
                  <a:lnTo>
                    <a:pt x="152481" y="294696"/>
                  </a:lnTo>
                  <a:lnTo>
                    <a:pt x="140299" y="312690"/>
                  </a:lnTo>
                  <a:lnTo>
                    <a:pt x="123187" y="327316"/>
                  </a:lnTo>
                  <a:lnTo>
                    <a:pt x="103883" y="337717"/>
                  </a:lnTo>
                  <a:lnTo>
                    <a:pt x="77366" y="339999"/>
                  </a:lnTo>
                  <a:lnTo>
                    <a:pt x="62105" y="338970"/>
                  </a:lnTo>
                  <a:lnTo>
                    <a:pt x="38911" y="328467"/>
                  </a:lnTo>
                  <a:lnTo>
                    <a:pt x="21973" y="312102"/>
                  </a:lnTo>
                  <a:lnTo>
                    <a:pt x="0" y="2737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 437"/>
            <p:cNvSpPr/>
            <p:nvPr/>
          </p:nvSpPr>
          <p:spPr>
            <a:xfrm>
              <a:off x="6672316" y="7945151"/>
              <a:ext cx="160680" cy="179378"/>
            </a:xfrm>
            <a:custGeom>
              <a:avLst/>
              <a:gdLst/>
              <a:ahLst/>
              <a:cxnLst/>
              <a:rect l="0" t="0" r="0" b="0"/>
              <a:pathLst>
                <a:path w="160680" h="179378">
                  <a:moveTo>
                    <a:pt x="97508" y="71050"/>
                  </a:moveTo>
                  <a:lnTo>
                    <a:pt x="103574" y="37428"/>
                  </a:lnTo>
                  <a:lnTo>
                    <a:pt x="100984" y="12433"/>
                  </a:lnTo>
                  <a:lnTo>
                    <a:pt x="96316" y="5066"/>
                  </a:lnTo>
                  <a:lnTo>
                    <a:pt x="89694" y="1324"/>
                  </a:lnTo>
                  <a:lnTo>
                    <a:pt x="81770" y="0"/>
                  </a:lnTo>
                  <a:lnTo>
                    <a:pt x="63607" y="4767"/>
                  </a:lnTo>
                  <a:lnTo>
                    <a:pt x="53850" y="9313"/>
                  </a:lnTo>
                  <a:lnTo>
                    <a:pt x="36771" y="26844"/>
                  </a:lnTo>
                  <a:lnTo>
                    <a:pt x="12331" y="70637"/>
                  </a:lnTo>
                  <a:lnTo>
                    <a:pt x="0" y="108102"/>
                  </a:lnTo>
                  <a:lnTo>
                    <a:pt x="117" y="148839"/>
                  </a:lnTo>
                  <a:lnTo>
                    <a:pt x="4504" y="159174"/>
                  </a:lnTo>
                  <a:lnTo>
                    <a:pt x="18738" y="173777"/>
                  </a:lnTo>
                  <a:lnTo>
                    <a:pt x="27448" y="176969"/>
                  </a:lnTo>
                  <a:lnTo>
                    <a:pt x="46482" y="177397"/>
                  </a:lnTo>
                  <a:lnTo>
                    <a:pt x="55302" y="172364"/>
                  </a:lnTo>
                  <a:lnTo>
                    <a:pt x="71341" y="154293"/>
                  </a:lnTo>
                  <a:lnTo>
                    <a:pt x="92296" y="97329"/>
                  </a:lnTo>
                  <a:lnTo>
                    <a:pt x="104581" y="39803"/>
                  </a:lnTo>
                  <a:lnTo>
                    <a:pt x="105733" y="25652"/>
                  </a:lnTo>
                  <a:lnTo>
                    <a:pt x="107671" y="20897"/>
                  </a:lnTo>
                  <a:lnTo>
                    <a:pt x="110132" y="22407"/>
                  </a:lnTo>
                  <a:lnTo>
                    <a:pt x="112943" y="28093"/>
                  </a:lnTo>
                  <a:lnTo>
                    <a:pt x="117454" y="87651"/>
                  </a:lnTo>
                  <a:lnTo>
                    <a:pt x="120576" y="143040"/>
                  </a:lnTo>
                  <a:lnTo>
                    <a:pt x="129598" y="170895"/>
                  </a:lnTo>
                  <a:lnTo>
                    <a:pt x="135279" y="177388"/>
                  </a:lnTo>
                  <a:lnTo>
                    <a:pt x="141405" y="179377"/>
                  </a:lnTo>
                  <a:lnTo>
                    <a:pt x="160679" y="176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438"/>
            <p:cNvSpPr/>
            <p:nvPr/>
          </p:nvSpPr>
          <p:spPr>
            <a:xfrm>
              <a:off x="6885638" y="7940918"/>
              <a:ext cx="84228" cy="170041"/>
            </a:xfrm>
            <a:custGeom>
              <a:avLst/>
              <a:gdLst/>
              <a:ahLst/>
              <a:cxnLst/>
              <a:rect l="0" t="0" r="0" b="0"/>
              <a:pathLst>
                <a:path w="84228" h="170041">
                  <a:moveTo>
                    <a:pt x="0" y="12111"/>
                  </a:moveTo>
                  <a:lnTo>
                    <a:pt x="0" y="61042"/>
                  </a:lnTo>
                  <a:lnTo>
                    <a:pt x="0" y="108888"/>
                  </a:lnTo>
                  <a:lnTo>
                    <a:pt x="0" y="129993"/>
                  </a:lnTo>
                  <a:lnTo>
                    <a:pt x="3119" y="95709"/>
                  </a:lnTo>
                  <a:lnTo>
                    <a:pt x="14653" y="42923"/>
                  </a:lnTo>
                  <a:lnTo>
                    <a:pt x="30338" y="4473"/>
                  </a:lnTo>
                  <a:lnTo>
                    <a:pt x="36602" y="0"/>
                  </a:lnTo>
                  <a:lnTo>
                    <a:pt x="43119" y="528"/>
                  </a:lnTo>
                  <a:lnTo>
                    <a:pt x="49803" y="4389"/>
                  </a:lnTo>
                  <a:lnTo>
                    <a:pt x="70388" y="32180"/>
                  </a:lnTo>
                  <a:lnTo>
                    <a:pt x="80127" y="81229"/>
                  </a:lnTo>
                  <a:lnTo>
                    <a:pt x="83012" y="134626"/>
                  </a:lnTo>
                  <a:lnTo>
                    <a:pt x="84227" y="1700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Freeform 439"/>
            <p:cNvSpPr/>
            <p:nvPr/>
          </p:nvSpPr>
          <p:spPr>
            <a:xfrm>
              <a:off x="7043565" y="7784574"/>
              <a:ext cx="31586" cy="336913"/>
            </a:xfrm>
            <a:custGeom>
              <a:avLst/>
              <a:gdLst/>
              <a:ahLst/>
              <a:cxnLst/>
              <a:rect l="0" t="0" r="0" b="0"/>
              <a:pathLst>
                <a:path w="31586" h="336913">
                  <a:moveTo>
                    <a:pt x="31585" y="0"/>
                  </a:moveTo>
                  <a:lnTo>
                    <a:pt x="31585" y="52050"/>
                  </a:lnTo>
                  <a:lnTo>
                    <a:pt x="28466" y="101990"/>
                  </a:lnTo>
                  <a:lnTo>
                    <a:pt x="22521" y="160786"/>
                  </a:lnTo>
                  <a:lnTo>
                    <a:pt x="20177" y="217460"/>
                  </a:lnTo>
                  <a:lnTo>
                    <a:pt x="12781" y="276835"/>
                  </a:lnTo>
                  <a:lnTo>
                    <a:pt x="8076" y="314822"/>
                  </a:lnTo>
                  <a:lnTo>
                    <a:pt x="0" y="3369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Freeform 440"/>
            <p:cNvSpPr/>
            <p:nvPr/>
          </p:nvSpPr>
          <p:spPr>
            <a:xfrm>
              <a:off x="7098571" y="7858274"/>
              <a:ext cx="92394" cy="263213"/>
            </a:xfrm>
            <a:custGeom>
              <a:avLst/>
              <a:gdLst/>
              <a:ahLst/>
              <a:cxnLst/>
              <a:rect l="0" t="0" r="0" b="0"/>
              <a:pathLst>
                <a:path w="92394" h="263213">
                  <a:moveTo>
                    <a:pt x="92393" y="0"/>
                  </a:moveTo>
                  <a:lnTo>
                    <a:pt x="66368" y="42692"/>
                  </a:lnTo>
                  <a:lnTo>
                    <a:pt x="10849" y="102215"/>
                  </a:lnTo>
                  <a:lnTo>
                    <a:pt x="2935" y="110257"/>
                  </a:lnTo>
                  <a:lnTo>
                    <a:pt x="0" y="119128"/>
                  </a:lnTo>
                  <a:lnTo>
                    <a:pt x="2976" y="138343"/>
                  </a:lnTo>
                  <a:lnTo>
                    <a:pt x="23951" y="185340"/>
                  </a:lnTo>
                  <a:lnTo>
                    <a:pt x="68319" y="246920"/>
                  </a:lnTo>
                  <a:lnTo>
                    <a:pt x="81864" y="2632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Freeform 441"/>
            <p:cNvSpPr/>
            <p:nvPr/>
          </p:nvSpPr>
          <p:spPr>
            <a:xfrm>
              <a:off x="7264664" y="7784574"/>
              <a:ext cx="158381" cy="305327"/>
            </a:xfrm>
            <a:custGeom>
              <a:avLst/>
              <a:gdLst/>
              <a:ahLst/>
              <a:cxnLst/>
              <a:rect l="0" t="0" r="0" b="0"/>
              <a:pathLst>
                <a:path w="158381" h="305327">
                  <a:moveTo>
                    <a:pt x="105285" y="0"/>
                  </a:moveTo>
                  <a:lnTo>
                    <a:pt x="82927" y="5589"/>
                  </a:lnTo>
                  <a:lnTo>
                    <a:pt x="65712" y="17692"/>
                  </a:lnTo>
                  <a:lnTo>
                    <a:pt x="14186" y="75582"/>
                  </a:lnTo>
                  <a:lnTo>
                    <a:pt x="10627" y="85483"/>
                  </a:lnTo>
                  <a:lnTo>
                    <a:pt x="9792" y="105842"/>
                  </a:lnTo>
                  <a:lnTo>
                    <a:pt x="14717" y="115015"/>
                  </a:lnTo>
                  <a:lnTo>
                    <a:pt x="63491" y="153850"/>
                  </a:lnTo>
                  <a:lnTo>
                    <a:pt x="124189" y="181105"/>
                  </a:lnTo>
                  <a:lnTo>
                    <a:pt x="144102" y="195134"/>
                  </a:lnTo>
                  <a:lnTo>
                    <a:pt x="156852" y="213068"/>
                  </a:lnTo>
                  <a:lnTo>
                    <a:pt x="158380" y="222764"/>
                  </a:lnTo>
                  <a:lnTo>
                    <a:pt x="153839" y="242896"/>
                  </a:lnTo>
                  <a:lnTo>
                    <a:pt x="140903" y="260422"/>
                  </a:lnTo>
                  <a:lnTo>
                    <a:pt x="123454" y="274840"/>
                  </a:lnTo>
                  <a:lnTo>
                    <a:pt x="91561" y="289534"/>
                  </a:lnTo>
                  <a:lnTo>
                    <a:pt x="35807" y="301860"/>
                  </a:lnTo>
                  <a:lnTo>
                    <a:pt x="0" y="3053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0" name="Group 499"/>
          <p:cNvGrpSpPr/>
          <p:nvPr/>
        </p:nvGrpSpPr>
        <p:grpSpPr>
          <a:xfrm>
            <a:off x="7280074" y="4693423"/>
            <a:ext cx="2785171" cy="3096761"/>
            <a:chOff x="7280074" y="4693423"/>
            <a:chExt cx="2785171" cy="3096761"/>
          </a:xfrm>
        </p:grpSpPr>
        <p:sp>
          <p:nvSpPr>
            <p:cNvPr id="444" name="Freeform 443"/>
            <p:cNvSpPr/>
            <p:nvPr/>
          </p:nvSpPr>
          <p:spPr>
            <a:xfrm>
              <a:off x="7727917" y="4771394"/>
              <a:ext cx="579068" cy="326161"/>
            </a:xfrm>
            <a:custGeom>
              <a:avLst/>
              <a:gdLst/>
              <a:ahLst/>
              <a:cxnLst/>
              <a:rect l="0" t="0" r="0" b="0"/>
              <a:pathLst>
                <a:path w="579068" h="326161">
                  <a:moveTo>
                    <a:pt x="0" y="23086"/>
                  </a:moveTo>
                  <a:lnTo>
                    <a:pt x="5590" y="85179"/>
                  </a:lnTo>
                  <a:lnTo>
                    <a:pt x="21331" y="141877"/>
                  </a:lnTo>
                  <a:lnTo>
                    <a:pt x="38641" y="202246"/>
                  </a:lnTo>
                  <a:lnTo>
                    <a:pt x="56157" y="263647"/>
                  </a:lnTo>
                  <a:lnTo>
                    <a:pt x="66682" y="301944"/>
                  </a:lnTo>
                  <a:lnTo>
                    <a:pt x="72531" y="311937"/>
                  </a:lnTo>
                  <a:lnTo>
                    <a:pt x="88388" y="326160"/>
                  </a:lnTo>
                  <a:lnTo>
                    <a:pt x="95191" y="324571"/>
                  </a:lnTo>
                  <a:lnTo>
                    <a:pt x="100895" y="317663"/>
                  </a:lnTo>
                  <a:lnTo>
                    <a:pt x="122255" y="262873"/>
                  </a:lnTo>
                  <a:lnTo>
                    <a:pt x="136756" y="200216"/>
                  </a:lnTo>
                  <a:lnTo>
                    <a:pt x="145009" y="169661"/>
                  </a:lnTo>
                  <a:lnTo>
                    <a:pt x="156475" y="148282"/>
                  </a:lnTo>
                  <a:lnTo>
                    <a:pt x="172491" y="134101"/>
                  </a:lnTo>
                  <a:lnTo>
                    <a:pt x="181674" y="128682"/>
                  </a:lnTo>
                  <a:lnTo>
                    <a:pt x="190136" y="127408"/>
                  </a:lnTo>
                  <a:lnTo>
                    <a:pt x="198117" y="128899"/>
                  </a:lnTo>
                  <a:lnTo>
                    <a:pt x="205778" y="132233"/>
                  </a:lnTo>
                  <a:lnTo>
                    <a:pt x="220529" y="151535"/>
                  </a:lnTo>
                  <a:lnTo>
                    <a:pt x="249062" y="211586"/>
                  </a:lnTo>
                  <a:lnTo>
                    <a:pt x="277228" y="269028"/>
                  </a:lnTo>
                  <a:lnTo>
                    <a:pt x="291279" y="288761"/>
                  </a:lnTo>
                  <a:lnTo>
                    <a:pt x="295961" y="290280"/>
                  </a:lnTo>
                  <a:lnTo>
                    <a:pt x="299083" y="286614"/>
                  </a:lnTo>
                  <a:lnTo>
                    <a:pt x="303477" y="252857"/>
                  </a:lnTo>
                  <a:lnTo>
                    <a:pt x="304962" y="189746"/>
                  </a:lnTo>
                  <a:lnTo>
                    <a:pt x="306424" y="133389"/>
                  </a:lnTo>
                  <a:lnTo>
                    <a:pt x="316766" y="81009"/>
                  </a:lnTo>
                  <a:lnTo>
                    <a:pt x="329773" y="38299"/>
                  </a:lnTo>
                  <a:lnTo>
                    <a:pt x="335662" y="26209"/>
                  </a:lnTo>
                  <a:lnTo>
                    <a:pt x="351564" y="9656"/>
                  </a:lnTo>
                  <a:lnTo>
                    <a:pt x="360718" y="3604"/>
                  </a:lnTo>
                  <a:lnTo>
                    <a:pt x="380249" y="0"/>
                  </a:lnTo>
                  <a:lnTo>
                    <a:pt x="390370" y="676"/>
                  </a:lnTo>
                  <a:lnTo>
                    <a:pt x="399457" y="6976"/>
                  </a:lnTo>
                  <a:lnTo>
                    <a:pt x="422255" y="41450"/>
                  </a:lnTo>
                  <a:lnTo>
                    <a:pt x="435768" y="76101"/>
                  </a:lnTo>
                  <a:lnTo>
                    <a:pt x="444046" y="129138"/>
                  </a:lnTo>
                  <a:lnTo>
                    <a:pt x="451011" y="184675"/>
                  </a:lnTo>
                  <a:lnTo>
                    <a:pt x="452387" y="243478"/>
                  </a:lnTo>
                  <a:lnTo>
                    <a:pt x="458270" y="201285"/>
                  </a:lnTo>
                  <a:lnTo>
                    <a:pt x="471845" y="160971"/>
                  </a:lnTo>
                  <a:lnTo>
                    <a:pt x="502528" y="116359"/>
                  </a:lnTo>
                  <a:lnTo>
                    <a:pt x="511664" y="112174"/>
                  </a:lnTo>
                  <a:lnTo>
                    <a:pt x="534293" y="113764"/>
                  </a:lnTo>
                  <a:lnTo>
                    <a:pt x="543368" y="119803"/>
                  </a:lnTo>
                  <a:lnTo>
                    <a:pt x="556573" y="138991"/>
                  </a:lnTo>
                  <a:lnTo>
                    <a:pt x="573410" y="197843"/>
                  </a:lnTo>
                  <a:lnTo>
                    <a:pt x="577950" y="253315"/>
                  </a:lnTo>
                  <a:lnTo>
                    <a:pt x="579067" y="2757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Freeform 444"/>
            <p:cNvSpPr/>
            <p:nvPr/>
          </p:nvSpPr>
          <p:spPr>
            <a:xfrm>
              <a:off x="8401741" y="4889237"/>
              <a:ext cx="1" cy="147400"/>
            </a:xfrm>
            <a:custGeom>
              <a:avLst/>
              <a:gdLst/>
              <a:ahLst/>
              <a:cxnLst/>
              <a:rect l="0" t="0" r="0" b="0"/>
              <a:pathLst>
                <a:path w="1" h="147400">
                  <a:moveTo>
                    <a:pt x="0" y="0"/>
                  </a:moveTo>
                  <a:lnTo>
                    <a:pt x="0" y="52051"/>
                  </a:lnTo>
                  <a:lnTo>
                    <a:pt x="0" y="101990"/>
                  </a:lnTo>
                  <a:lnTo>
                    <a:pt x="0" y="14739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Freeform 445"/>
            <p:cNvSpPr/>
            <p:nvPr/>
          </p:nvSpPr>
          <p:spPr>
            <a:xfrm>
              <a:off x="8499116" y="4877997"/>
              <a:ext cx="219307" cy="361230"/>
            </a:xfrm>
            <a:custGeom>
              <a:avLst/>
              <a:gdLst/>
              <a:ahLst/>
              <a:cxnLst/>
              <a:rect l="0" t="0" r="0" b="0"/>
              <a:pathLst>
                <a:path w="219307" h="361230">
                  <a:moveTo>
                    <a:pt x="144780" y="42825"/>
                  </a:moveTo>
                  <a:lnTo>
                    <a:pt x="139192" y="26058"/>
                  </a:lnTo>
                  <a:lnTo>
                    <a:pt x="127089" y="11586"/>
                  </a:lnTo>
                  <a:lnTo>
                    <a:pt x="118948" y="4452"/>
                  </a:lnTo>
                  <a:lnTo>
                    <a:pt x="110011" y="865"/>
                  </a:lnTo>
                  <a:lnTo>
                    <a:pt x="90723" y="0"/>
                  </a:lnTo>
                  <a:lnTo>
                    <a:pt x="60133" y="11679"/>
                  </a:lnTo>
                  <a:lnTo>
                    <a:pt x="45548" y="26643"/>
                  </a:lnTo>
                  <a:lnTo>
                    <a:pt x="6218" y="86688"/>
                  </a:lnTo>
                  <a:lnTo>
                    <a:pt x="0" y="128221"/>
                  </a:lnTo>
                  <a:lnTo>
                    <a:pt x="2636" y="139530"/>
                  </a:lnTo>
                  <a:lnTo>
                    <a:pt x="7904" y="148240"/>
                  </a:lnTo>
                  <a:lnTo>
                    <a:pt x="14925" y="155216"/>
                  </a:lnTo>
                  <a:lnTo>
                    <a:pt x="23115" y="157526"/>
                  </a:lnTo>
                  <a:lnTo>
                    <a:pt x="41574" y="153855"/>
                  </a:lnTo>
                  <a:lnTo>
                    <a:pt x="71697" y="133045"/>
                  </a:lnTo>
                  <a:lnTo>
                    <a:pt x="86173" y="111389"/>
                  </a:lnTo>
                  <a:lnTo>
                    <a:pt x="110587" y="59358"/>
                  </a:lnTo>
                  <a:lnTo>
                    <a:pt x="125421" y="23548"/>
                  </a:lnTo>
                  <a:lnTo>
                    <a:pt x="128364" y="21785"/>
                  </a:lnTo>
                  <a:lnTo>
                    <a:pt x="130327" y="26459"/>
                  </a:lnTo>
                  <a:lnTo>
                    <a:pt x="149376" y="89500"/>
                  </a:lnTo>
                  <a:lnTo>
                    <a:pt x="174617" y="147325"/>
                  </a:lnTo>
                  <a:lnTo>
                    <a:pt x="201280" y="205710"/>
                  </a:lnTo>
                  <a:lnTo>
                    <a:pt x="218584" y="249275"/>
                  </a:lnTo>
                  <a:lnTo>
                    <a:pt x="219306" y="277690"/>
                  </a:lnTo>
                  <a:lnTo>
                    <a:pt x="212608" y="299678"/>
                  </a:lnTo>
                  <a:lnTo>
                    <a:pt x="183655" y="338447"/>
                  </a:lnTo>
                  <a:lnTo>
                    <a:pt x="154350" y="358274"/>
                  </a:lnTo>
                  <a:lnTo>
                    <a:pt x="127586" y="361229"/>
                  </a:lnTo>
                  <a:lnTo>
                    <a:pt x="65957" y="351780"/>
                  </a:lnTo>
                  <a:lnTo>
                    <a:pt x="50024" y="3481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Freeform 446"/>
            <p:cNvSpPr/>
            <p:nvPr/>
          </p:nvSpPr>
          <p:spPr>
            <a:xfrm>
              <a:off x="8907109" y="4741838"/>
              <a:ext cx="31104" cy="260438"/>
            </a:xfrm>
            <a:custGeom>
              <a:avLst/>
              <a:gdLst/>
              <a:ahLst/>
              <a:cxnLst/>
              <a:rect l="0" t="0" r="0" b="0"/>
              <a:pathLst>
                <a:path w="31104" h="260438">
                  <a:moveTo>
                    <a:pt x="0" y="0"/>
                  </a:moveTo>
                  <a:lnTo>
                    <a:pt x="3120" y="42692"/>
                  </a:lnTo>
                  <a:lnTo>
                    <a:pt x="16789" y="103238"/>
                  </a:lnTo>
                  <a:lnTo>
                    <a:pt x="26084" y="166569"/>
                  </a:lnTo>
                  <a:lnTo>
                    <a:pt x="30499" y="219772"/>
                  </a:lnTo>
                  <a:lnTo>
                    <a:pt x="31103" y="251704"/>
                  </a:lnTo>
                  <a:lnTo>
                    <a:pt x="28924" y="259050"/>
                  </a:lnTo>
                  <a:lnTo>
                    <a:pt x="25132" y="260437"/>
                  </a:lnTo>
                  <a:lnTo>
                    <a:pt x="20265" y="257853"/>
                  </a:lnTo>
                  <a:lnTo>
                    <a:pt x="17019" y="254960"/>
                  </a:lnTo>
                  <a:lnTo>
                    <a:pt x="10529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Freeform 447"/>
            <p:cNvSpPr/>
            <p:nvPr/>
          </p:nvSpPr>
          <p:spPr>
            <a:xfrm>
              <a:off x="8864995" y="4693423"/>
              <a:ext cx="220807" cy="181977"/>
            </a:xfrm>
            <a:custGeom>
              <a:avLst/>
              <a:gdLst/>
              <a:ahLst/>
              <a:cxnLst/>
              <a:rect l="0" t="0" r="0" b="0"/>
              <a:pathLst>
                <a:path w="220807" h="181977">
                  <a:moveTo>
                    <a:pt x="0" y="48415"/>
                  </a:moveTo>
                  <a:lnTo>
                    <a:pt x="5589" y="31647"/>
                  </a:lnTo>
                  <a:lnTo>
                    <a:pt x="20811" y="17176"/>
                  </a:lnTo>
                  <a:lnTo>
                    <a:pt x="31422" y="10041"/>
                  </a:lnTo>
                  <a:lnTo>
                    <a:pt x="74301" y="0"/>
                  </a:lnTo>
                  <a:lnTo>
                    <a:pt x="124381" y="5013"/>
                  </a:lnTo>
                  <a:lnTo>
                    <a:pt x="158516" y="16318"/>
                  </a:lnTo>
                  <a:lnTo>
                    <a:pt x="195407" y="40854"/>
                  </a:lnTo>
                  <a:lnTo>
                    <a:pt x="213969" y="60262"/>
                  </a:lnTo>
                  <a:lnTo>
                    <a:pt x="218685" y="70351"/>
                  </a:lnTo>
                  <a:lnTo>
                    <a:pt x="220806" y="90920"/>
                  </a:lnTo>
                  <a:lnTo>
                    <a:pt x="208490" y="111760"/>
                  </a:lnTo>
                  <a:lnTo>
                    <a:pt x="156867" y="153734"/>
                  </a:lnTo>
                  <a:lnTo>
                    <a:pt x="118619" y="174117"/>
                  </a:lnTo>
                  <a:lnTo>
                    <a:pt x="73881" y="181976"/>
                  </a:lnTo>
                  <a:lnTo>
                    <a:pt x="49993" y="177576"/>
                  </a:lnTo>
                  <a:lnTo>
                    <a:pt x="21057" y="16422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Freeform 448"/>
            <p:cNvSpPr/>
            <p:nvPr/>
          </p:nvSpPr>
          <p:spPr>
            <a:xfrm>
              <a:off x="9074565" y="4822153"/>
              <a:ext cx="222100" cy="159882"/>
            </a:xfrm>
            <a:custGeom>
              <a:avLst/>
              <a:gdLst/>
              <a:ahLst/>
              <a:cxnLst/>
              <a:rect l="0" t="0" r="0" b="0"/>
              <a:pathLst>
                <a:path w="222100" h="159882">
                  <a:moveTo>
                    <a:pt x="148399" y="24970"/>
                  </a:moveTo>
                  <a:lnTo>
                    <a:pt x="130419" y="9329"/>
                  </a:lnTo>
                  <a:lnTo>
                    <a:pt x="113502" y="1251"/>
                  </a:lnTo>
                  <a:lnTo>
                    <a:pt x="91165" y="0"/>
                  </a:lnTo>
                  <a:lnTo>
                    <a:pt x="78658" y="1305"/>
                  </a:lnTo>
                  <a:lnTo>
                    <a:pt x="55402" y="12112"/>
                  </a:lnTo>
                  <a:lnTo>
                    <a:pt x="35707" y="28614"/>
                  </a:lnTo>
                  <a:lnTo>
                    <a:pt x="10412" y="74043"/>
                  </a:lnTo>
                  <a:lnTo>
                    <a:pt x="504" y="104102"/>
                  </a:lnTo>
                  <a:lnTo>
                    <a:pt x="0" y="133059"/>
                  </a:lnTo>
                  <a:lnTo>
                    <a:pt x="5013" y="143823"/>
                  </a:lnTo>
                  <a:lnTo>
                    <a:pt x="23061" y="158902"/>
                  </a:lnTo>
                  <a:lnTo>
                    <a:pt x="34425" y="159881"/>
                  </a:lnTo>
                  <a:lnTo>
                    <a:pt x="59529" y="151611"/>
                  </a:lnTo>
                  <a:lnTo>
                    <a:pt x="98132" y="124942"/>
                  </a:lnTo>
                  <a:lnTo>
                    <a:pt x="117869" y="106836"/>
                  </a:lnTo>
                  <a:lnTo>
                    <a:pt x="132101" y="80852"/>
                  </a:lnTo>
                  <a:lnTo>
                    <a:pt x="152319" y="24443"/>
                  </a:lnTo>
                  <a:lnTo>
                    <a:pt x="154735" y="70206"/>
                  </a:lnTo>
                  <a:lnTo>
                    <a:pt x="167675" y="124329"/>
                  </a:lnTo>
                  <a:lnTo>
                    <a:pt x="178803" y="143609"/>
                  </a:lnTo>
                  <a:lnTo>
                    <a:pt x="186215" y="148516"/>
                  </a:lnTo>
                  <a:lnTo>
                    <a:pt x="222099" y="1513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Freeform 449"/>
            <p:cNvSpPr/>
            <p:nvPr/>
          </p:nvSpPr>
          <p:spPr>
            <a:xfrm>
              <a:off x="9359835" y="4705070"/>
              <a:ext cx="208145" cy="278924"/>
            </a:xfrm>
            <a:custGeom>
              <a:avLst/>
              <a:gdLst/>
              <a:ahLst/>
              <a:cxnLst/>
              <a:rect l="0" t="0" r="0" b="0"/>
              <a:pathLst>
                <a:path w="208145" h="278924">
                  <a:moveTo>
                    <a:pt x="0" y="120996"/>
                  </a:moveTo>
                  <a:lnTo>
                    <a:pt x="0" y="178260"/>
                  </a:lnTo>
                  <a:lnTo>
                    <a:pt x="0" y="239152"/>
                  </a:lnTo>
                  <a:lnTo>
                    <a:pt x="0" y="244220"/>
                  </a:lnTo>
                  <a:lnTo>
                    <a:pt x="8405" y="181549"/>
                  </a:lnTo>
                  <a:lnTo>
                    <a:pt x="24749" y="122038"/>
                  </a:lnTo>
                  <a:lnTo>
                    <a:pt x="55451" y="70682"/>
                  </a:lnTo>
                  <a:lnTo>
                    <a:pt x="87399" y="31739"/>
                  </a:lnTo>
                  <a:lnTo>
                    <a:pt x="116833" y="12696"/>
                  </a:lnTo>
                  <a:lnTo>
                    <a:pt x="160699" y="0"/>
                  </a:lnTo>
                  <a:lnTo>
                    <a:pt x="172643" y="2897"/>
                  </a:lnTo>
                  <a:lnTo>
                    <a:pt x="192153" y="18595"/>
                  </a:lnTo>
                  <a:lnTo>
                    <a:pt x="202384" y="44289"/>
                  </a:lnTo>
                  <a:lnTo>
                    <a:pt x="208144" y="94758"/>
                  </a:lnTo>
                  <a:lnTo>
                    <a:pt x="206731" y="154166"/>
                  </a:lnTo>
                  <a:lnTo>
                    <a:pt x="202023" y="209983"/>
                  </a:lnTo>
                  <a:lnTo>
                    <a:pt x="200628" y="249918"/>
                  </a:lnTo>
                  <a:lnTo>
                    <a:pt x="200041" y="2789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Freeform 450"/>
            <p:cNvSpPr/>
            <p:nvPr/>
          </p:nvSpPr>
          <p:spPr>
            <a:xfrm>
              <a:off x="9517762" y="4752367"/>
              <a:ext cx="157928" cy="84229"/>
            </a:xfrm>
            <a:custGeom>
              <a:avLst/>
              <a:gdLst/>
              <a:ahLst/>
              <a:cxnLst/>
              <a:rect l="0" t="0" r="0" b="0"/>
              <a:pathLst>
                <a:path w="157928" h="84229">
                  <a:moveTo>
                    <a:pt x="157927" y="0"/>
                  </a:moveTo>
                  <a:lnTo>
                    <a:pt x="102786" y="25832"/>
                  </a:lnTo>
                  <a:lnTo>
                    <a:pt x="40927" y="61774"/>
                  </a:lnTo>
                  <a:lnTo>
                    <a:pt x="0" y="842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Freeform 451"/>
            <p:cNvSpPr/>
            <p:nvPr/>
          </p:nvSpPr>
          <p:spPr>
            <a:xfrm>
              <a:off x="9707275" y="4773423"/>
              <a:ext cx="84229" cy="157929"/>
            </a:xfrm>
            <a:custGeom>
              <a:avLst/>
              <a:gdLst/>
              <a:ahLst/>
              <a:cxnLst/>
              <a:rect l="0" t="0" r="0" b="0"/>
              <a:pathLst>
                <a:path w="84229" h="157929">
                  <a:moveTo>
                    <a:pt x="0" y="0"/>
                  </a:moveTo>
                  <a:lnTo>
                    <a:pt x="22877" y="25217"/>
                  </a:lnTo>
                  <a:lnTo>
                    <a:pt x="41087" y="67113"/>
                  </a:lnTo>
                  <a:lnTo>
                    <a:pt x="60696" y="124305"/>
                  </a:lnTo>
                  <a:lnTo>
                    <a:pt x="84228" y="1579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Freeform 452"/>
            <p:cNvSpPr/>
            <p:nvPr/>
          </p:nvSpPr>
          <p:spPr>
            <a:xfrm>
              <a:off x="9749389" y="4762895"/>
              <a:ext cx="210571" cy="326385"/>
            </a:xfrm>
            <a:custGeom>
              <a:avLst/>
              <a:gdLst/>
              <a:ahLst/>
              <a:cxnLst/>
              <a:rect l="0" t="0" r="0" b="0"/>
              <a:pathLst>
                <a:path w="210571" h="326385">
                  <a:moveTo>
                    <a:pt x="210570" y="0"/>
                  </a:moveTo>
                  <a:lnTo>
                    <a:pt x="175823" y="61111"/>
                  </a:lnTo>
                  <a:lnTo>
                    <a:pt x="149337" y="115542"/>
                  </a:lnTo>
                  <a:lnTo>
                    <a:pt x="115607" y="171540"/>
                  </a:lnTo>
                  <a:lnTo>
                    <a:pt x="73456" y="230646"/>
                  </a:lnTo>
                  <a:lnTo>
                    <a:pt x="28363" y="287476"/>
                  </a:lnTo>
                  <a:lnTo>
                    <a:pt x="0" y="3263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Freeform 453"/>
            <p:cNvSpPr/>
            <p:nvPr/>
          </p:nvSpPr>
          <p:spPr>
            <a:xfrm>
              <a:off x="7727917" y="5070609"/>
              <a:ext cx="1008634" cy="71301"/>
            </a:xfrm>
            <a:custGeom>
              <a:avLst/>
              <a:gdLst/>
              <a:ahLst/>
              <a:cxnLst/>
              <a:rect l="0" t="0" r="0" b="0"/>
              <a:pathLst>
                <a:path w="1008634" h="71301">
                  <a:moveTo>
                    <a:pt x="0" y="50255"/>
                  </a:moveTo>
                  <a:lnTo>
                    <a:pt x="57265" y="53374"/>
                  </a:lnTo>
                  <a:lnTo>
                    <a:pt x="118157" y="59320"/>
                  </a:lnTo>
                  <a:lnTo>
                    <a:pt x="177859" y="65939"/>
                  </a:lnTo>
                  <a:lnTo>
                    <a:pt x="230644" y="69720"/>
                  </a:lnTo>
                  <a:lnTo>
                    <a:pt x="281510" y="70840"/>
                  </a:lnTo>
                  <a:lnTo>
                    <a:pt x="328035" y="71172"/>
                  </a:lnTo>
                  <a:lnTo>
                    <a:pt x="382636" y="71271"/>
                  </a:lnTo>
                  <a:lnTo>
                    <a:pt x="437678" y="71300"/>
                  </a:lnTo>
                  <a:lnTo>
                    <a:pt x="491031" y="65719"/>
                  </a:lnTo>
                  <a:lnTo>
                    <a:pt x="549473" y="62246"/>
                  </a:lnTo>
                  <a:lnTo>
                    <a:pt x="611243" y="61217"/>
                  </a:lnTo>
                  <a:lnTo>
                    <a:pt x="668410" y="60911"/>
                  </a:lnTo>
                  <a:lnTo>
                    <a:pt x="722393" y="60821"/>
                  </a:lnTo>
                  <a:lnTo>
                    <a:pt x="775433" y="60794"/>
                  </a:lnTo>
                  <a:lnTo>
                    <a:pt x="837351" y="60786"/>
                  </a:lnTo>
                  <a:lnTo>
                    <a:pt x="882804" y="60784"/>
                  </a:lnTo>
                  <a:lnTo>
                    <a:pt x="937346" y="59614"/>
                  </a:lnTo>
                  <a:lnTo>
                    <a:pt x="969149" y="55194"/>
                  </a:lnTo>
                  <a:lnTo>
                    <a:pt x="974823" y="52378"/>
                  </a:lnTo>
                  <a:lnTo>
                    <a:pt x="973925" y="49330"/>
                  </a:lnTo>
                  <a:lnTo>
                    <a:pt x="968648" y="46129"/>
                  </a:lnTo>
                  <a:lnTo>
                    <a:pt x="913256" y="39821"/>
                  </a:lnTo>
                  <a:lnTo>
                    <a:pt x="861759" y="31643"/>
                  </a:lnTo>
                  <a:lnTo>
                    <a:pt x="806874" y="29681"/>
                  </a:lnTo>
                  <a:lnTo>
                    <a:pt x="750972" y="22058"/>
                  </a:lnTo>
                  <a:lnTo>
                    <a:pt x="694870" y="19339"/>
                  </a:lnTo>
                  <a:lnTo>
                    <a:pt x="638727" y="18802"/>
                  </a:lnTo>
                  <a:lnTo>
                    <a:pt x="591025" y="18709"/>
                  </a:lnTo>
                  <a:lnTo>
                    <a:pt x="539847" y="18681"/>
                  </a:lnTo>
                  <a:lnTo>
                    <a:pt x="487637" y="18673"/>
                  </a:lnTo>
                  <a:lnTo>
                    <a:pt x="424830" y="18670"/>
                  </a:lnTo>
                  <a:lnTo>
                    <a:pt x="375701" y="18670"/>
                  </a:lnTo>
                  <a:lnTo>
                    <a:pt x="316585" y="18670"/>
                  </a:lnTo>
                  <a:lnTo>
                    <a:pt x="259847" y="18670"/>
                  </a:lnTo>
                  <a:lnTo>
                    <a:pt x="201241" y="18670"/>
                  </a:lnTo>
                  <a:lnTo>
                    <a:pt x="144635" y="18670"/>
                  </a:lnTo>
                  <a:lnTo>
                    <a:pt x="85749" y="18670"/>
                  </a:lnTo>
                  <a:lnTo>
                    <a:pt x="46984" y="17499"/>
                  </a:lnTo>
                  <a:lnTo>
                    <a:pt x="47701" y="15550"/>
                  </a:lnTo>
                  <a:lnTo>
                    <a:pt x="52858" y="13080"/>
                  </a:lnTo>
                  <a:lnTo>
                    <a:pt x="108057" y="7947"/>
                  </a:lnTo>
                  <a:lnTo>
                    <a:pt x="162635" y="0"/>
                  </a:lnTo>
                  <a:lnTo>
                    <a:pt x="223458" y="3673"/>
                  </a:lnTo>
                  <a:lnTo>
                    <a:pt x="281703" y="7258"/>
                  </a:lnTo>
                  <a:lnTo>
                    <a:pt x="345200" y="11086"/>
                  </a:lnTo>
                  <a:lnTo>
                    <a:pt x="392011" y="19542"/>
                  </a:lnTo>
                  <a:lnTo>
                    <a:pt x="442925" y="26337"/>
                  </a:lnTo>
                  <a:lnTo>
                    <a:pt x="491936" y="31469"/>
                  </a:lnTo>
                  <a:lnTo>
                    <a:pt x="539213" y="37280"/>
                  </a:lnTo>
                  <a:lnTo>
                    <a:pt x="590266" y="39002"/>
                  </a:lnTo>
                  <a:lnTo>
                    <a:pt x="642437" y="39512"/>
                  </a:lnTo>
                  <a:lnTo>
                    <a:pt x="691820" y="39663"/>
                  </a:lnTo>
                  <a:lnTo>
                    <a:pt x="739208" y="39707"/>
                  </a:lnTo>
                  <a:lnTo>
                    <a:pt x="790293" y="39721"/>
                  </a:lnTo>
                  <a:lnTo>
                    <a:pt x="839355" y="39725"/>
                  </a:lnTo>
                  <a:lnTo>
                    <a:pt x="897854" y="39726"/>
                  </a:lnTo>
                  <a:lnTo>
                    <a:pt x="951554" y="39726"/>
                  </a:lnTo>
                  <a:lnTo>
                    <a:pt x="1007582" y="38557"/>
                  </a:lnTo>
                  <a:lnTo>
                    <a:pt x="1008633" y="36607"/>
                  </a:lnTo>
                  <a:lnTo>
                    <a:pt x="1005824" y="34137"/>
                  </a:lnTo>
                  <a:lnTo>
                    <a:pt x="958120" y="30173"/>
                  </a:lnTo>
                  <a:lnTo>
                    <a:pt x="897918" y="29391"/>
                  </a:lnTo>
                  <a:lnTo>
                    <a:pt x="873866" y="291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 454"/>
            <p:cNvSpPr/>
            <p:nvPr/>
          </p:nvSpPr>
          <p:spPr>
            <a:xfrm>
              <a:off x="7902187" y="5141921"/>
              <a:ext cx="246872" cy="410338"/>
            </a:xfrm>
            <a:custGeom>
              <a:avLst/>
              <a:gdLst/>
              <a:ahLst/>
              <a:cxnLst/>
              <a:rect l="0" t="0" r="0" b="0"/>
              <a:pathLst>
                <a:path w="246872" h="410338">
                  <a:moveTo>
                    <a:pt x="46829" y="0"/>
                  </a:moveTo>
                  <a:lnTo>
                    <a:pt x="38496" y="52050"/>
                  </a:lnTo>
                  <a:lnTo>
                    <a:pt x="36951" y="111348"/>
                  </a:lnTo>
                  <a:lnTo>
                    <a:pt x="36590" y="155943"/>
                  </a:lnTo>
                  <a:lnTo>
                    <a:pt x="35216" y="217001"/>
                  </a:lnTo>
                  <a:lnTo>
                    <a:pt x="24865" y="277091"/>
                  </a:lnTo>
                  <a:lnTo>
                    <a:pt x="11555" y="333414"/>
                  </a:lnTo>
                  <a:lnTo>
                    <a:pt x="0" y="378335"/>
                  </a:lnTo>
                  <a:lnTo>
                    <a:pt x="1840" y="399776"/>
                  </a:lnTo>
                  <a:lnTo>
                    <a:pt x="6308" y="405727"/>
                  </a:lnTo>
                  <a:lnTo>
                    <a:pt x="12796" y="408525"/>
                  </a:lnTo>
                  <a:lnTo>
                    <a:pt x="67996" y="410337"/>
                  </a:lnTo>
                  <a:lnTo>
                    <a:pt x="126226" y="407438"/>
                  </a:lnTo>
                  <a:lnTo>
                    <a:pt x="177806" y="401536"/>
                  </a:lnTo>
                  <a:lnTo>
                    <a:pt x="229327" y="391941"/>
                  </a:lnTo>
                  <a:lnTo>
                    <a:pt x="246871" y="3895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Freeform 455"/>
            <p:cNvSpPr/>
            <p:nvPr/>
          </p:nvSpPr>
          <p:spPr>
            <a:xfrm>
              <a:off x="8170785" y="5470123"/>
              <a:ext cx="160543" cy="260697"/>
            </a:xfrm>
            <a:custGeom>
              <a:avLst/>
              <a:gdLst/>
              <a:ahLst/>
              <a:cxnLst/>
              <a:rect l="0" t="0" r="0" b="0"/>
              <a:pathLst>
                <a:path w="160543" h="260697">
                  <a:moveTo>
                    <a:pt x="104615" y="29767"/>
                  </a:moveTo>
                  <a:lnTo>
                    <a:pt x="96281" y="78698"/>
                  </a:lnTo>
                  <a:lnTo>
                    <a:pt x="97856" y="126543"/>
                  </a:lnTo>
                  <a:lnTo>
                    <a:pt x="103280" y="189523"/>
                  </a:lnTo>
                  <a:lnTo>
                    <a:pt x="104894" y="194763"/>
                  </a:lnTo>
                  <a:lnTo>
                    <a:pt x="107141" y="193576"/>
                  </a:lnTo>
                  <a:lnTo>
                    <a:pt x="109808" y="188106"/>
                  </a:lnTo>
                  <a:lnTo>
                    <a:pt x="107973" y="152461"/>
                  </a:lnTo>
                  <a:lnTo>
                    <a:pt x="98042" y="96420"/>
                  </a:lnTo>
                  <a:lnTo>
                    <a:pt x="94867" y="40290"/>
                  </a:lnTo>
                  <a:lnTo>
                    <a:pt x="94607" y="26254"/>
                  </a:lnTo>
                  <a:lnTo>
                    <a:pt x="90924" y="15726"/>
                  </a:lnTo>
                  <a:lnTo>
                    <a:pt x="77472" y="910"/>
                  </a:lnTo>
                  <a:lnTo>
                    <a:pt x="70142" y="0"/>
                  </a:lnTo>
                  <a:lnTo>
                    <a:pt x="62916" y="2903"/>
                  </a:lnTo>
                  <a:lnTo>
                    <a:pt x="55758" y="8348"/>
                  </a:lnTo>
                  <a:lnTo>
                    <a:pt x="28630" y="56775"/>
                  </a:lnTo>
                  <a:lnTo>
                    <a:pt x="6972" y="118981"/>
                  </a:lnTo>
                  <a:lnTo>
                    <a:pt x="1594" y="171234"/>
                  </a:lnTo>
                  <a:lnTo>
                    <a:pt x="0" y="219992"/>
                  </a:lnTo>
                  <a:lnTo>
                    <a:pt x="3286" y="232623"/>
                  </a:lnTo>
                  <a:lnTo>
                    <a:pt x="16296" y="252896"/>
                  </a:lnTo>
                  <a:lnTo>
                    <a:pt x="24678" y="258068"/>
                  </a:lnTo>
                  <a:lnTo>
                    <a:pt x="43351" y="260696"/>
                  </a:lnTo>
                  <a:lnTo>
                    <a:pt x="60228" y="254844"/>
                  </a:lnTo>
                  <a:lnTo>
                    <a:pt x="76698" y="242105"/>
                  </a:lnTo>
                  <a:lnTo>
                    <a:pt x="126947" y="184711"/>
                  </a:lnTo>
                  <a:lnTo>
                    <a:pt x="153243" y="124261"/>
                  </a:lnTo>
                  <a:lnTo>
                    <a:pt x="160542" y="103350"/>
                  </a:lnTo>
                  <a:lnTo>
                    <a:pt x="160050" y="66257"/>
                  </a:lnTo>
                  <a:lnTo>
                    <a:pt x="146906" y="31220"/>
                  </a:lnTo>
                  <a:lnTo>
                    <a:pt x="137488" y="23716"/>
                  </a:lnTo>
                  <a:lnTo>
                    <a:pt x="111427" y="15379"/>
                  </a:lnTo>
                  <a:lnTo>
                    <a:pt x="51972" y="1923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reeform 456"/>
            <p:cNvSpPr/>
            <p:nvPr/>
          </p:nvSpPr>
          <p:spPr>
            <a:xfrm>
              <a:off x="8391213" y="5467259"/>
              <a:ext cx="123102" cy="289562"/>
            </a:xfrm>
            <a:custGeom>
              <a:avLst/>
              <a:gdLst/>
              <a:ahLst/>
              <a:cxnLst/>
              <a:rect l="0" t="0" r="0" b="0"/>
              <a:pathLst>
                <a:path w="123102" h="289562">
                  <a:moveTo>
                    <a:pt x="0" y="32631"/>
                  </a:moveTo>
                  <a:lnTo>
                    <a:pt x="16788" y="87676"/>
                  </a:lnTo>
                  <a:lnTo>
                    <a:pt x="23333" y="148442"/>
                  </a:lnTo>
                  <a:lnTo>
                    <a:pt x="29140" y="211615"/>
                  </a:lnTo>
                  <a:lnTo>
                    <a:pt x="27741" y="268547"/>
                  </a:lnTo>
                  <a:lnTo>
                    <a:pt x="25513" y="284665"/>
                  </a:lnTo>
                  <a:lnTo>
                    <a:pt x="22858" y="289561"/>
                  </a:lnTo>
                  <a:lnTo>
                    <a:pt x="19918" y="286976"/>
                  </a:lnTo>
                  <a:lnTo>
                    <a:pt x="14702" y="267336"/>
                  </a:lnTo>
                  <a:lnTo>
                    <a:pt x="11766" y="215647"/>
                  </a:lnTo>
                  <a:lnTo>
                    <a:pt x="11078" y="172073"/>
                  </a:lnTo>
                  <a:lnTo>
                    <a:pt x="13892" y="128530"/>
                  </a:lnTo>
                  <a:lnTo>
                    <a:pt x="22053" y="70794"/>
                  </a:lnTo>
                  <a:lnTo>
                    <a:pt x="29689" y="41404"/>
                  </a:lnTo>
                  <a:lnTo>
                    <a:pt x="40881" y="20542"/>
                  </a:lnTo>
                  <a:lnTo>
                    <a:pt x="56774" y="6591"/>
                  </a:lnTo>
                  <a:lnTo>
                    <a:pt x="65925" y="1233"/>
                  </a:lnTo>
                  <a:lnTo>
                    <a:pt x="75535" y="0"/>
                  </a:lnTo>
                  <a:lnTo>
                    <a:pt x="95573" y="4870"/>
                  </a:lnTo>
                  <a:lnTo>
                    <a:pt x="109937" y="17953"/>
                  </a:lnTo>
                  <a:lnTo>
                    <a:pt x="115405" y="26355"/>
                  </a:lnTo>
                  <a:lnTo>
                    <a:pt x="123101" y="60537"/>
                  </a:lnTo>
                  <a:lnTo>
                    <a:pt x="114203" y="100301"/>
                  </a:lnTo>
                  <a:lnTo>
                    <a:pt x="99890" y="121588"/>
                  </a:lnTo>
                  <a:lnTo>
                    <a:pt x="81830" y="137678"/>
                  </a:lnTo>
                  <a:lnTo>
                    <a:pt x="53102" y="152143"/>
                  </a:lnTo>
                  <a:lnTo>
                    <a:pt x="21056" y="1589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Freeform 457"/>
            <p:cNvSpPr/>
            <p:nvPr/>
          </p:nvSpPr>
          <p:spPr>
            <a:xfrm>
              <a:off x="8570197" y="5445556"/>
              <a:ext cx="202300" cy="265810"/>
            </a:xfrm>
            <a:custGeom>
              <a:avLst/>
              <a:gdLst/>
              <a:ahLst/>
              <a:cxnLst/>
              <a:rect l="0" t="0" r="0" b="0"/>
              <a:pathLst>
                <a:path w="202300" h="265810">
                  <a:moveTo>
                    <a:pt x="0" y="22748"/>
                  </a:moveTo>
                  <a:lnTo>
                    <a:pt x="15641" y="49135"/>
                  </a:lnTo>
                  <a:lnTo>
                    <a:pt x="34844" y="106060"/>
                  </a:lnTo>
                  <a:lnTo>
                    <a:pt x="40679" y="160824"/>
                  </a:lnTo>
                  <a:lnTo>
                    <a:pt x="40519" y="221457"/>
                  </a:lnTo>
                  <a:lnTo>
                    <a:pt x="36336" y="259242"/>
                  </a:lnTo>
                  <a:lnTo>
                    <a:pt x="33582" y="265809"/>
                  </a:lnTo>
                  <a:lnTo>
                    <a:pt x="30577" y="264337"/>
                  </a:lnTo>
                  <a:lnTo>
                    <a:pt x="27404" y="257507"/>
                  </a:lnTo>
                  <a:lnTo>
                    <a:pt x="22937" y="208770"/>
                  </a:lnTo>
                  <a:lnTo>
                    <a:pt x="29834" y="145324"/>
                  </a:lnTo>
                  <a:lnTo>
                    <a:pt x="45581" y="94664"/>
                  </a:lnTo>
                  <a:lnTo>
                    <a:pt x="76464" y="39943"/>
                  </a:lnTo>
                  <a:lnTo>
                    <a:pt x="95986" y="21422"/>
                  </a:lnTo>
                  <a:lnTo>
                    <a:pt x="129826" y="4418"/>
                  </a:lnTo>
                  <a:lnTo>
                    <a:pt x="142703" y="0"/>
                  </a:lnTo>
                  <a:lnTo>
                    <a:pt x="166369" y="1329"/>
                  </a:lnTo>
                  <a:lnTo>
                    <a:pt x="177593" y="4959"/>
                  </a:lnTo>
                  <a:lnTo>
                    <a:pt x="193184" y="18352"/>
                  </a:lnTo>
                  <a:lnTo>
                    <a:pt x="198979" y="26836"/>
                  </a:lnTo>
                  <a:lnTo>
                    <a:pt x="202299" y="48742"/>
                  </a:lnTo>
                  <a:lnTo>
                    <a:pt x="198705" y="72906"/>
                  </a:lnTo>
                  <a:lnTo>
                    <a:pt x="183528" y="105070"/>
                  </a:lnTo>
                  <a:lnTo>
                    <a:pt x="163043" y="129938"/>
                  </a:lnTo>
                  <a:lnTo>
                    <a:pt x="135266" y="150955"/>
                  </a:lnTo>
                  <a:lnTo>
                    <a:pt x="73699" y="1806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Freeform 458"/>
            <p:cNvSpPr/>
            <p:nvPr/>
          </p:nvSpPr>
          <p:spPr>
            <a:xfrm>
              <a:off x="8827343" y="5426681"/>
              <a:ext cx="165950" cy="182256"/>
            </a:xfrm>
            <a:custGeom>
              <a:avLst/>
              <a:gdLst/>
              <a:ahLst/>
              <a:cxnLst/>
              <a:rect l="0" t="0" r="0" b="0"/>
              <a:pathLst>
                <a:path w="165950" h="182256">
                  <a:moveTo>
                    <a:pt x="6067" y="62680"/>
                  </a:moveTo>
                  <a:lnTo>
                    <a:pt x="0" y="103538"/>
                  </a:lnTo>
                  <a:lnTo>
                    <a:pt x="6089" y="142896"/>
                  </a:lnTo>
                  <a:lnTo>
                    <a:pt x="16215" y="166182"/>
                  </a:lnTo>
                  <a:lnTo>
                    <a:pt x="25700" y="173796"/>
                  </a:lnTo>
                  <a:lnTo>
                    <a:pt x="51838" y="182255"/>
                  </a:lnTo>
                  <a:lnTo>
                    <a:pt x="63486" y="182171"/>
                  </a:lnTo>
                  <a:lnTo>
                    <a:pt x="82669" y="175839"/>
                  </a:lnTo>
                  <a:lnTo>
                    <a:pt x="138004" y="129430"/>
                  </a:lnTo>
                  <a:lnTo>
                    <a:pt x="146668" y="121218"/>
                  </a:lnTo>
                  <a:lnTo>
                    <a:pt x="164449" y="81715"/>
                  </a:lnTo>
                  <a:lnTo>
                    <a:pt x="165949" y="38554"/>
                  </a:lnTo>
                  <a:lnTo>
                    <a:pt x="155504" y="16473"/>
                  </a:lnTo>
                  <a:lnTo>
                    <a:pt x="147806" y="7309"/>
                  </a:lnTo>
                  <a:lnTo>
                    <a:pt x="136824" y="2369"/>
                  </a:lnTo>
                  <a:lnTo>
                    <a:pt x="109025" y="0"/>
                  </a:lnTo>
                  <a:lnTo>
                    <a:pt x="66078" y="10833"/>
                  </a:lnTo>
                  <a:lnTo>
                    <a:pt x="6067" y="416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Freeform 459"/>
            <p:cNvSpPr/>
            <p:nvPr/>
          </p:nvSpPr>
          <p:spPr>
            <a:xfrm>
              <a:off x="9043397" y="5405133"/>
              <a:ext cx="369081" cy="232371"/>
            </a:xfrm>
            <a:custGeom>
              <a:avLst/>
              <a:gdLst/>
              <a:ahLst/>
              <a:cxnLst/>
              <a:rect l="0" t="0" r="0" b="0"/>
              <a:pathLst>
                <a:path w="369081" h="232371">
                  <a:moveTo>
                    <a:pt x="53225" y="0"/>
                  </a:moveTo>
                  <a:lnTo>
                    <a:pt x="47636" y="22357"/>
                  </a:lnTo>
                  <a:lnTo>
                    <a:pt x="27392" y="53028"/>
                  </a:lnTo>
                  <a:lnTo>
                    <a:pt x="4756" y="78753"/>
                  </a:lnTo>
                  <a:lnTo>
                    <a:pt x="1025" y="87597"/>
                  </a:lnTo>
                  <a:lnTo>
                    <a:pt x="0" y="106782"/>
                  </a:lnTo>
                  <a:lnTo>
                    <a:pt x="3703" y="114472"/>
                  </a:lnTo>
                  <a:lnTo>
                    <a:pt x="17178" y="126136"/>
                  </a:lnTo>
                  <a:lnTo>
                    <a:pt x="68895" y="143156"/>
                  </a:lnTo>
                  <a:lnTo>
                    <a:pt x="126215" y="161341"/>
                  </a:lnTo>
                  <a:lnTo>
                    <a:pt x="133470" y="168392"/>
                  </a:lnTo>
                  <a:lnTo>
                    <a:pt x="141532" y="188705"/>
                  </a:lnTo>
                  <a:lnTo>
                    <a:pt x="140173" y="198333"/>
                  </a:lnTo>
                  <a:lnTo>
                    <a:pt x="129303" y="215270"/>
                  </a:lnTo>
                  <a:lnTo>
                    <a:pt x="106534" y="227477"/>
                  </a:lnTo>
                  <a:lnTo>
                    <a:pt x="92274" y="232370"/>
                  </a:lnTo>
                  <a:lnTo>
                    <a:pt x="67071" y="231567"/>
                  </a:lnTo>
                  <a:lnTo>
                    <a:pt x="55437" y="228078"/>
                  </a:lnTo>
                  <a:lnTo>
                    <a:pt x="46511" y="222242"/>
                  </a:lnTo>
                  <a:lnTo>
                    <a:pt x="33473" y="206399"/>
                  </a:lnTo>
                  <a:lnTo>
                    <a:pt x="31868" y="198431"/>
                  </a:lnTo>
                  <a:lnTo>
                    <a:pt x="33137" y="190779"/>
                  </a:lnTo>
                  <a:lnTo>
                    <a:pt x="36324" y="183338"/>
                  </a:lnTo>
                  <a:lnTo>
                    <a:pt x="55462" y="168831"/>
                  </a:lnTo>
                  <a:lnTo>
                    <a:pt x="102241" y="147510"/>
                  </a:lnTo>
                  <a:lnTo>
                    <a:pt x="157435" y="126375"/>
                  </a:lnTo>
                  <a:lnTo>
                    <a:pt x="217310" y="103862"/>
                  </a:lnTo>
                  <a:lnTo>
                    <a:pt x="276867" y="81383"/>
                  </a:lnTo>
                  <a:lnTo>
                    <a:pt x="301191" y="67756"/>
                  </a:lnTo>
                  <a:lnTo>
                    <a:pt x="319800" y="50001"/>
                  </a:lnTo>
                  <a:lnTo>
                    <a:pt x="324528" y="39184"/>
                  </a:lnTo>
                  <a:lnTo>
                    <a:pt x="326662" y="14685"/>
                  </a:lnTo>
                  <a:lnTo>
                    <a:pt x="322084" y="7451"/>
                  </a:lnTo>
                  <a:lnTo>
                    <a:pt x="314353" y="3797"/>
                  </a:lnTo>
                  <a:lnTo>
                    <a:pt x="304519" y="2532"/>
                  </a:lnTo>
                  <a:lnTo>
                    <a:pt x="287354" y="7365"/>
                  </a:lnTo>
                  <a:lnTo>
                    <a:pt x="271926" y="18481"/>
                  </a:lnTo>
                  <a:lnTo>
                    <a:pt x="251257" y="44470"/>
                  </a:lnTo>
                  <a:lnTo>
                    <a:pt x="219565" y="101766"/>
                  </a:lnTo>
                  <a:lnTo>
                    <a:pt x="214891" y="134137"/>
                  </a:lnTo>
                  <a:lnTo>
                    <a:pt x="223439" y="180644"/>
                  </a:lnTo>
                  <a:lnTo>
                    <a:pt x="231042" y="190620"/>
                  </a:lnTo>
                  <a:lnTo>
                    <a:pt x="251967" y="201703"/>
                  </a:lnTo>
                  <a:lnTo>
                    <a:pt x="273746" y="203510"/>
                  </a:lnTo>
                  <a:lnTo>
                    <a:pt x="296293" y="199244"/>
                  </a:lnTo>
                  <a:lnTo>
                    <a:pt x="342657" y="180560"/>
                  </a:lnTo>
                  <a:lnTo>
                    <a:pt x="369080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Freeform 460"/>
            <p:cNvSpPr/>
            <p:nvPr/>
          </p:nvSpPr>
          <p:spPr>
            <a:xfrm>
              <a:off x="9454286" y="5299848"/>
              <a:ext cx="189819" cy="270139"/>
            </a:xfrm>
            <a:custGeom>
              <a:avLst/>
              <a:gdLst/>
              <a:ahLst/>
              <a:cxnLst/>
              <a:rect l="0" t="0" r="0" b="0"/>
              <a:pathLst>
                <a:path w="189819" h="270139">
                  <a:moveTo>
                    <a:pt x="189818" y="0"/>
                  </a:moveTo>
                  <a:lnTo>
                    <a:pt x="189818" y="51603"/>
                  </a:lnTo>
                  <a:lnTo>
                    <a:pt x="188649" y="111476"/>
                  </a:lnTo>
                  <a:lnTo>
                    <a:pt x="181485" y="168639"/>
                  </a:lnTo>
                  <a:lnTo>
                    <a:pt x="179724" y="224645"/>
                  </a:lnTo>
                  <a:lnTo>
                    <a:pt x="176069" y="230481"/>
                  </a:lnTo>
                  <a:lnTo>
                    <a:pt x="170123" y="230864"/>
                  </a:lnTo>
                  <a:lnTo>
                    <a:pt x="162650" y="227608"/>
                  </a:lnTo>
                  <a:lnTo>
                    <a:pt x="110322" y="178350"/>
                  </a:lnTo>
                  <a:lnTo>
                    <a:pt x="87416" y="172853"/>
                  </a:lnTo>
                  <a:lnTo>
                    <a:pt x="61638" y="176650"/>
                  </a:lnTo>
                  <a:lnTo>
                    <a:pt x="36923" y="187306"/>
                  </a:lnTo>
                  <a:lnTo>
                    <a:pt x="18140" y="203740"/>
                  </a:lnTo>
                  <a:lnTo>
                    <a:pt x="0" y="238312"/>
                  </a:lnTo>
                  <a:lnTo>
                    <a:pt x="101" y="247782"/>
                  </a:lnTo>
                  <a:lnTo>
                    <a:pt x="3679" y="255266"/>
                  </a:lnTo>
                  <a:lnTo>
                    <a:pt x="9574" y="261424"/>
                  </a:lnTo>
                  <a:lnTo>
                    <a:pt x="28600" y="268267"/>
                  </a:lnTo>
                  <a:lnTo>
                    <a:pt x="53825" y="270138"/>
                  </a:lnTo>
                  <a:lnTo>
                    <a:pt x="114559" y="261808"/>
                  </a:lnTo>
                  <a:lnTo>
                    <a:pt x="168761" y="2526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Freeform 461"/>
            <p:cNvSpPr/>
            <p:nvPr/>
          </p:nvSpPr>
          <p:spPr>
            <a:xfrm>
              <a:off x="7592041" y="5826273"/>
              <a:ext cx="289188" cy="338001"/>
            </a:xfrm>
            <a:custGeom>
              <a:avLst/>
              <a:gdLst/>
              <a:ahLst/>
              <a:cxnLst/>
              <a:rect l="0" t="0" r="0" b="0"/>
              <a:pathLst>
                <a:path w="289188" h="338001">
                  <a:moveTo>
                    <a:pt x="9535" y="0"/>
                  </a:moveTo>
                  <a:lnTo>
                    <a:pt x="12654" y="52051"/>
                  </a:lnTo>
                  <a:lnTo>
                    <a:pt x="20987" y="101990"/>
                  </a:lnTo>
                  <a:lnTo>
                    <a:pt x="27745" y="149543"/>
                  </a:lnTo>
                  <a:lnTo>
                    <a:pt x="29748" y="200677"/>
                  </a:lnTo>
                  <a:lnTo>
                    <a:pt x="30341" y="249753"/>
                  </a:lnTo>
                  <a:lnTo>
                    <a:pt x="24952" y="302668"/>
                  </a:lnTo>
                  <a:lnTo>
                    <a:pt x="20983" y="307064"/>
                  </a:lnTo>
                  <a:lnTo>
                    <a:pt x="15997" y="306485"/>
                  </a:lnTo>
                  <a:lnTo>
                    <a:pt x="10333" y="302589"/>
                  </a:lnTo>
                  <a:lnTo>
                    <a:pt x="4040" y="285783"/>
                  </a:lnTo>
                  <a:lnTo>
                    <a:pt x="0" y="236865"/>
                  </a:lnTo>
                  <a:lnTo>
                    <a:pt x="5687" y="216018"/>
                  </a:lnTo>
                  <a:lnTo>
                    <a:pt x="28402" y="183571"/>
                  </a:lnTo>
                  <a:lnTo>
                    <a:pt x="89555" y="149540"/>
                  </a:lnTo>
                  <a:lnTo>
                    <a:pt x="129690" y="140625"/>
                  </a:lnTo>
                  <a:lnTo>
                    <a:pt x="154184" y="147898"/>
                  </a:lnTo>
                  <a:lnTo>
                    <a:pt x="175599" y="163999"/>
                  </a:lnTo>
                  <a:lnTo>
                    <a:pt x="192916" y="186752"/>
                  </a:lnTo>
                  <a:lnTo>
                    <a:pt x="202172" y="212463"/>
                  </a:lnTo>
                  <a:lnTo>
                    <a:pt x="207382" y="259484"/>
                  </a:lnTo>
                  <a:lnTo>
                    <a:pt x="208926" y="311631"/>
                  </a:lnTo>
                  <a:lnTo>
                    <a:pt x="209143" y="327077"/>
                  </a:lnTo>
                  <a:lnTo>
                    <a:pt x="212797" y="335035"/>
                  </a:lnTo>
                  <a:lnTo>
                    <a:pt x="218742" y="338000"/>
                  </a:lnTo>
                  <a:lnTo>
                    <a:pt x="226215" y="337637"/>
                  </a:lnTo>
                  <a:lnTo>
                    <a:pt x="243878" y="324756"/>
                  </a:lnTo>
                  <a:lnTo>
                    <a:pt x="278223" y="278359"/>
                  </a:lnTo>
                  <a:lnTo>
                    <a:pt x="289187" y="232346"/>
                  </a:lnTo>
                  <a:lnTo>
                    <a:pt x="286847" y="192846"/>
                  </a:lnTo>
                  <a:lnTo>
                    <a:pt x="280977" y="183546"/>
                  </a:lnTo>
                  <a:lnTo>
                    <a:pt x="261976" y="170093"/>
                  </a:lnTo>
                  <a:lnTo>
                    <a:pt x="234815" y="166454"/>
                  </a:lnTo>
                  <a:lnTo>
                    <a:pt x="204416" y="169906"/>
                  </a:lnTo>
                  <a:lnTo>
                    <a:pt x="153012" y="184947"/>
                  </a:lnTo>
                  <a:lnTo>
                    <a:pt x="125348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Freeform 462"/>
            <p:cNvSpPr/>
            <p:nvPr/>
          </p:nvSpPr>
          <p:spPr>
            <a:xfrm>
              <a:off x="8020531" y="5805216"/>
              <a:ext cx="180855" cy="345083"/>
            </a:xfrm>
            <a:custGeom>
              <a:avLst/>
              <a:gdLst/>
              <a:ahLst/>
              <a:cxnLst/>
              <a:rect l="0" t="0" r="0" b="0"/>
              <a:pathLst>
                <a:path w="180855" h="345083">
                  <a:moveTo>
                    <a:pt x="160112" y="0"/>
                  </a:moveTo>
                  <a:lnTo>
                    <a:pt x="163231" y="42692"/>
                  </a:lnTo>
                  <a:lnTo>
                    <a:pt x="168445" y="86349"/>
                  </a:lnTo>
                  <a:lnTo>
                    <a:pt x="173110" y="141788"/>
                  </a:lnTo>
                  <a:lnTo>
                    <a:pt x="179577" y="202443"/>
                  </a:lnTo>
                  <a:lnTo>
                    <a:pt x="180854" y="260654"/>
                  </a:lnTo>
                  <a:lnTo>
                    <a:pt x="177987" y="321026"/>
                  </a:lnTo>
                  <a:lnTo>
                    <a:pt x="175538" y="333340"/>
                  </a:lnTo>
                  <a:lnTo>
                    <a:pt x="170396" y="340380"/>
                  </a:lnTo>
                  <a:lnTo>
                    <a:pt x="163459" y="343903"/>
                  </a:lnTo>
                  <a:lnTo>
                    <a:pt x="155324" y="345082"/>
                  </a:lnTo>
                  <a:lnTo>
                    <a:pt x="121519" y="335563"/>
                  </a:lnTo>
                  <a:lnTo>
                    <a:pt x="68174" y="302981"/>
                  </a:lnTo>
                  <a:lnTo>
                    <a:pt x="15696" y="268988"/>
                  </a:lnTo>
                  <a:lnTo>
                    <a:pt x="4173" y="263553"/>
                  </a:lnTo>
                  <a:lnTo>
                    <a:pt x="0" y="263440"/>
                  </a:lnTo>
                  <a:lnTo>
                    <a:pt x="728" y="266874"/>
                  </a:lnTo>
                  <a:lnTo>
                    <a:pt x="12713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Freeform 463"/>
            <p:cNvSpPr/>
            <p:nvPr/>
          </p:nvSpPr>
          <p:spPr>
            <a:xfrm>
              <a:off x="8304103" y="5936497"/>
              <a:ext cx="160810" cy="195104"/>
            </a:xfrm>
            <a:custGeom>
              <a:avLst/>
              <a:gdLst/>
              <a:ahLst/>
              <a:cxnLst/>
              <a:rect l="0" t="0" r="0" b="0"/>
              <a:pathLst>
                <a:path w="160810" h="195104">
                  <a:moveTo>
                    <a:pt x="139752" y="5590"/>
                  </a:moveTo>
                  <a:lnTo>
                    <a:pt x="122984" y="0"/>
                  </a:lnTo>
                  <a:lnTo>
                    <a:pt x="114536" y="1863"/>
                  </a:lnTo>
                  <a:lnTo>
                    <a:pt x="78880" y="26951"/>
                  </a:lnTo>
                  <a:lnTo>
                    <a:pt x="48958" y="60372"/>
                  </a:lnTo>
                  <a:lnTo>
                    <a:pt x="16589" y="119490"/>
                  </a:lnTo>
                  <a:lnTo>
                    <a:pt x="0" y="168728"/>
                  </a:lnTo>
                  <a:lnTo>
                    <a:pt x="961" y="178689"/>
                  </a:lnTo>
                  <a:lnTo>
                    <a:pt x="5111" y="186500"/>
                  </a:lnTo>
                  <a:lnTo>
                    <a:pt x="11386" y="192877"/>
                  </a:lnTo>
                  <a:lnTo>
                    <a:pt x="19080" y="194789"/>
                  </a:lnTo>
                  <a:lnTo>
                    <a:pt x="36987" y="190674"/>
                  </a:lnTo>
                  <a:lnTo>
                    <a:pt x="66799" y="164024"/>
                  </a:lnTo>
                  <a:lnTo>
                    <a:pt x="99909" y="113098"/>
                  </a:lnTo>
                  <a:lnTo>
                    <a:pt x="114635" y="85737"/>
                  </a:lnTo>
                  <a:lnTo>
                    <a:pt x="120668" y="81248"/>
                  </a:lnTo>
                  <a:lnTo>
                    <a:pt x="125860" y="82934"/>
                  </a:lnTo>
                  <a:lnTo>
                    <a:pt x="130491" y="88738"/>
                  </a:lnTo>
                  <a:lnTo>
                    <a:pt x="141653" y="149843"/>
                  </a:lnTo>
                  <a:lnTo>
                    <a:pt x="150844" y="177403"/>
                  </a:lnTo>
                  <a:lnTo>
                    <a:pt x="160809" y="1951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Freeform 464"/>
            <p:cNvSpPr/>
            <p:nvPr/>
          </p:nvSpPr>
          <p:spPr>
            <a:xfrm>
              <a:off x="8540879" y="5921030"/>
              <a:ext cx="155661" cy="192944"/>
            </a:xfrm>
            <a:custGeom>
              <a:avLst/>
              <a:gdLst/>
              <a:ahLst/>
              <a:cxnLst/>
              <a:rect l="0" t="0" r="0" b="0"/>
              <a:pathLst>
                <a:path w="155661" h="192944">
                  <a:moveTo>
                    <a:pt x="71433" y="0"/>
                  </a:moveTo>
                  <a:lnTo>
                    <a:pt x="47386" y="17980"/>
                  </a:lnTo>
                  <a:lnTo>
                    <a:pt x="27133" y="44322"/>
                  </a:lnTo>
                  <a:lnTo>
                    <a:pt x="5388" y="95047"/>
                  </a:lnTo>
                  <a:lnTo>
                    <a:pt x="0" y="137606"/>
                  </a:lnTo>
                  <a:lnTo>
                    <a:pt x="4980" y="164104"/>
                  </a:lnTo>
                  <a:lnTo>
                    <a:pt x="9584" y="176083"/>
                  </a:lnTo>
                  <a:lnTo>
                    <a:pt x="17332" y="184069"/>
                  </a:lnTo>
                  <a:lnTo>
                    <a:pt x="38418" y="192943"/>
                  </a:lnTo>
                  <a:lnTo>
                    <a:pt x="50593" y="191799"/>
                  </a:lnTo>
                  <a:lnTo>
                    <a:pt x="87744" y="174593"/>
                  </a:lnTo>
                  <a:lnTo>
                    <a:pt x="141529" y="129409"/>
                  </a:lnTo>
                  <a:lnTo>
                    <a:pt x="155660" y="1158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Freeform 465"/>
            <p:cNvSpPr/>
            <p:nvPr/>
          </p:nvSpPr>
          <p:spPr>
            <a:xfrm>
              <a:off x="8761302" y="5794688"/>
              <a:ext cx="19466" cy="326384"/>
            </a:xfrm>
            <a:custGeom>
              <a:avLst/>
              <a:gdLst/>
              <a:ahLst/>
              <a:cxnLst/>
              <a:rect l="0" t="0" r="0" b="0"/>
              <a:pathLst>
                <a:path w="19466" h="326384">
                  <a:moveTo>
                    <a:pt x="19465" y="0"/>
                  </a:moveTo>
                  <a:lnTo>
                    <a:pt x="19465" y="48931"/>
                  </a:lnTo>
                  <a:lnTo>
                    <a:pt x="13876" y="102472"/>
                  </a:lnTo>
                  <a:lnTo>
                    <a:pt x="10400" y="158394"/>
                  </a:lnTo>
                  <a:lnTo>
                    <a:pt x="3781" y="221237"/>
                  </a:lnTo>
                  <a:lnTo>
                    <a:pt x="0" y="273132"/>
                  </a:lnTo>
                  <a:lnTo>
                    <a:pt x="8936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Freeform 466"/>
            <p:cNvSpPr/>
            <p:nvPr/>
          </p:nvSpPr>
          <p:spPr>
            <a:xfrm>
              <a:off x="8797054" y="5878916"/>
              <a:ext cx="141642" cy="200059"/>
            </a:xfrm>
            <a:custGeom>
              <a:avLst/>
              <a:gdLst/>
              <a:ahLst/>
              <a:cxnLst/>
              <a:rect l="0" t="0" r="0" b="0"/>
              <a:pathLst>
                <a:path w="141642" h="200059">
                  <a:moveTo>
                    <a:pt x="110055" y="0"/>
                  </a:moveTo>
                  <a:lnTo>
                    <a:pt x="49182" y="50995"/>
                  </a:lnTo>
                  <a:lnTo>
                    <a:pt x="13673" y="91572"/>
                  </a:lnTo>
                  <a:lnTo>
                    <a:pt x="2878" y="117517"/>
                  </a:lnTo>
                  <a:lnTo>
                    <a:pt x="0" y="130987"/>
                  </a:lnTo>
                  <a:lnTo>
                    <a:pt x="1590" y="143476"/>
                  </a:lnTo>
                  <a:lnTo>
                    <a:pt x="12715" y="166713"/>
                  </a:lnTo>
                  <a:lnTo>
                    <a:pt x="38710" y="193936"/>
                  </a:lnTo>
                  <a:lnTo>
                    <a:pt x="64697" y="200058"/>
                  </a:lnTo>
                  <a:lnTo>
                    <a:pt x="125789" y="192808"/>
                  </a:lnTo>
                  <a:lnTo>
                    <a:pt x="141641" y="1895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Freeform 467"/>
            <p:cNvSpPr/>
            <p:nvPr/>
          </p:nvSpPr>
          <p:spPr>
            <a:xfrm>
              <a:off x="9022725" y="5836802"/>
              <a:ext cx="156145" cy="242156"/>
            </a:xfrm>
            <a:custGeom>
              <a:avLst/>
              <a:gdLst/>
              <a:ahLst/>
              <a:cxnLst/>
              <a:rect l="0" t="0" r="0" b="0"/>
              <a:pathLst>
                <a:path w="156145" h="242156">
                  <a:moveTo>
                    <a:pt x="84425" y="0"/>
                  </a:moveTo>
                  <a:lnTo>
                    <a:pt x="41734" y="14572"/>
                  </a:lnTo>
                  <a:lnTo>
                    <a:pt x="22168" y="27533"/>
                  </a:lnTo>
                  <a:lnTo>
                    <a:pt x="5673" y="44992"/>
                  </a:lnTo>
                  <a:lnTo>
                    <a:pt x="1508" y="55731"/>
                  </a:lnTo>
                  <a:lnTo>
                    <a:pt x="0" y="80141"/>
                  </a:lnTo>
                  <a:lnTo>
                    <a:pt x="4746" y="90862"/>
                  </a:lnTo>
                  <a:lnTo>
                    <a:pt x="22496" y="109013"/>
                  </a:lnTo>
                  <a:lnTo>
                    <a:pt x="79255" y="131324"/>
                  </a:lnTo>
                  <a:lnTo>
                    <a:pt x="133620" y="146997"/>
                  </a:lnTo>
                  <a:lnTo>
                    <a:pt x="145298" y="150640"/>
                  </a:lnTo>
                  <a:lnTo>
                    <a:pt x="151913" y="157749"/>
                  </a:lnTo>
                  <a:lnTo>
                    <a:pt x="155154" y="167166"/>
                  </a:lnTo>
                  <a:lnTo>
                    <a:pt x="156144" y="178125"/>
                  </a:lnTo>
                  <a:lnTo>
                    <a:pt x="152125" y="187770"/>
                  </a:lnTo>
                  <a:lnTo>
                    <a:pt x="135181" y="204725"/>
                  </a:lnTo>
                  <a:lnTo>
                    <a:pt x="76869" y="235609"/>
                  </a:lnTo>
                  <a:lnTo>
                    <a:pt x="63368" y="24215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Freeform 468"/>
            <p:cNvSpPr/>
            <p:nvPr/>
          </p:nvSpPr>
          <p:spPr>
            <a:xfrm>
              <a:off x="9201907" y="5885098"/>
              <a:ext cx="160394" cy="158187"/>
            </a:xfrm>
            <a:custGeom>
              <a:avLst/>
              <a:gdLst/>
              <a:ahLst/>
              <a:cxnLst/>
              <a:rect l="0" t="0" r="0" b="0"/>
              <a:pathLst>
                <a:path w="160394" h="158187">
                  <a:moveTo>
                    <a:pt x="42114" y="14875"/>
                  </a:moveTo>
                  <a:lnTo>
                    <a:pt x="45234" y="63806"/>
                  </a:lnTo>
                  <a:lnTo>
                    <a:pt x="56768" y="122936"/>
                  </a:lnTo>
                  <a:lnTo>
                    <a:pt x="72452" y="154387"/>
                  </a:lnTo>
                  <a:lnTo>
                    <a:pt x="82226" y="158186"/>
                  </a:lnTo>
                  <a:lnTo>
                    <a:pt x="108685" y="156167"/>
                  </a:lnTo>
                  <a:lnTo>
                    <a:pt x="130583" y="144352"/>
                  </a:lnTo>
                  <a:lnTo>
                    <a:pt x="139698" y="136288"/>
                  </a:lnTo>
                  <a:lnTo>
                    <a:pt x="152945" y="111730"/>
                  </a:lnTo>
                  <a:lnTo>
                    <a:pt x="160393" y="82488"/>
                  </a:lnTo>
                  <a:lnTo>
                    <a:pt x="159803" y="53894"/>
                  </a:lnTo>
                  <a:lnTo>
                    <a:pt x="149403" y="28707"/>
                  </a:lnTo>
                  <a:lnTo>
                    <a:pt x="141716" y="17077"/>
                  </a:lnTo>
                  <a:lnTo>
                    <a:pt x="131912" y="9324"/>
                  </a:lnTo>
                  <a:lnTo>
                    <a:pt x="108541" y="709"/>
                  </a:lnTo>
                  <a:lnTo>
                    <a:pt x="85675" y="0"/>
                  </a:lnTo>
                  <a:lnTo>
                    <a:pt x="31222" y="14666"/>
                  </a:lnTo>
                  <a:lnTo>
                    <a:pt x="0" y="254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Freeform 469"/>
            <p:cNvSpPr/>
            <p:nvPr/>
          </p:nvSpPr>
          <p:spPr>
            <a:xfrm>
              <a:off x="9435969" y="5856223"/>
              <a:ext cx="229193" cy="159564"/>
            </a:xfrm>
            <a:custGeom>
              <a:avLst/>
              <a:gdLst/>
              <a:ahLst/>
              <a:cxnLst/>
              <a:rect l="0" t="0" r="0" b="0"/>
              <a:pathLst>
                <a:path w="229193" h="159564">
                  <a:moveTo>
                    <a:pt x="18622" y="159563"/>
                  </a:moveTo>
                  <a:lnTo>
                    <a:pt x="1834" y="104519"/>
                  </a:lnTo>
                  <a:lnTo>
                    <a:pt x="0" y="67734"/>
                  </a:lnTo>
                  <a:lnTo>
                    <a:pt x="3716" y="45051"/>
                  </a:lnTo>
                  <a:lnTo>
                    <a:pt x="15507" y="26390"/>
                  </a:lnTo>
                  <a:lnTo>
                    <a:pt x="32445" y="11468"/>
                  </a:lnTo>
                  <a:lnTo>
                    <a:pt x="51672" y="936"/>
                  </a:lnTo>
                  <a:lnTo>
                    <a:pt x="61713" y="0"/>
                  </a:lnTo>
                  <a:lnTo>
                    <a:pt x="82228" y="5198"/>
                  </a:lnTo>
                  <a:lnTo>
                    <a:pt x="99923" y="18427"/>
                  </a:lnTo>
                  <a:lnTo>
                    <a:pt x="135937" y="66693"/>
                  </a:lnTo>
                  <a:lnTo>
                    <a:pt x="160035" y="122978"/>
                  </a:lnTo>
                  <a:lnTo>
                    <a:pt x="168430" y="146813"/>
                  </a:lnTo>
                  <a:lnTo>
                    <a:pt x="172306" y="151063"/>
                  </a:lnTo>
                  <a:lnTo>
                    <a:pt x="176061" y="150386"/>
                  </a:lnTo>
                  <a:lnTo>
                    <a:pt x="179732" y="146426"/>
                  </a:lnTo>
                  <a:lnTo>
                    <a:pt x="183813" y="129548"/>
                  </a:lnTo>
                  <a:lnTo>
                    <a:pt x="192022" y="80585"/>
                  </a:lnTo>
                  <a:lnTo>
                    <a:pt x="216657" y="26504"/>
                  </a:lnTo>
                  <a:lnTo>
                    <a:pt x="229192" y="1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Freeform 470"/>
            <p:cNvSpPr/>
            <p:nvPr/>
          </p:nvSpPr>
          <p:spPr>
            <a:xfrm>
              <a:off x="9970488" y="586838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Freeform 471"/>
            <p:cNvSpPr/>
            <p:nvPr/>
          </p:nvSpPr>
          <p:spPr>
            <a:xfrm>
              <a:off x="9749389" y="5840095"/>
              <a:ext cx="147400" cy="7236"/>
            </a:xfrm>
            <a:custGeom>
              <a:avLst/>
              <a:gdLst/>
              <a:ahLst/>
              <a:cxnLst/>
              <a:rect l="0" t="0" r="0" b="0"/>
              <a:pathLst>
                <a:path w="147400" h="7236">
                  <a:moveTo>
                    <a:pt x="147399" y="7235"/>
                  </a:moveTo>
                  <a:lnTo>
                    <a:pt x="119843" y="0"/>
                  </a:lnTo>
                  <a:lnTo>
                    <a:pt x="66740" y="477"/>
                  </a:lnTo>
                  <a:lnTo>
                    <a:pt x="32643" y="5233"/>
                  </a:lnTo>
                  <a:lnTo>
                    <a:pt x="0" y="72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Freeform 472"/>
            <p:cNvSpPr/>
            <p:nvPr/>
          </p:nvSpPr>
          <p:spPr>
            <a:xfrm>
              <a:off x="9844146" y="5763102"/>
              <a:ext cx="19594" cy="178986"/>
            </a:xfrm>
            <a:custGeom>
              <a:avLst/>
              <a:gdLst/>
              <a:ahLst/>
              <a:cxnLst/>
              <a:rect l="0" t="0" r="0" b="0"/>
              <a:pathLst>
                <a:path w="19594" h="178986">
                  <a:moveTo>
                    <a:pt x="10528" y="0"/>
                  </a:moveTo>
                  <a:lnTo>
                    <a:pt x="19593" y="58617"/>
                  </a:lnTo>
                  <a:lnTo>
                    <a:pt x="12362" y="113961"/>
                  </a:lnTo>
                  <a:lnTo>
                    <a:pt x="2788" y="164408"/>
                  </a:lnTo>
                  <a:lnTo>
                    <a:pt x="0" y="17898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Freeform 473"/>
            <p:cNvSpPr/>
            <p:nvPr/>
          </p:nvSpPr>
          <p:spPr>
            <a:xfrm>
              <a:off x="7880686" y="6278999"/>
              <a:ext cx="131502" cy="315855"/>
            </a:xfrm>
            <a:custGeom>
              <a:avLst/>
              <a:gdLst/>
              <a:ahLst/>
              <a:cxnLst/>
              <a:rect l="0" t="0" r="0" b="0"/>
              <a:pathLst>
                <a:path w="131502" h="315855">
                  <a:moveTo>
                    <a:pt x="15687" y="0"/>
                  </a:moveTo>
                  <a:lnTo>
                    <a:pt x="10098" y="16767"/>
                  </a:lnTo>
                  <a:lnTo>
                    <a:pt x="13370" y="76751"/>
                  </a:lnTo>
                  <a:lnTo>
                    <a:pt x="15230" y="136087"/>
                  </a:lnTo>
                  <a:lnTo>
                    <a:pt x="15596" y="192867"/>
                  </a:lnTo>
                  <a:lnTo>
                    <a:pt x="8434" y="243077"/>
                  </a:lnTo>
                  <a:lnTo>
                    <a:pt x="4960" y="279603"/>
                  </a:lnTo>
                  <a:lnTo>
                    <a:pt x="2686" y="278819"/>
                  </a:lnTo>
                  <a:lnTo>
                    <a:pt x="0" y="273617"/>
                  </a:lnTo>
                  <a:lnTo>
                    <a:pt x="1810" y="238349"/>
                  </a:lnTo>
                  <a:lnTo>
                    <a:pt x="15345" y="190854"/>
                  </a:lnTo>
                  <a:lnTo>
                    <a:pt x="30743" y="166323"/>
                  </a:lnTo>
                  <a:lnTo>
                    <a:pt x="39762" y="156505"/>
                  </a:lnTo>
                  <a:lnTo>
                    <a:pt x="65382" y="145597"/>
                  </a:lnTo>
                  <a:lnTo>
                    <a:pt x="80402" y="142688"/>
                  </a:lnTo>
                  <a:lnTo>
                    <a:pt x="91586" y="144259"/>
                  </a:lnTo>
                  <a:lnTo>
                    <a:pt x="100212" y="148815"/>
                  </a:lnTo>
                  <a:lnTo>
                    <a:pt x="107132" y="155362"/>
                  </a:lnTo>
                  <a:lnTo>
                    <a:pt x="122460" y="192522"/>
                  </a:lnTo>
                  <a:lnTo>
                    <a:pt x="128823" y="240577"/>
                  </a:lnTo>
                  <a:lnTo>
                    <a:pt x="131148" y="302706"/>
                  </a:lnTo>
                  <a:lnTo>
                    <a:pt x="131501" y="3158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Freeform 474"/>
            <p:cNvSpPr/>
            <p:nvPr/>
          </p:nvSpPr>
          <p:spPr>
            <a:xfrm>
              <a:off x="8180643" y="6415869"/>
              <a:ext cx="10529" cy="126344"/>
            </a:xfrm>
            <a:custGeom>
              <a:avLst/>
              <a:gdLst/>
              <a:ahLst/>
              <a:cxnLst/>
              <a:rect l="0" t="0" r="0" b="0"/>
              <a:pathLst>
                <a:path w="10529" h="126344">
                  <a:moveTo>
                    <a:pt x="0" y="0"/>
                  </a:moveTo>
                  <a:lnTo>
                    <a:pt x="0" y="57264"/>
                  </a:lnTo>
                  <a:lnTo>
                    <a:pt x="3119" y="97295"/>
                  </a:lnTo>
                  <a:lnTo>
                    <a:pt x="10528" y="1263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Freeform 475"/>
            <p:cNvSpPr/>
            <p:nvPr/>
          </p:nvSpPr>
          <p:spPr>
            <a:xfrm>
              <a:off x="8297671" y="6363227"/>
              <a:ext cx="119201" cy="200042"/>
            </a:xfrm>
            <a:custGeom>
              <a:avLst/>
              <a:gdLst/>
              <a:ahLst/>
              <a:cxnLst/>
              <a:rect l="0" t="0" r="0" b="0"/>
              <a:pathLst>
                <a:path w="119201" h="200042">
                  <a:moveTo>
                    <a:pt x="61956" y="0"/>
                  </a:moveTo>
                  <a:lnTo>
                    <a:pt x="23583" y="29308"/>
                  </a:lnTo>
                  <a:lnTo>
                    <a:pt x="2363" y="55087"/>
                  </a:lnTo>
                  <a:lnTo>
                    <a:pt x="0" y="64800"/>
                  </a:lnTo>
                  <a:lnTo>
                    <a:pt x="3615" y="84952"/>
                  </a:lnTo>
                  <a:lnTo>
                    <a:pt x="11363" y="92899"/>
                  </a:lnTo>
                  <a:lnTo>
                    <a:pt x="62708" y="114060"/>
                  </a:lnTo>
                  <a:lnTo>
                    <a:pt x="112668" y="135094"/>
                  </a:lnTo>
                  <a:lnTo>
                    <a:pt x="117991" y="142705"/>
                  </a:lnTo>
                  <a:lnTo>
                    <a:pt x="119200" y="151289"/>
                  </a:lnTo>
                  <a:lnTo>
                    <a:pt x="117666" y="160521"/>
                  </a:lnTo>
                  <a:lnTo>
                    <a:pt x="106603" y="177017"/>
                  </a:lnTo>
                  <a:lnTo>
                    <a:pt x="83014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Freeform 476"/>
            <p:cNvSpPr/>
            <p:nvPr/>
          </p:nvSpPr>
          <p:spPr>
            <a:xfrm>
              <a:off x="8591254" y="6268470"/>
              <a:ext cx="10530" cy="242157"/>
            </a:xfrm>
            <a:custGeom>
              <a:avLst/>
              <a:gdLst/>
              <a:ahLst/>
              <a:cxnLst/>
              <a:rect l="0" t="0" r="0" b="0"/>
              <a:pathLst>
                <a:path w="10530" h="242157">
                  <a:moveTo>
                    <a:pt x="0" y="0"/>
                  </a:moveTo>
                  <a:lnTo>
                    <a:pt x="3120" y="42691"/>
                  </a:lnTo>
                  <a:lnTo>
                    <a:pt x="8333" y="86349"/>
                  </a:lnTo>
                  <a:lnTo>
                    <a:pt x="9878" y="148028"/>
                  </a:lnTo>
                  <a:lnTo>
                    <a:pt x="10336" y="201398"/>
                  </a:lnTo>
                  <a:lnTo>
                    <a:pt x="10529" y="2421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Freeform 477"/>
            <p:cNvSpPr/>
            <p:nvPr/>
          </p:nvSpPr>
          <p:spPr>
            <a:xfrm>
              <a:off x="8528083" y="6232972"/>
              <a:ext cx="237194" cy="309241"/>
            </a:xfrm>
            <a:custGeom>
              <a:avLst/>
              <a:gdLst/>
              <a:ahLst/>
              <a:cxnLst/>
              <a:rect l="0" t="0" r="0" b="0"/>
              <a:pathLst>
                <a:path w="237194" h="309241">
                  <a:moveTo>
                    <a:pt x="0" y="24970"/>
                  </a:moveTo>
                  <a:lnTo>
                    <a:pt x="11179" y="13791"/>
                  </a:lnTo>
                  <a:lnTo>
                    <a:pt x="40487" y="1251"/>
                  </a:lnTo>
                  <a:lnTo>
                    <a:pt x="62448" y="0"/>
                  </a:lnTo>
                  <a:lnTo>
                    <a:pt x="122954" y="4567"/>
                  </a:lnTo>
                  <a:lnTo>
                    <a:pt x="155754" y="13335"/>
                  </a:lnTo>
                  <a:lnTo>
                    <a:pt x="195785" y="43295"/>
                  </a:lnTo>
                  <a:lnTo>
                    <a:pt x="222956" y="80572"/>
                  </a:lnTo>
                  <a:lnTo>
                    <a:pt x="233623" y="108953"/>
                  </a:lnTo>
                  <a:lnTo>
                    <a:pt x="237193" y="135995"/>
                  </a:lnTo>
                  <a:lnTo>
                    <a:pt x="227002" y="192795"/>
                  </a:lnTo>
                  <a:lnTo>
                    <a:pt x="211670" y="219235"/>
                  </a:lnTo>
                  <a:lnTo>
                    <a:pt x="151510" y="278071"/>
                  </a:lnTo>
                  <a:lnTo>
                    <a:pt x="94757" y="309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Freeform 478"/>
            <p:cNvSpPr/>
            <p:nvPr/>
          </p:nvSpPr>
          <p:spPr>
            <a:xfrm>
              <a:off x="8801824" y="6309770"/>
              <a:ext cx="148650" cy="210376"/>
            </a:xfrm>
            <a:custGeom>
              <a:avLst/>
              <a:gdLst/>
              <a:ahLst/>
              <a:cxnLst/>
              <a:rect l="0" t="0" r="0" b="0"/>
              <a:pathLst>
                <a:path w="148650" h="210376">
                  <a:moveTo>
                    <a:pt x="0" y="106099"/>
                  </a:moveTo>
                  <a:lnTo>
                    <a:pt x="32452" y="112165"/>
                  </a:lnTo>
                  <a:lnTo>
                    <a:pt x="84342" y="101540"/>
                  </a:lnTo>
                  <a:lnTo>
                    <a:pt x="102216" y="88865"/>
                  </a:lnTo>
                  <a:lnTo>
                    <a:pt x="132755" y="52132"/>
                  </a:lnTo>
                  <a:lnTo>
                    <a:pt x="148649" y="21478"/>
                  </a:lnTo>
                  <a:lnTo>
                    <a:pt x="148233" y="13420"/>
                  </a:lnTo>
                  <a:lnTo>
                    <a:pt x="144445" y="6879"/>
                  </a:lnTo>
                  <a:lnTo>
                    <a:pt x="138411" y="1348"/>
                  </a:lnTo>
                  <a:lnTo>
                    <a:pt x="129708" y="0"/>
                  </a:lnTo>
                  <a:lnTo>
                    <a:pt x="107562" y="4742"/>
                  </a:lnTo>
                  <a:lnTo>
                    <a:pt x="79963" y="20565"/>
                  </a:lnTo>
                  <a:lnTo>
                    <a:pt x="56969" y="40071"/>
                  </a:lnTo>
                  <a:lnTo>
                    <a:pt x="23175" y="90655"/>
                  </a:lnTo>
                  <a:lnTo>
                    <a:pt x="16149" y="117953"/>
                  </a:lnTo>
                  <a:lnTo>
                    <a:pt x="15314" y="166543"/>
                  </a:lnTo>
                  <a:lnTo>
                    <a:pt x="17228" y="181490"/>
                  </a:lnTo>
                  <a:lnTo>
                    <a:pt x="22013" y="192625"/>
                  </a:lnTo>
                  <a:lnTo>
                    <a:pt x="36690" y="208116"/>
                  </a:lnTo>
                  <a:lnTo>
                    <a:pt x="45517" y="210375"/>
                  </a:lnTo>
                  <a:lnTo>
                    <a:pt x="64683" y="206646"/>
                  </a:lnTo>
                  <a:lnTo>
                    <a:pt x="118107" y="173499"/>
                  </a:lnTo>
                  <a:lnTo>
                    <a:pt x="136871" y="1587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Freeform 479"/>
            <p:cNvSpPr/>
            <p:nvPr/>
          </p:nvSpPr>
          <p:spPr>
            <a:xfrm>
              <a:off x="8997065" y="6321113"/>
              <a:ext cx="204843" cy="168457"/>
            </a:xfrm>
            <a:custGeom>
              <a:avLst/>
              <a:gdLst/>
              <a:ahLst/>
              <a:cxnLst/>
              <a:rect l="0" t="0" r="0" b="0"/>
              <a:pathLst>
                <a:path w="204843" h="168457">
                  <a:moveTo>
                    <a:pt x="25858" y="0"/>
                  </a:moveTo>
                  <a:lnTo>
                    <a:pt x="17452" y="50433"/>
                  </a:lnTo>
                  <a:lnTo>
                    <a:pt x="7899" y="106580"/>
                  </a:lnTo>
                  <a:lnTo>
                    <a:pt x="0" y="151422"/>
                  </a:lnTo>
                  <a:lnTo>
                    <a:pt x="430" y="153591"/>
                  </a:lnTo>
                  <a:lnTo>
                    <a:pt x="1886" y="151527"/>
                  </a:lnTo>
                  <a:lnTo>
                    <a:pt x="24203" y="88584"/>
                  </a:lnTo>
                  <a:lnTo>
                    <a:pt x="45157" y="37385"/>
                  </a:lnTo>
                  <a:lnTo>
                    <a:pt x="61342" y="19345"/>
                  </a:lnTo>
                  <a:lnTo>
                    <a:pt x="70571" y="12897"/>
                  </a:lnTo>
                  <a:lnTo>
                    <a:pt x="79063" y="10937"/>
                  </a:lnTo>
                  <a:lnTo>
                    <a:pt x="87064" y="11971"/>
                  </a:lnTo>
                  <a:lnTo>
                    <a:pt x="94738" y="14999"/>
                  </a:lnTo>
                  <a:lnTo>
                    <a:pt x="116717" y="36030"/>
                  </a:lnTo>
                  <a:lnTo>
                    <a:pt x="124732" y="60857"/>
                  </a:lnTo>
                  <a:lnTo>
                    <a:pt x="129876" y="118866"/>
                  </a:lnTo>
                  <a:lnTo>
                    <a:pt x="129128" y="123697"/>
                  </a:lnTo>
                  <a:lnTo>
                    <a:pt x="127460" y="122239"/>
                  </a:lnTo>
                  <a:lnTo>
                    <a:pt x="125178" y="116588"/>
                  </a:lnTo>
                  <a:lnTo>
                    <a:pt x="129921" y="67830"/>
                  </a:lnTo>
                  <a:lnTo>
                    <a:pt x="135669" y="44185"/>
                  </a:lnTo>
                  <a:lnTo>
                    <a:pt x="156660" y="11142"/>
                  </a:lnTo>
                  <a:lnTo>
                    <a:pt x="165702" y="7427"/>
                  </a:lnTo>
                  <a:lnTo>
                    <a:pt x="175239" y="8461"/>
                  </a:lnTo>
                  <a:lnTo>
                    <a:pt x="185107" y="12659"/>
                  </a:lnTo>
                  <a:lnTo>
                    <a:pt x="191685" y="21308"/>
                  </a:lnTo>
                  <a:lnTo>
                    <a:pt x="200944" y="60255"/>
                  </a:lnTo>
                  <a:lnTo>
                    <a:pt x="204072" y="115930"/>
                  </a:lnTo>
                  <a:lnTo>
                    <a:pt x="204842" y="1684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Freeform 480"/>
            <p:cNvSpPr/>
            <p:nvPr/>
          </p:nvSpPr>
          <p:spPr>
            <a:xfrm>
              <a:off x="9257137" y="6278396"/>
              <a:ext cx="126396" cy="161268"/>
            </a:xfrm>
            <a:custGeom>
              <a:avLst/>
              <a:gdLst/>
              <a:ahLst/>
              <a:cxnLst/>
              <a:rect l="0" t="0" r="0" b="0"/>
              <a:pathLst>
                <a:path w="126396" h="161268">
                  <a:moveTo>
                    <a:pt x="50055" y="21660"/>
                  </a:moveTo>
                  <a:lnTo>
                    <a:pt x="33244" y="40811"/>
                  </a:lnTo>
                  <a:lnTo>
                    <a:pt x="10513" y="87227"/>
                  </a:lnTo>
                  <a:lnTo>
                    <a:pt x="1294" y="127655"/>
                  </a:lnTo>
                  <a:lnTo>
                    <a:pt x="0" y="141456"/>
                  </a:lnTo>
                  <a:lnTo>
                    <a:pt x="3817" y="150657"/>
                  </a:lnTo>
                  <a:lnTo>
                    <a:pt x="11041" y="156791"/>
                  </a:lnTo>
                  <a:lnTo>
                    <a:pt x="20536" y="160880"/>
                  </a:lnTo>
                  <a:lnTo>
                    <a:pt x="30376" y="161267"/>
                  </a:lnTo>
                  <a:lnTo>
                    <a:pt x="50667" y="155457"/>
                  </a:lnTo>
                  <a:lnTo>
                    <a:pt x="76233" y="139032"/>
                  </a:lnTo>
                  <a:lnTo>
                    <a:pt x="104215" y="108169"/>
                  </a:lnTo>
                  <a:lnTo>
                    <a:pt x="123555" y="69389"/>
                  </a:lnTo>
                  <a:lnTo>
                    <a:pt x="126395" y="42093"/>
                  </a:lnTo>
                  <a:lnTo>
                    <a:pt x="125515" y="28263"/>
                  </a:lnTo>
                  <a:lnTo>
                    <a:pt x="121418" y="17873"/>
                  </a:lnTo>
                  <a:lnTo>
                    <a:pt x="107508" y="3209"/>
                  </a:lnTo>
                  <a:lnTo>
                    <a:pt x="97716" y="0"/>
                  </a:lnTo>
                  <a:lnTo>
                    <a:pt x="62747" y="1074"/>
                  </a:lnTo>
                  <a:lnTo>
                    <a:pt x="18470" y="111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Freeform 481"/>
            <p:cNvSpPr/>
            <p:nvPr/>
          </p:nvSpPr>
          <p:spPr>
            <a:xfrm>
              <a:off x="9415176" y="6252353"/>
              <a:ext cx="113115" cy="173754"/>
            </a:xfrm>
            <a:custGeom>
              <a:avLst/>
              <a:gdLst/>
              <a:ahLst/>
              <a:cxnLst/>
              <a:rect l="0" t="0" r="0" b="0"/>
              <a:pathLst>
                <a:path w="113115" h="173754">
                  <a:moveTo>
                    <a:pt x="102586" y="5589"/>
                  </a:moveTo>
                  <a:lnTo>
                    <a:pt x="85818" y="0"/>
                  </a:lnTo>
                  <a:lnTo>
                    <a:pt x="78539" y="1863"/>
                  </a:lnTo>
                  <a:lnTo>
                    <a:pt x="42993" y="33867"/>
                  </a:lnTo>
                  <a:lnTo>
                    <a:pt x="10958" y="88572"/>
                  </a:lnTo>
                  <a:lnTo>
                    <a:pt x="3371" y="111490"/>
                  </a:lnTo>
                  <a:lnTo>
                    <a:pt x="0" y="137274"/>
                  </a:lnTo>
                  <a:lnTo>
                    <a:pt x="4740" y="158092"/>
                  </a:lnTo>
                  <a:lnTo>
                    <a:pt x="9279" y="166919"/>
                  </a:lnTo>
                  <a:lnTo>
                    <a:pt x="16985" y="171634"/>
                  </a:lnTo>
                  <a:lnTo>
                    <a:pt x="38025" y="173753"/>
                  </a:lnTo>
                  <a:lnTo>
                    <a:pt x="59854" y="164556"/>
                  </a:lnTo>
                  <a:lnTo>
                    <a:pt x="113114" y="1214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Freeform 482"/>
            <p:cNvSpPr/>
            <p:nvPr/>
          </p:nvSpPr>
          <p:spPr>
            <a:xfrm>
              <a:off x="9583104" y="6257942"/>
              <a:ext cx="61001" cy="148294"/>
            </a:xfrm>
            <a:custGeom>
              <a:avLst/>
              <a:gdLst/>
              <a:ahLst/>
              <a:cxnLst/>
              <a:rect l="0" t="0" r="0" b="0"/>
              <a:pathLst>
                <a:path w="61001" h="148294">
                  <a:moveTo>
                    <a:pt x="18886" y="10528"/>
                  </a:moveTo>
                  <a:lnTo>
                    <a:pt x="11651" y="38084"/>
                  </a:lnTo>
                  <a:lnTo>
                    <a:pt x="9008" y="94307"/>
                  </a:lnTo>
                  <a:lnTo>
                    <a:pt x="2897" y="145230"/>
                  </a:lnTo>
                  <a:lnTo>
                    <a:pt x="1208" y="148293"/>
                  </a:lnTo>
                  <a:lnTo>
                    <a:pt x="82" y="145655"/>
                  </a:lnTo>
                  <a:lnTo>
                    <a:pt x="0" y="130246"/>
                  </a:lnTo>
                  <a:lnTo>
                    <a:pt x="12615" y="68855"/>
                  </a:lnTo>
                  <a:lnTo>
                    <a:pt x="28206" y="38859"/>
                  </a:lnTo>
                  <a:lnTo>
                    <a:pt x="61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Freeform 483"/>
            <p:cNvSpPr/>
            <p:nvPr/>
          </p:nvSpPr>
          <p:spPr>
            <a:xfrm>
              <a:off x="9720528" y="6246864"/>
              <a:ext cx="123619" cy="147949"/>
            </a:xfrm>
            <a:custGeom>
              <a:avLst/>
              <a:gdLst/>
              <a:ahLst/>
              <a:cxnLst/>
              <a:rect l="0" t="0" r="0" b="0"/>
              <a:pathLst>
                <a:path w="123619" h="147949">
                  <a:moveTo>
                    <a:pt x="102561" y="21606"/>
                  </a:moveTo>
                  <a:lnTo>
                    <a:pt x="91382" y="4839"/>
                  </a:lnTo>
                  <a:lnTo>
                    <a:pt x="84580" y="1069"/>
                  </a:lnTo>
                  <a:lnTo>
                    <a:pt x="67663" y="0"/>
                  </a:lnTo>
                  <a:lnTo>
                    <a:pt x="51566" y="6545"/>
                  </a:lnTo>
                  <a:lnTo>
                    <a:pt x="22167" y="29809"/>
                  </a:lnTo>
                  <a:lnTo>
                    <a:pt x="6471" y="61211"/>
                  </a:lnTo>
                  <a:lnTo>
                    <a:pt x="0" y="100151"/>
                  </a:lnTo>
                  <a:lnTo>
                    <a:pt x="3771" y="107895"/>
                  </a:lnTo>
                  <a:lnTo>
                    <a:pt x="10965" y="111887"/>
                  </a:lnTo>
                  <a:lnTo>
                    <a:pt x="20439" y="113379"/>
                  </a:lnTo>
                  <a:lnTo>
                    <a:pt x="29096" y="110864"/>
                  </a:lnTo>
                  <a:lnTo>
                    <a:pt x="44953" y="98711"/>
                  </a:lnTo>
                  <a:lnTo>
                    <a:pt x="73027" y="62313"/>
                  </a:lnTo>
                  <a:lnTo>
                    <a:pt x="82805" y="42037"/>
                  </a:lnTo>
                  <a:lnTo>
                    <a:pt x="87051" y="39906"/>
                  </a:lnTo>
                  <a:lnTo>
                    <a:pt x="91051" y="43164"/>
                  </a:lnTo>
                  <a:lnTo>
                    <a:pt x="94888" y="50016"/>
                  </a:lnTo>
                  <a:lnTo>
                    <a:pt x="104670" y="104607"/>
                  </a:lnTo>
                  <a:lnTo>
                    <a:pt x="113714" y="130816"/>
                  </a:lnTo>
                  <a:lnTo>
                    <a:pt x="123618" y="14794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Freeform 484"/>
            <p:cNvSpPr/>
            <p:nvPr/>
          </p:nvSpPr>
          <p:spPr>
            <a:xfrm>
              <a:off x="9907316" y="6142128"/>
              <a:ext cx="21059" cy="231628"/>
            </a:xfrm>
            <a:custGeom>
              <a:avLst/>
              <a:gdLst/>
              <a:ahLst/>
              <a:cxnLst/>
              <a:rect l="0" t="0" r="0" b="0"/>
              <a:pathLst>
                <a:path w="21059" h="231628">
                  <a:moveTo>
                    <a:pt x="21058" y="0"/>
                  </a:moveTo>
                  <a:lnTo>
                    <a:pt x="17938" y="57265"/>
                  </a:lnTo>
                  <a:lnTo>
                    <a:pt x="9604" y="109774"/>
                  </a:lnTo>
                  <a:lnTo>
                    <a:pt x="2846" y="163548"/>
                  </a:lnTo>
                  <a:lnTo>
                    <a:pt x="844" y="202877"/>
                  </a:lnTo>
                  <a:lnTo>
                    <a:pt x="0" y="2316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Freeform 485"/>
            <p:cNvSpPr/>
            <p:nvPr/>
          </p:nvSpPr>
          <p:spPr>
            <a:xfrm>
              <a:off x="9949431" y="6201839"/>
              <a:ext cx="115814" cy="140331"/>
            </a:xfrm>
            <a:custGeom>
              <a:avLst/>
              <a:gdLst/>
              <a:ahLst/>
              <a:cxnLst/>
              <a:rect l="0" t="0" r="0" b="0"/>
              <a:pathLst>
                <a:path w="115814" h="140331">
                  <a:moveTo>
                    <a:pt x="0" y="45574"/>
                  </a:moveTo>
                  <a:lnTo>
                    <a:pt x="53874" y="18063"/>
                  </a:lnTo>
                  <a:lnTo>
                    <a:pt x="105447" y="25"/>
                  </a:lnTo>
                  <a:lnTo>
                    <a:pt x="108902" y="0"/>
                  </a:lnTo>
                  <a:lnTo>
                    <a:pt x="107696" y="2323"/>
                  </a:lnTo>
                  <a:lnTo>
                    <a:pt x="80544" y="22863"/>
                  </a:lnTo>
                  <a:lnTo>
                    <a:pt x="75923" y="31603"/>
                  </a:lnTo>
                  <a:lnTo>
                    <a:pt x="73908" y="53793"/>
                  </a:lnTo>
                  <a:lnTo>
                    <a:pt x="80031" y="73014"/>
                  </a:lnTo>
                  <a:lnTo>
                    <a:pt x="91721" y="89355"/>
                  </a:lnTo>
                  <a:lnTo>
                    <a:pt x="108616" y="104417"/>
                  </a:lnTo>
                  <a:lnTo>
                    <a:pt x="113354" y="111709"/>
                  </a:lnTo>
                  <a:lnTo>
                    <a:pt x="115344" y="118909"/>
                  </a:lnTo>
                  <a:lnTo>
                    <a:pt x="115813" y="1403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Freeform 486"/>
            <p:cNvSpPr/>
            <p:nvPr/>
          </p:nvSpPr>
          <p:spPr>
            <a:xfrm>
              <a:off x="7280074" y="4920822"/>
              <a:ext cx="563658" cy="2396762"/>
            </a:xfrm>
            <a:custGeom>
              <a:avLst/>
              <a:gdLst/>
              <a:ahLst/>
              <a:cxnLst/>
              <a:rect l="0" t="0" r="0" b="0"/>
              <a:pathLst>
                <a:path w="563658" h="2396762">
                  <a:moveTo>
                    <a:pt x="563657" y="0"/>
                  </a:moveTo>
                  <a:lnTo>
                    <a:pt x="520965" y="3120"/>
                  </a:lnTo>
                  <a:lnTo>
                    <a:pt x="458322" y="21331"/>
                  </a:lnTo>
                  <a:lnTo>
                    <a:pt x="438463" y="29368"/>
                  </a:lnTo>
                  <a:lnTo>
                    <a:pt x="383695" y="68272"/>
                  </a:lnTo>
                  <a:lnTo>
                    <a:pt x="321416" y="126790"/>
                  </a:lnTo>
                  <a:lnTo>
                    <a:pt x="282490" y="171664"/>
                  </a:lnTo>
                  <a:lnTo>
                    <a:pt x="246335" y="225242"/>
                  </a:lnTo>
                  <a:lnTo>
                    <a:pt x="213803" y="282055"/>
                  </a:lnTo>
                  <a:lnTo>
                    <a:pt x="184848" y="345271"/>
                  </a:lnTo>
                  <a:lnTo>
                    <a:pt x="151008" y="408753"/>
                  </a:lnTo>
                  <a:lnTo>
                    <a:pt x="126445" y="465823"/>
                  </a:lnTo>
                  <a:lnTo>
                    <a:pt x="104350" y="527186"/>
                  </a:lnTo>
                  <a:lnTo>
                    <a:pt x="82985" y="584232"/>
                  </a:lnTo>
                  <a:lnTo>
                    <a:pt x="67426" y="643769"/>
                  </a:lnTo>
                  <a:lnTo>
                    <a:pt x="49818" y="705863"/>
                  </a:lnTo>
                  <a:lnTo>
                    <a:pt x="35372" y="768715"/>
                  </a:lnTo>
                  <a:lnTo>
                    <a:pt x="23683" y="831792"/>
                  </a:lnTo>
                  <a:lnTo>
                    <a:pt x="16392" y="877003"/>
                  </a:lnTo>
                  <a:lnTo>
                    <a:pt x="10422" y="923223"/>
                  </a:lnTo>
                  <a:lnTo>
                    <a:pt x="7769" y="967162"/>
                  </a:lnTo>
                  <a:lnTo>
                    <a:pt x="3471" y="1010087"/>
                  </a:lnTo>
                  <a:lnTo>
                    <a:pt x="0" y="1052562"/>
                  </a:lnTo>
                  <a:lnTo>
                    <a:pt x="3454" y="1115936"/>
                  </a:lnTo>
                  <a:lnTo>
                    <a:pt x="6167" y="1179167"/>
                  </a:lnTo>
                  <a:lnTo>
                    <a:pt x="10947" y="1221295"/>
                  </a:lnTo>
                  <a:lnTo>
                    <a:pt x="13852" y="1266534"/>
                  </a:lnTo>
                  <a:lnTo>
                    <a:pt x="17482" y="1312767"/>
                  </a:lnTo>
                  <a:lnTo>
                    <a:pt x="26895" y="1356712"/>
                  </a:lnTo>
                  <a:lnTo>
                    <a:pt x="35757" y="1402759"/>
                  </a:lnTo>
                  <a:lnTo>
                    <a:pt x="44765" y="1449351"/>
                  </a:lnTo>
                  <a:lnTo>
                    <a:pt x="56568" y="1493455"/>
                  </a:lnTo>
                  <a:lnTo>
                    <a:pt x="69612" y="1536454"/>
                  </a:lnTo>
                  <a:lnTo>
                    <a:pt x="83209" y="1578960"/>
                  </a:lnTo>
                  <a:lnTo>
                    <a:pt x="104017" y="1642353"/>
                  </a:lnTo>
                  <a:lnTo>
                    <a:pt x="125000" y="1705590"/>
                  </a:lnTo>
                  <a:lnTo>
                    <a:pt x="146036" y="1767610"/>
                  </a:lnTo>
                  <a:lnTo>
                    <a:pt x="167086" y="1823552"/>
                  </a:lnTo>
                  <a:lnTo>
                    <a:pt x="188141" y="1877171"/>
                  </a:lnTo>
                  <a:lnTo>
                    <a:pt x="209198" y="1928934"/>
                  </a:lnTo>
                  <a:lnTo>
                    <a:pt x="237273" y="1992058"/>
                  </a:lnTo>
                  <a:lnTo>
                    <a:pt x="258330" y="2043172"/>
                  </a:lnTo>
                  <a:lnTo>
                    <a:pt x="279387" y="2092242"/>
                  </a:lnTo>
                  <a:lnTo>
                    <a:pt x="307464" y="2150744"/>
                  </a:lnTo>
                  <a:lnTo>
                    <a:pt x="335539" y="2207361"/>
                  </a:lnTo>
                  <a:lnTo>
                    <a:pt x="366735" y="2260485"/>
                  </a:lnTo>
                  <a:lnTo>
                    <a:pt x="408263" y="2315856"/>
                  </a:lnTo>
                  <a:lnTo>
                    <a:pt x="443361" y="2358303"/>
                  </a:lnTo>
                  <a:lnTo>
                    <a:pt x="486811" y="2396761"/>
                  </a:lnTo>
                  <a:lnTo>
                    <a:pt x="486690" y="2394497"/>
                  </a:lnTo>
                  <a:lnTo>
                    <a:pt x="484270" y="2389478"/>
                  </a:lnTo>
                  <a:lnTo>
                    <a:pt x="475342" y="2380783"/>
                  </a:lnTo>
                  <a:lnTo>
                    <a:pt x="458372" y="23689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Freeform 487"/>
            <p:cNvSpPr/>
            <p:nvPr/>
          </p:nvSpPr>
          <p:spPr>
            <a:xfrm>
              <a:off x="7643689" y="7194978"/>
              <a:ext cx="200043" cy="135323"/>
            </a:xfrm>
            <a:custGeom>
              <a:avLst/>
              <a:gdLst/>
              <a:ahLst/>
              <a:cxnLst/>
              <a:rect l="0" t="0" r="0" b="0"/>
              <a:pathLst>
                <a:path w="200043" h="135323">
                  <a:moveTo>
                    <a:pt x="0" y="10528"/>
                  </a:moveTo>
                  <a:lnTo>
                    <a:pt x="19151" y="35744"/>
                  </a:lnTo>
                  <a:lnTo>
                    <a:pt x="73218" y="84775"/>
                  </a:lnTo>
                  <a:lnTo>
                    <a:pt x="122175" y="132793"/>
                  </a:lnTo>
                  <a:lnTo>
                    <a:pt x="129413" y="135322"/>
                  </a:lnTo>
                  <a:lnTo>
                    <a:pt x="136578" y="134668"/>
                  </a:lnTo>
                  <a:lnTo>
                    <a:pt x="143695" y="131893"/>
                  </a:lnTo>
                  <a:lnTo>
                    <a:pt x="154722" y="119450"/>
                  </a:lnTo>
                  <a:lnTo>
                    <a:pt x="178703" y="59447"/>
                  </a:lnTo>
                  <a:lnTo>
                    <a:pt x="20004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Freeform 488"/>
            <p:cNvSpPr/>
            <p:nvPr/>
          </p:nvSpPr>
          <p:spPr>
            <a:xfrm>
              <a:off x="7591047" y="7119986"/>
              <a:ext cx="287769" cy="222392"/>
            </a:xfrm>
            <a:custGeom>
              <a:avLst/>
              <a:gdLst/>
              <a:ahLst/>
              <a:cxnLst/>
              <a:rect l="0" t="0" r="0" b="0"/>
              <a:pathLst>
                <a:path w="287769" h="222392">
                  <a:moveTo>
                    <a:pt x="0" y="180277"/>
                  </a:moveTo>
                  <a:lnTo>
                    <a:pt x="37477" y="188610"/>
                  </a:lnTo>
                  <a:lnTo>
                    <a:pt x="88901" y="190372"/>
                  </a:lnTo>
                  <a:lnTo>
                    <a:pt x="144120" y="190719"/>
                  </a:lnTo>
                  <a:lnTo>
                    <a:pt x="196967" y="193908"/>
                  </a:lnTo>
                  <a:lnTo>
                    <a:pt x="208520" y="196383"/>
                  </a:lnTo>
                  <a:lnTo>
                    <a:pt x="217392" y="194524"/>
                  </a:lnTo>
                  <a:lnTo>
                    <a:pt x="224477" y="189775"/>
                  </a:lnTo>
                  <a:lnTo>
                    <a:pt x="235468" y="175140"/>
                  </a:lnTo>
                  <a:lnTo>
                    <a:pt x="259424" y="115485"/>
                  </a:lnTo>
                  <a:lnTo>
                    <a:pt x="277214" y="55340"/>
                  </a:lnTo>
                  <a:lnTo>
                    <a:pt x="287768" y="22766"/>
                  </a:lnTo>
                  <a:lnTo>
                    <a:pt x="286602" y="14438"/>
                  </a:lnTo>
                  <a:lnTo>
                    <a:pt x="282315" y="7717"/>
                  </a:lnTo>
                  <a:lnTo>
                    <a:pt x="275947" y="2066"/>
                  </a:lnTo>
                  <a:lnTo>
                    <a:pt x="267023" y="638"/>
                  </a:lnTo>
                  <a:lnTo>
                    <a:pt x="244629" y="5291"/>
                  </a:lnTo>
                  <a:lnTo>
                    <a:pt x="189839" y="33867"/>
                  </a:lnTo>
                  <a:lnTo>
                    <a:pt x="169771" y="48525"/>
                  </a:lnTo>
                  <a:lnTo>
                    <a:pt x="107762" y="105952"/>
                  </a:lnTo>
                  <a:lnTo>
                    <a:pt x="51935" y="148637"/>
                  </a:lnTo>
                  <a:lnTo>
                    <a:pt x="37120" y="158026"/>
                  </a:lnTo>
                  <a:lnTo>
                    <a:pt x="36446" y="157254"/>
                  </a:lnTo>
                  <a:lnTo>
                    <a:pt x="52173" y="139204"/>
                  </a:lnTo>
                  <a:lnTo>
                    <a:pt x="109643" y="90277"/>
                  </a:lnTo>
                  <a:lnTo>
                    <a:pt x="169954" y="45766"/>
                  </a:lnTo>
                  <a:lnTo>
                    <a:pt x="230438" y="9792"/>
                  </a:lnTo>
                  <a:lnTo>
                    <a:pt x="252155" y="0"/>
                  </a:lnTo>
                  <a:lnTo>
                    <a:pt x="257010" y="1601"/>
                  </a:lnTo>
                  <a:lnTo>
                    <a:pt x="257908" y="7347"/>
                  </a:lnTo>
                  <a:lnTo>
                    <a:pt x="251496" y="26210"/>
                  </a:lnTo>
                  <a:lnTo>
                    <a:pt x="218784" y="76448"/>
                  </a:lnTo>
                  <a:lnTo>
                    <a:pt x="182623" y="136968"/>
                  </a:lnTo>
                  <a:lnTo>
                    <a:pt x="165394" y="158689"/>
                  </a:lnTo>
                  <a:lnTo>
                    <a:pt x="159395" y="161205"/>
                  </a:lnTo>
                  <a:lnTo>
                    <a:pt x="155397" y="158204"/>
                  </a:lnTo>
                  <a:lnTo>
                    <a:pt x="152731" y="151524"/>
                  </a:lnTo>
                  <a:lnTo>
                    <a:pt x="159127" y="131623"/>
                  </a:lnTo>
                  <a:lnTo>
                    <a:pt x="186240" y="86308"/>
                  </a:lnTo>
                  <a:lnTo>
                    <a:pt x="193180" y="81367"/>
                  </a:lnTo>
                  <a:lnTo>
                    <a:pt x="200146" y="80411"/>
                  </a:lnTo>
                  <a:lnTo>
                    <a:pt x="207130" y="82114"/>
                  </a:lnTo>
                  <a:lnTo>
                    <a:pt x="210616" y="87929"/>
                  </a:lnTo>
                  <a:lnTo>
                    <a:pt x="211371" y="106867"/>
                  </a:lnTo>
                  <a:lnTo>
                    <a:pt x="187770" y="162378"/>
                  </a:lnTo>
                  <a:lnTo>
                    <a:pt x="157927" y="222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Freeform 489"/>
            <p:cNvSpPr/>
            <p:nvPr/>
          </p:nvSpPr>
          <p:spPr>
            <a:xfrm>
              <a:off x="8064829" y="7068636"/>
              <a:ext cx="284271" cy="235422"/>
            </a:xfrm>
            <a:custGeom>
              <a:avLst/>
              <a:gdLst/>
              <a:ahLst/>
              <a:cxnLst/>
              <a:rect l="0" t="0" r="0" b="0"/>
              <a:pathLst>
                <a:path w="284271" h="235422">
                  <a:moveTo>
                    <a:pt x="0" y="73699"/>
                  </a:moveTo>
                  <a:lnTo>
                    <a:pt x="5589" y="132317"/>
                  </a:lnTo>
                  <a:lnTo>
                    <a:pt x="10723" y="192556"/>
                  </a:lnTo>
                  <a:lnTo>
                    <a:pt x="15685" y="217771"/>
                  </a:lnTo>
                  <a:lnTo>
                    <a:pt x="20985" y="223560"/>
                  </a:lnTo>
                  <a:lnTo>
                    <a:pt x="28028" y="225079"/>
                  </a:lnTo>
                  <a:lnTo>
                    <a:pt x="36233" y="223752"/>
                  </a:lnTo>
                  <a:lnTo>
                    <a:pt x="42873" y="219359"/>
                  </a:lnTo>
                  <a:lnTo>
                    <a:pt x="53370" y="205118"/>
                  </a:lnTo>
                  <a:lnTo>
                    <a:pt x="70811" y="151738"/>
                  </a:lnTo>
                  <a:lnTo>
                    <a:pt x="95573" y="98040"/>
                  </a:lnTo>
                  <a:lnTo>
                    <a:pt x="102320" y="86416"/>
                  </a:lnTo>
                  <a:lnTo>
                    <a:pt x="110327" y="79838"/>
                  </a:lnTo>
                  <a:lnTo>
                    <a:pt x="119175" y="76622"/>
                  </a:lnTo>
                  <a:lnTo>
                    <a:pt x="128583" y="75647"/>
                  </a:lnTo>
                  <a:lnTo>
                    <a:pt x="137195" y="79677"/>
                  </a:lnTo>
                  <a:lnTo>
                    <a:pt x="153003" y="96634"/>
                  </a:lnTo>
                  <a:lnTo>
                    <a:pt x="173809" y="154052"/>
                  </a:lnTo>
                  <a:lnTo>
                    <a:pt x="192304" y="215481"/>
                  </a:lnTo>
                  <a:lnTo>
                    <a:pt x="198393" y="227881"/>
                  </a:lnTo>
                  <a:lnTo>
                    <a:pt x="204792" y="233809"/>
                  </a:lnTo>
                  <a:lnTo>
                    <a:pt x="211398" y="235421"/>
                  </a:lnTo>
                  <a:lnTo>
                    <a:pt x="218141" y="234156"/>
                  </a:lnTo>
                  <a:lnTo>
                    <a:pt x="222636" y="227464"/>
                  </a:lnTo>
                  <a:lnTo>
                    <a:pt x="236033" y="169756"/>
                  </a:lnTo>
                  <a:lnTo>
                    <a:pt x="245930" y="120488"/>
                  </a:lnTo>
                  <a:lnTo>
                    <a:pt x="259756" y="66174"/>
                  </a:lnTo>
                  <a:lnTo>
                    <a:pt x="273751" y="24770"/>
                  </a:lnTo>
                  <a:lnTo>
                    <a:pt x="2842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Freeform 490"/>
            <p:cNvSpPr/>
            <p:nvPr/>
          </p:nvSpPr>
          <p:spPr>
            <a:xfrm>
              <a:off x="8388023" y="7099119"/>
              <a:ext cx="161118" cy="169657"/>
            </a:xfrm>
            <a:custGeom>
              <a:avLst/>
              <a:gdLst/>
              <a:ahLst/>
              <a:cxnLst/>
              <a:rect l="0" t="0" r="0" b="0"/>
              <a:pathLst>
                <a:path w="161118" h="169657">
                  <a:moveTo>
                    <a:pt x="119003" y="64273"/>
                  </a:moveTo>
                  <a:lnTo>
                    <a:pt x="124592" y="47505"/>
                  </a:lnTo>
                  <a:lnTo>
                    <a:pt x="121098" y="29914"/>
                  </a:lnTo>
                  <a:lnTo>
                    <a:pt x="116890" y="20310"/>
                  </a:lnTo>
                  <a:lnTo>
                    <a:pt x="102856" y="6519"/>
                  </a:lnTo>
                  <a:lnTo>
                    <a:pt x="94200" y="1204"/>
                  </a:lnTo>
                  <a:lnTo>
                    <a:pt x="84920" y="0"/>
                  </a:lnTo>
                  <a:lnTo>
                    <a:pt x="65251" y="4902"/>
                  </a:lnTo>
                  <a:lnTo>
                    <a:pt x="47930" y="17999"/>
                  </a:lnTo>
                  <a:lnTo>
                    <a:pt x="32433" y="37858"/>
                  </a:lnTo>
                  <a:lnTo>
                    <a:pt x="6540" y="92027"/>
                  </a:lnTo>
                  <a:lnTo>
                    <a:pt x="0" y="115213"/>
                  </a:lnTo>
                  <a:lnTo>
                    <a:pt x="992" y="137216"/>
                  </a:lnTo>
                  <a:lnTo>
                    <a:pt x="8452" y="155574"/>
                  </a:lnTo>
                  <a:lnTo>
                    <a:pt x="13717" y="163745"/>
                  </a:lnTo>
                  <a:lnTo>
                    <a:pt x="20736" y="168023"/>
                  </a:lnTo>
                  <a:lnTo>
                    <a:pt x="37894" y="169656"/>
                  </a:lnTo>
                  <a:lnTo>
                    <a:pt x="46213" y="166114"/>
                  </a:lnTo>
                  <a:lnTo>
                    <a:pt x="83566" y="131193"/>
                  </a:lnTo>
                  <a:lnTo>
                    <a:pt x="99274" y="104379"/>
                  </a:lnTo>
                  <a:lnTo>
                    <a:pt x="118717" y="45147"/>
                  </a:lnTo>
                  <a:lnTo>
                    <a:pt x="123555" y="30037"/>
                  </a:lnTo>
                  <a:lnTo>
                    <a:pt x="121806" y="35019"/>
                  </a:lnTo>
                  <a:lnTo>
                    <a:pt x="119373" y="87949"/>
                  </a:lnTo>
                  <a:lnTo>
                    <a:pt x="124666" y="136411"/>
                  </a:lnTo>
                  <a:lnTo>
                    <a:pt x="129797" y="142781"/>
                  </a:lnTo>
                  <a:lnTo>
                    <a:pt x="136728" y="145857"/>
                  </a:lnTo>
                  <a:lnTo>
                    <a:pt x="150278" y="146157"/>
                  </a:lnTo>
                  <a:lnTo>
                    <a:pt x="153890" y="144598"/>
                  </a:lnTo>
                  <a:lnTo>
                    <a:pt x="161117" y="13797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Freeform 491"/>
            <p:cNvSpPr/>
            <p:nvPr/>
          </p:nvSpPr>
          <p:spPr>
            <a:xfrm>
              <a:off x="8606245" y="7070289"/>
              <a:ext cx="142937" cy="156276"/>
            </a:xfrm>
            <a:custGeom>
              <a:avLst/>
              <a:gdLst/>
              <a:ahLst/>
              <a:cxnLst/>
              <a:rect l="0" t="0" r="0" b="0"/>
              <a:pathLst>
                <a:path w="142937" h="156276">
                  <a:moveTo>
                    <a:pt x="6067" y="29932"/>
                  </a:moveTo>
                  <a:lnTo>
                    <a:pt x="6067" y="90316"/>
                  </a:lnTo>
                  <a:lnTo>
                    <a:pt x="477" y="151564"/>
                  </a:lnTo>
                  <a:lnTo>
                    <a:pt x="0" y="155474"/>
                  </a:lnTo>
                  <a:lnTo>
                    <a:pt x="17061" y="99335"/>
                  </a:lnTo>
                  <a:lnTo>
                    <a:pt x="35373" y="42451"/>
                  </a:lnTo>
                  <a:lnTo>
                    <a:pt x="54264" y="17524"/>
                  </a:lnTo>
                  <a:lnTo>
                    <a:pt x="71941" y="2581"/>
                  </a:lnTo>
                  <a:lnTo>
                    <a:pt x="81568" y="0"/>
                  </a:lnTo>
                  <a:lnTo>
                    <a:pt x="101623" y="3371"/>
                  </a:lnTo>
                  <a:lnTo>
                    <a:pt x="119116" y="15788"/>
                  </a:lnTo>
                  <a:lnTo>
                    <a:pt x="127056" y="24012"/>
                  </a:lnTo>
                  <a:lnTo>
                    <a:pt x="135879" y="48749"/>
                  </a:lnTo>
                  <a:lnTo>
                    <a:pt x="141543" y="106699"/>
                  </a:lnTo>
                  <a:lnTo>
                    <a:pt x="142936" y="15627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Freeform 492"/>
            <p:cNvSpPr/>
            <p:nvPr/>
          </p:nvSpPr>
          <p:spPr>
            <a:xfrm>
              <a:off x="8843938" y="6921236"/>
              <a:ext cx="52644" cy="284271"/>
            </a:xfrm>
            <a:custGeom>
              <a:avLst/>
              <a:gdLst/>
              <a:ahLst/>
              <a:cxnLst/>
              <a:rect l="0" t="0" r="0" b="0"/>
              <a:pathLst>
                <a:path w="52644" h="284271">
                  <a:moveTo>
                    <a:pt x="52643" y="0"/>
                  </a:moveTo>
                  <a:lnTo>
                    <a:pt x="37989" y="49552"/>
                  </a:lnTo>
                  <a:lnTo>
                    <a:pt x="27894" y="105670"/>
                  </a:lnTo>
                  <a:lnTo>
                    <a:pt x="20976" y="150690"/>
                  </a:lnTo>
                  <a:lnTo>
                    <a:pt x="14002" y="195655"/>
                  </a:lnTo>
                  <a:lnTo>
                    <a:pt x="4669" y="249175"/>
                  </a:lnTo>
                  <a:lnTo>
                    <a:pt x="0" y="2842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Freeform 493"/>
            <p:cNvSpPr/>
            <p:nvPr/>
          </p:nvSpPr>
          <p:spPr>
            <a:xfrm>
              <a:off x="8791296" y="7032122"/>
              <a:ext cx="284279" cy="189122"/>
            </a:xfrm>
            <a:custGeom>
              <a:avLst/>
              <a:gdLst/>
              <a:ahLst/>
              <a:cxnLst/>
              <a:rect l="0" t="0" r="0" b="0"/>
              <a:pathLst>
                <a:path w="284279" h="189122">
                  <a:moveTo>
                    <a:pt x="0" y="36514"/>
                  </a:moveTo>
                  <a:lnTo>
                    <a:pt x="37478" y="67752"/>
                  </a:lnTo>
                  <a:lnTo>
                    <a:pt x="88901" y="90518"/>
                  </a:lnTo>
                  <a:lnTo>
                    <a:pt x="150185" y="96704"/>
                  </a:lnTo>
                  <a:lnTo>
                    <a:pt x="188388" y="89573"/>
                  </a:lnTo>
                  <a:lnTo>
                    <a:pt x="250918" y="60211"/>
                  </a:lnTo>
                  <a:lnTo>
                    <a:pt x="278157" y="39766"/>
                  </a:lnTo>
                  <a:lnTo>
                    <a:pt x="282534" y="31663"/>
                  </a:lnTo>
                  <a:lnTo>
                    <a:pt x="284278" y="13301"/>
                  </a:lnTo>
                  <a:lnTo>
                    <a:pt x="278426" y="7000"/>
                  </a:lnTo>
                  <a:lnTo>
                    <a:pt x="256326" y="0"/>
                  </a:lnTo>
                  <a:lnTo>
                    <a:pt x="230126" y="3128"/>
                  </a:lnTo>
                  <a:lnTo>
                    <a:pt x="205223" y="12317"/>
                  </a:lnTo>
                  <a:lnTo>
                    <a:pt x="162581" y="44044"/>
                  </a:lnTo>
                  <a:lnTo>
                    <a:pt x="146308" y="70331"/>
                  </a:lnTo>
                  <a:lnTo>
                    <a:pt x="134077" y="105935"/>
                  </a:lnTo>
                  <a:lnTo>
                    <a:pt x="134223" y="146120"/>
                  </a:lnTo>
                  <a:lnTo>
                    <a:pt x="145052" y="167506"/>
                  </a:lnTo>
                  <a:lnTo>
                    <a:pt x="152853" y="176485"/>
                  </a:lnTo>
                  <a:lnTo>
                    <a:pt x="173999" y="186461"/>
                  </a:lnTo>
                  <a:lnTo>
                    <a:pt x="186189" y="189121"/>
                  </a:lnTo>
                  <a:lnTo>
                    <a:pt x="212213" y="185837"/>
                  </a:lnTo>
                  <a:lnTo>
                    <a:pt x="263212" y="162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Freeform 494"/>
            <p:cNvSpPr/>
            <p:nvPr/>
          </p:nvSpPr>
          <p:spPr>
            <a:xfrm>
              <a:off x="9141339" y="6905530"/>
              <a:ext cx="176382" cy="299977"/>
            </a:xfrm>
            <a:custGeom>
              <a:avLst/>
              <a:gdLst/>
              <a:ahLst/>
              <a:cxnLst/>
              <a:rect l="0" t="0" r="0" b="0"/>
              <a:pathLst>
                <a:path w="176382" h="299977">
                  <a:moveTo>
                    <a:pt x="113211" y="89407"/>
                  </a:moveTo>
                  <a:lnTo>
                    <a:pt x="102032" y="78228"/>
                  </a:lnTo>
                  <a:lnTo>
                    <a:pt x="96399" y="77275"/>
                  </a:lnTo>
                  <a:lnTo>
                    <a:pt x="90305" y="78979"/>
                  </a:lnTo>
                  <a:lnTo>
                    <a:pt x="83902" y="82455"/>
                  </a:lnTo>
                  <a:lnTo>
                    <a:pt x="58124" y="109704"/>
                  </a:lnTo>
                  <a:lnTo>
                    <a:pt x="27390" y="163006"/>
                  </a:lnTo>
                  <a:lnTo>
                    <a:pt x="6181" y="205200"/>
                  </a:lnTo>
                  <a:lnTo>
                    <a:pt x="0" y="247978"/>
                  </a:lnTo>
                  <a:lnTo>
                    <a:pt x="4793" y="271406"/>
                  </a:lnTo>
                  <a:lnTo>
                    <a:pt x="9347" y="280930"/>
                  </a:lnTo>
                  <a:lnTo>
                    <a:pt x="14722" y="284939"/>
                  </a:lnTo>
                  <a:lnTo>
                    <a:pt x="20645" y="285272"/>
                  </a:lnTo>
                  <a:lnTo>
                    <a:pt x="33466" y="279404"/>
                  </a:lnTo>
                  <a:lnTo>
                    <a:pt x="67715" y="249983"/>
                  </a:lnTo>
                  <a:lnTo>
                    <a:pt x="107913" y="187516"/>
                  </a:lnTo>
                  <a:lnTo>
                    <a:pt x="130060" y="130792"/>
                  </a:lnTo>
                  <a:lnTo>
                    <a:pt x="144659" y="71801"/>
                  </a:lnTo>
                  <a:lnTo>
                    <a:pt x="152164" y="19849"/>
                  </a:lnTo>
                  <a:lnTo>
                    <a:pt x="153217" y="4430"/>
                  </a:lnTo>
                  <a:lnTo>
                    <a:pt x="151580" y="0"/>
                  </a:lnTo>
                  <a:lnTo>
                    <a:pt x="148149" y="2896"/>
                  </a:lnTo>
                  <a:lnTo>
                    <a:pt x="143521" y="10677"/>
                  </a:lnTo>
                  <a:lnTo>
                    <a:pt x="137009" y="60750"/>
                  </a:lnTo>
                  <a:lnTo>
                    <a:pt x="135080" y="110681"/>
                  </a:lnTo>
                  <a:lnTo>
                    <a:pt x="135598" y="171815"/>
                  </a:lnTo>
                  <a:lnTo>
                    <a:pt x="143890" y="226518"/>
                  </a:lnTo>
                  <a:lnTo>
                    <a:pt x="163941" y="278750"/>
                  </a:lnTo>
                  <a:lnTo>
                    <a:pt x="176381" y="299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Freeform 495"/>
            <p:cNvSpPr/>
            <p:nvPr/>
          </p:nvSpPr>
          <p:spPr>
            <a:xfrm>
              <a:off x="9572839" y="6963351"/>
              <a:ext cx="187079" cy="230864"/>
            </a:xfrm>
            <a:custGeom>
              <a:avLst/>
              <a:gdLst/>
              <a:ahLst/>
              <a:cxnLst/>
              <a:rect l="0" t="0" r="0" b="0"/>
              <a:pathLst>
                <a:path w="187079" h="230864">
                  <a:moveTo>
                    <a:pt x="92322" y="0"/>
                  </a:moveTo>
                  <a:lnTo>
                    <a:pt x="49630" y="48931"/>
                  </a:lnTo>
                  <a:lnTo>
                    <a:pt x="24691" y="93656"/>
                  </a:lnTo>
                  <a:lnTo>
                    <a:pt x="5783" y="145101"/>
                  </a:lnTo>
                  <a:lnTo>
                    <a:pt x="0" y="189482"/>
                  </a:lnTo>
                  <a:lnTo>
                    <a:pt x="4886" y="213286"/>
                  </a:lnTo>
                  <a:lnTo>
                    <a:pt x="9465" y="222909"/>
                  </a:lnTo>
                  <a:lnTo>
                    <a:pt x="17197" y="228154"/>
                  </a:lnTo>
                  <a:lnTo>
                    <a:pt x="38267" y="230863"/>
                  </a:lnTo>
                  <a:lnTo>
                    <a:pt x="48096" y="227609"/>
                  </a:lnTo>
                  <a:lnTo>
                    <a:pt x="65257" y="214633"/>
                  </a:lnTo>
                  <a:lnTo>
                    <a:pt x="88072" y="176419"/>
                  </a:lnTo>
                  <a:lnTo>
                    <a:pt x="104061" y="128051"/>
                  </a:lnTo>
                  <a:lnTo>
                    <a:pt x="112709" y="77070"/>
                  </a:lnTo>
                  <a:lnTo>
                    <a:pt x="115272" y="78286"/>
                  </a:lnTo>
                  <a:lnTo>
                    <a:pt x="146055" y="139121"/>
                  </a:lnTo>
                  <a:lnTo>
                    <a:pt x="187078" y="2000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Freeform 496"/>
            <p:cNvSpPr/>
            <p:nvPr/>
          </p:nvSpPr>
          <p:spPr>
            <a:xfrm>
              <a:off x="7927959" y="7447662"/>
              <a:ext cx="150448" cy="326384"/>
            </a:xfrm>
            <a:custGeom>
              <a:avLst/>
              <a:gdLst/>
              <a:ahLst/>
              <a:cxnLst/>
              <a:rect l="0" t="0" r="0" b="0"/>
              <a:pathLst>
                <a:path w="150448" h="326384">
                  <a:moveTo>
                    <a:pt x="105285" y="0"/>
                  </a:moveTo>
                  <a:lnTo>
                    <a:pt x="45344" y="20298"/>
                  </a:lnTo>
                  <a:lnTo>
                    <a:pt x="27562" y="35927"/>
                  </a:lnTo>
                  <a:lnTo>
                    <a:pt x="9986" y="64457"/>
                  </a:lnTo>
                  <a:lnTo>
                    <a:pt x="8997" y="73387"/>
                  </a:lnTo>
                  <a:lnTo>
                    <a:pt x="14137" y="89548"/>
                  </a:lnTo>
                  <a:lnTo>
                    <a:pt x="27340" y="101411"/>
                  </a:lnTo>
                  <a:lnTo>
                    <a:pt x="46076" y="109412"/>
                  </a:lnTo>
                  <a:lnTo>
                    <a:pt x="104189" y="120560"/>
                  </a:lnTo>
                  <a:lnTo>
                    <a:pt x="130956" y="135807"/>
                  </a:lnTo>
                  <a:lnTo>
                    <a:pt x="143210" y="151605"/>
                  </a:lnTo>
                  <a:lnTo>
                    <a:pt x="148116" y="160732"/>
                  </a:lnTo>
                  <a:lnTo>
                    <a:pt x="150447" y="180231"/>
                  </a:lnTo>
                  <a:lnTo>
                    <a:pt x="142412" y="221344"/>
                  </a:lnTo>
                  <a:lnTo>
                    <a:pt x="127335" y="247168"/>
                  </a:lnTo>
                  <a:lnTo>
                    <a:pt x="78452" y="300177"/>
                  </a:lnTo>
                  <a:lnTo>
                    <a:pt x="45341" y="316798"/>
                  </a:lnTo>
                  <a:lnTo>
                    <a:pt x="0" y="32638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Freeform 497"/>
            <p:cNvSpPr/>
            <p:nvPr/>
          </p:nvSpPr>
          <p:spPr>
            <a:xfrm>
              <a:off x="8138529" y="7447662"/>
              <a:ext cx="1" cy="284270"/>
            </a:xfrm>
            <a:custGeom>
              <a:avLst/>
              <a:gdLst/>
              <a:ahLst/>
              <a:cxnLst/>
              <a:rect l="0" t="0" r="0" b="0"/>
              <a:pathLst>
                <a:path w="1" h="284270">
                  <a:moveTo>
                    <a:pt x="0" y="0"/>
                  </a:moveTo>
                  <a:lnTo>
                    <a:pt x="0" y="48931"/>
                  </a:lnTo>
                  <a:lnTo>
                    <a:pt x="0" y="108061"/>
                  </a:lnTo>
                  <a:lnTo>
                    <a:pt x="0" y="167141"/>
                  </a:lnTo>
                  <a:lnTo>
                    <a:pt x="0" y="221488"/>
                  </a:lnTo>
                  <a:lnTo>
                    <a:pt x="0" y="2842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Freeform 498"/>
            <p:cNvSpPr/>
            <p:nvPr/>
          </p:nvSpPr>
          <p:spPr>
            <a:xfrm>
              <a:off x="8106943" y="7448527"/>
              <a:ext cx="897182" cy="341657"/>
            </a:xfrm>
            <a:custGeom>
              <a:avLst/>
              <a:gdLst/>
              <a:ahLst/>
              <a:cxnLst/>
              <a:rect l="0" t="0" r="0" b="0"/>
              <a:pathLst>
                <a:path w="897182" h="341657">
                  <a:moveTo>
                    <a:pt x="0" y="104420"/>
                  </a:moveTo>
                  <a:lnTo>
                    <a:pt x="26386" y="88779"/>
                  </a:lnTo>
                  <a:lnTo>
                    <a:pt x="62281" y="78079"/>
                  </a:lnTo>
                  <a:lnTo>
                    <a:pt x="88902" y="75165"/>
                  </a:lnTo>
                  <a:lnTo>
                    <a:pt x="110092" y="80110"/>
                  </a:lnTo>
                  <a:lnTo>
                    <a:pt x="138295" y="99167"/>
                  </a:lnTo>
                  <a:lnTo>
                    <a:pt x="156222" y="117293"/>
                  </a:lnTo>
                  <a:lnTo>
                    <a:pt x="172890" y="149568"/>
                  </a:lnTo>
                  <a:lnTo>
                    <a:pt x="182898" y="193966"/>
                  </a:lnTo>
                  <a:lnTo>
                    <a:pt x="180664" y="227918"/>
                  </a:lnTo>
                  <a:lnTo>
                    <a:pt x="180104" y="226525"/>
                  </a:lnTo>
                  <a:lnTo>
                    <a:pt x="180652" y="213671"/>
                  </a:lnTo>
                  <a:lnTo>
                    <a:pt x="199294" y="155548"/>
                  </a:lnTo>
                  <a:lnTo>
                    <a:pt x="225153" y="114606"/>
                  </a:lnTo>
                  <a:lnTo>
                    <a:pt x="265364" y="76761"/>
                  </a:lnTo>
                  <a:lnTo>
                    <a:pt x="275176" y="73112"/>
                  </a:lnTo>
                  <a:lnTo>
                    <a:pt x="295436" y="72178"/>
                  </a:lnTo>
                  <a:lnTo>
                    <a:pt x="313019" y="78782"/>
                  </a:lnTo>
                  <a:lnTo>
                    <a:pt x="320984" y="83819"/>
                  </a:lnTo>
                  <a:lnTo>
                    <a:pt x="332953" y="98774"/>
                  </a:lnTo>
                  <a:lnTo>
                    <a:pt x="337782" y="107675"/>
                  </a:lnTo>
                  <a:lnTo>
                    <a:pt x="345533" y="170054"/>
                  </a:lnTo>
                  <a:lnTo>
                    <a:pt x="350183" y="226742"/>
                  </a:lnTo>
                  <a:lnTo>
                    <a:pt x="352779" y="238611"/>
                  </a:lnTo>
                  <a:lnTo>
                    <a:pt x="359188" y="244183"/>
                  </a:lnTo>
                  <a:lnTo>
                    <a:pt x="368140" y="245558"/>
                  </a:lnTo>
                  <a:lnTo>
                    <a:pt x="378789" y="244136"/>
                  </a:lnTo>
                  <a:lnTo>
                    <a:pt x="387056" y="237338"/>
                  </a:lnTo>
                  <a:lnTo>
                    <a:pt x="412868" y="179448"/>
                  </a:lnTo>
                  <a:lnTo>
                    <a:pt x="419506" y="120626"/>
                  </a:lnTo>
                  <a:lnTo>
                    <a:pt x="418316" y="78156"/>
                  </a:lnTo>
                  <a:lnTo>
                    <a:pt x="409747" y="54143"/>
                  </a:lnTo>
                  <a:lnTo>
                    <a:pt x="400676" y="47505"/>
                  </a:lnTo>
                  <a:lnTo>
                    <a:pt x="375001" y="43249"/>
                  </a:lnTo>
                  <a:lnTo>
                    <a:pt x="350331" y="48377"/>
                  </a:lnTo>
                  <a:lnTo>
                    <a:pt x="305898" y="70733"/>
                  </a:lnTo>
                  <a:lnTo>
                    <a:pt x="303368" y="73773"/>
                  </a:lnTo>
                  <a:lnTo>
                    <a:pt x="306361" y="74630"/>
                  </a:lnTo>
                  <a:lnTo>
                    <a:pt x="344785" y="67600"/>
                  </a:lnTo>
                  <a:lnTo>
                    <a:pt x="398605" y="50050"/>
                  </a:lnTo>
                  <a:lnTo>
                    <a:pt x="446178" y="53086"/>
                  </a:lnTo>
                  <a:lnTo>
                    <a:pt x="475942" y="62497"/>
                  </a:lnTo>
                  <a:lnTo>
                    <a:pt x="498529" y="77599"/>
                  </a:lnTo>
                  <a:lnTo>
                    <a:pt x="515197" y="97178"/>
                  </a:lnTo>
                  <a:lnTo>
                    <a:pt x="526504" y="121478"/>
                  </a:lnTo>
                  <a:lnTo>
                    <a:pt x="533857" y="167056"/>
                  </a:lnTo>
                  <a:lnTo>
                    <a:pt x="530447" y="212016"/>
                  </a:lnTo>
                  <a:lnTo>
                    <a:pt x="527937" y="217095"/>
                  </a:lnTo>
                  <a:lnTo>
                    <a:pt x="525093" y="215802"/>
                  </a:lnTo>
                  <a:lnTo>
                    <a:pt x="522028" y="210261"/>
                  </a:lnTo>
                  <a:lnTo>
                    <a:pt x="524860" y="188505"/>
                  </a:lnTo>
                  <a:lnTo>
                    <a:pt x="544936" y="126845"/>
                  </a:lnTo>
                  <a:lnTo>
                    <a:pt x="576147" y="78603"/>
                  </a:lnTo>
                  <a:lnTo>
                    <a:pt x="602379" y="50367"/>
                  </a:lnTo>
                  <a:lnTo>
                    <a:pt x="613325" y="46158"/>
                  </a:lnTo>
                  <a:lnTo>
                    <a:pt x="637967" y="47720"/>
                  </a:lnTo>
                  <a:lnTo>
                    <a:pt x="647579" y="53752"/>
                  </a:lnTo>
                  <a:lnTo>
                    <a:pt x="661380" y="72932"/>
                  </a:lnTo>
                  <a:lnTo>
                    <a:pt x="683638" y="128610"/>
                  </a:lnTo>
                  <a:lnTo>
                    <a:pt x="698250" y="187836"/>
                  </a:lnTo>
                  <a:lnTo>
                    <a:pt x="714467" y="221813"/>
                  </a:lnTo>
                  <a:lnTo>
                    <a:pt x="723146" y="228305"/>
                  </a:lnTo>
                  <a:lnTo>
                    <a:pt x="745268" y="235519"/>
                  </a:lnTo>
                  <a:lnTo>
                    <a:pt x="755379" y="233934"/>
                  </a:lnTo>
                  <a:lnTo>
                    <a:pt x="772851" y="222813"/>
                  </a:lnTo>
                  <a:lnTo>
                    <a:pt x="790253" y="196821"/>
                  </a:lnTo>
                  <a:lnTo>
                    <a:pt x="806614" y="142126"/>
                  </a:lnTo>
                  <a:lnTo>
                    <a:pt x="817991" y="88861"/>
                  </a:lnTo>
                  <a:lnTo>
                    <a:pt x="820585" y="28297"/>
                  </a:lnTo>
                  <a:lnTo>
                    <a:pt x="817288" y="17406"/>
                  </a:lnTo>
                  <a:lnTo>
                    <a:pt x="811581" y="8976"/>
                  </a:lnTo>
                  <a:lnTo>
                    <a:pt x="804267" y="2186"/>
                  </a:lnTo>
                  <a:lnTo>
                    <a:pt x="797051" y="0"/>
                  </a:lnTo>
                  <a:lnTo>
                    <a:pt x="789900" y="882"/>
                  </a:lnTo>
                  <a:lnTo>
                    <a:pt x="782793" y="3809"/>
                  </a:lnTo>
                  <a:lnTo>
                    <a:pt x="756025" y="30285"/>
                  </a:lnTo>
                  <a:lnTo>
                    <a:pt x="737044" y="67766"/>
                  </a:lnTo>
                  <a:lnTo>
                    <a:pt x="734288" y="91639"/>
                  </a:lnTo>
                  <a:lnTo>
                    <a:pt x="738132" y="113948"/>
                  </a:lnTo>
                  <a:lnTo>
                    <a:pt x="747639" y="135560"/>
                  </a:lnTo>
                  <a:lnTo>
                    <a:pt x="771734" y="161870"/>
                  </a:lnTo>
                  <a:lnTo>
                    <a:pt x="824758" y="190552"/>
                  </a:lnTo>
                  <a:lnTo>
                    <a:pt x="861265" y="213389"/>
                  </a:lnTo>
                  <a:lnTo>
                    <a:pt x="881133" y="232400"/>
                  </a:lnTo>
                  <a:lnTo>
                    <a:pt x="893863" y="252546"/>
                  </a:lnTo>
                  <a:lnTo>
                    <a:pt x="897181" y="279439"/>
                  </a:lnTo>
                  <a:lnTo>
                    <a:pt x="896428" y="294798"/>
                  </a:lnTo>
                  <a:lnTo>
                    <a:pt x="886233" y="318104"/>
                  </a:lnTo>
                  <a:lnTo>
                    <a:pt x="878601" y="327594"/>
                  </a:lnTo>
                  <a:lnTo>
                    <a:pt x="854523" y="338139"/>
                  </a:lnTo>
                  <a:lnTo>
                    <a:pt x="826664" y="341656"/>
                  </a:lnTo>
                  <a:lnTo>
                    <a:pt x="769297" y="331427"/>
                  </a:lnTo>
                  <a:lnTo>
                    <a:pt x="736995" y="32551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8" name="Group 507"/>
          <p:cNvGrpSpPr/>
          <p:nvPr/>
        </p:nvGrpSpPr>
        <p:grpSpPr>
          <a:xfrm>
            <a:off x="8994110" y="7247620"/>
            <a:ext cx="744752" cy="949143"/>
            <a:chOff x="8994110" y="7247620"/>
            <a:chExt cx="744752" cy="949143"/>
          </a:xfrm>
        </p:grpSpPr>
        <p:sp>
          <p:nvSpPr>
            <p:cNvPr id="501" name="Freeform 500"/>
            <p:cNvSpPr/>
            <p:nvPr/>
          </p:nvSpPr>
          <p:spPr>
            <a:xfrm>
              <a:off x="9265078" y="7290602"/>
              <a:ext cx="231628" cy="258824"/>
            </a:xfrm>
            <a:custGeom>
              <a:avLst/>
              <a:gdLst/>
              <a:ahLst/>
              <a:cxnLst/>
              <a:rect l="0" t="0" r="0" b="0"/>
              <a:pathLst>
                <a:path w="231628" h="258824">
                  <a:moveTo>
                    <a:pt x="231627" y="20189"/>
                  </a:moveTo>
                  <a:lnTo>
                    <a:pt x="220448" y="9011"/>
                  </a:lnTo>
                  <a:lnTo>
                    <a:pt x="199363" y="3523"/>
                  </a:lnTo>
                  <a:lnTo>
                    <a:pt x="143755" y="0"/>
                  </a:lnTo>
                  <a:lnTo>
                    <a:pt x="121993" y="5757"/>
                  </a:lnTo>
                  <a:lnTo>
                    <a:pt x="104522" y="17284"/>
                  </a:lnTo>
                  <a:lnTo>
                    <a:pt x="82703" y="43505"/>
                  </a:lnTo>
                  <a:lnTo>
                    <a:pt x="72631" y="63307"/>
                  </a:lnTo>
                  <a:lnTo>
                    <a:pt x="65040" y="121427"/>
                  </a:lnTo>
                  <a:lnTo>
                    <a:pt x="63725" y="170808"/>
                  </a:lnTo>
                  <a:lnTo>
                    <a:pt x="60161" y="230009"/>
                  </a:lnTo>
                  <a:lnTo>
                    <a:pt x="57655" y="244297"/>
                  </a:lnTo>
                  <a:lnTo>
                    <a:pt x="52474" y="252653"/>
                  </a:lnTo>
                  <a:lnTo>
                    <a:pt x="45512" y="257053"/>
                  </a:lnTo>
                  <a:lnTo>
                    <a:pt x="29586" y="258823"/>
                  </a:lnTo>
                  <a:lnTo>
                    <a:pt x="0" y="2518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Freeform 501"/>
            <p:cNvSpPr/>
            <p:nvPr/>
          </p:nvSpPr>
          <p:spPr>
            <a:xfrm>
              <a:off x="9233492" y="7395763"/>
              <a:ext cx="303565" cy="170092"/>
            </a:xfrm>
            <a:custGeom>
              <a:avLst/>
              <a:gdLst/>
              <a:ahLst/>
              <a:cxnLst/>
              <a:rect l="0" t="0" r="0" b="0"/>
              <a:pathLst>
                <a:path w="303565" h="170092">
                  <a:moveTo>
                    <a:pt x="0" y="62427"/>
                  </a:moveTo>
                  <a:lnTo>
                    <a:pt x="37479" y="70761"/>
                  </a:lnTo>
                  <a:lnTo>
                    <a:pt x="94491" y="72522"/>
                  </a:lnTo>
                  <a:lnTo>
                    <a:pt x="144852" y="72828"/>
                  </a:lnTo>
                  <a:lnTo>
                    <a:pt x="197459" y="64525"/>
                  </a:lnTo>
                  <a:lnTo>
                    <a:pt x="257934" y="48204"/>
                  </a:lnTo>
                  <a:lnTo>
                    <a:pt x="293234" y="32216"/>
                  </a:lnTo>
                  <a:lnTo>
                    <a:pt x="299604" y="24739"/>
                  </a:lnTo>
                  <a:lnTo>
                    <a:pt x="302682" y="16245"/>
                  </a:lnTo>
                  <a:lnTo>
                    <a:pt x="303564" y="7073"/>
                  </a:lnTo>
                  <a:lnTo>
                    <a:pt x="299472" y="2127"/>
                  </a:lnTo>
                  <a:lnTo>
                    <a:pt x="292065" y="0"/>
                  </a:lnTo>
                  <a:lnTo>
                    <a:pt x="271357" y="1927"/>
                  </a:lnTo>
                  <a:lnTo>
                    <a:pt x="246555" y="10582"/>
                  </a:lnTo>
                  <a:lnTo>
                    <a:pt x="211873" y="39786"/>
                  </a:lnTo>
                  <a:lnTo>
                    <a:pt x="184960" y="78075"/>
                  </a:lnTo>
                  <a:lnTo>
                    <a:pt x="178911" y="102137"/>
                  </a:lnTo>
                  <a:lnTo>
                    <a:pt x="184559" y="146181"/>
                  </a:lnTo>
                  <a:lnTo>
                    <a:pt x="189720" y="154528"/>
                  </a:lnTo>
                  <a:lnTo>
                    <a:pt x="204813" y="166923"/>
                  </a:lnTo>
                  <a:lnTo>
                    <a:pt x="226339" y="170091"/>
                  </a:lnTo>
                  <a:lnTo>
                    <a:pt x="284975" y="159587"/>
                  </a:lnTo>
                  <a:lnTo>
                    <a:pt x="294798" y="1571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Freeform 502"/>
            <p:cNvSpPr/>
            <p:nvPr/>
          </p:nvSpPr>
          <p:spPr>
            <a:xfrm>
              <a:off x="9549079" y="7247620"/>
              <a:ext cx="189783" cy="328891"/>
            </a:xfrm>
            <a:custGeom>
              <a:avLst/>
              <a:gdLst/>
              <a:ahLst/>
              <a:cxnLst/>
              <a:rect l="0" t="0" r="0" b="0"/>
              <a:pathLst>
                <a:path w="189783" h="328891">
                  <a:moveTo>
                    <a:pt x="189782" y="0"/>
                  </a:moveTo>
                  <a:lnTo>
                    <a:pt x="178329" y="57264"/>
                  </a:lnTo>
                  <a:lnTo>
                    <a:pt x="171571" y="109774"/>
                  </a:lnTo>
                  <a:lnTo>
                    <a:pt x="166449" y="160427"/>
                  </a:lnTo>
                  <a:lnTo>
                    <a:pt x="159826" y="220163"/>
                  </a:lnTo>
                  <a:lnTo>
                    <a:pt x="155774" y="229834"/>
                  </a:lnTo>
                  <a:lnTo>
                    <a:pt x="149562" y="235111"/>
                  </a:lnTo>
                  <a:lnTo>
                    <a:pt x="141912" y="237459"/>
                  </a:lnTo>
                  <a:lnTo>
                    <a:pt x="134471" y="236685"/>
                  </a:lnTo>
                  <a:lnTo>
                    <a:pt x="83183" y="210643"/>
                  </a:lnTo>
                  <a:lnTo>
                    <a:pt x="62856" y="214892"/>
                  </a:lnTo>
                  <a:lnTo>
                    <a:pt x="31681" y="236028"/>
                  </a:lnTo>
                  <a:lnTo>
                    <a:pt x="5807" y="270106"/>
                  </a:lnTo>
                  <a:lnTo>
                    <a:pt x="0" y="296302"/>
                  </a:lnTo>
                  <a:lnTo>
                    <a:pt x="89" y="309839"/>
                  </a:lnTo>
                  <a:lnTo>
                    <a:pt x="5998" y="318863"/>
                  </a:lnTo>
                  <a:lnTo>
                    <a:pt x="15786" y="324880"/>
                  </a:lnTo>
                  <a:lnTo>
                    <a:pt x="28161" y="328890"/>
                  </a:lnTo>
                  <a:lnTo>
                    <a:pt x="54389" y="327108"/>
                  </a:lnTo>
                  <a:lnTo>
                    <a:pt x="95025" y="3158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Freeform 503"/>
            <p:cNvSpPr/>
            <p:nvPr/>
          </p:nvSpPr>
          <p:spPr>
            <a:xfrm>
              <a:off x="8994110" y="7815531"/>
              <a:ext cx="183053" cy="381232"/>
            </a:xfrm>
            <a:custGeom>
              <a:avLst/>
              <a:gdLst/>
              <a:ahLst/>
              <a:cxnLst/>
              <a:rect l="0" t="0" r="0" b="0"/>
              <a:pathLst>
                <a:path w="183053" h="381232">
                  <a:moveTo>
                    <a:pt x="144626" y="21685"/>
                  </a:moveTo>
                  <a:lnTo>
                    <a:pt x="120579" y="12110"/>
                  </a:lnTo>
                  <a:lnTo>
                    <a:pt x="106252" y="1442"/>
                  </a:lnTo>
                  <a:lnTo>
                    <a:pt x="96817" y="0"/>
                  </a:lnTo>
                  <a:lnTo>
                    <a:pt x="73854" y="4639"/>
                  </a:lnTo>
                  <a:lnTo>
                    <a:pt x="54290" y="17619"/>
                  </a:lnTo>
                  <a:lnTo>
                    <a:pt x="30123" y="47777"/>
                  </a:lnTo>
                  <a:lnTo>
                    <a:pt x="6585" y="94300"/>
                  </a:lnTo>
                  <a:lnTo>
                    <a:pt x="0" y="132238"/>
                  </a:lnTo>
                  <a:lnTo>
                    <a:pt x="3638" y="167526"/>
                  </a:lnTo>
                  <a:lnTo>
                    <a:pt x="8520" y="176235"/>
                  </a:lnTo>
                  <a:lnTo>
                    <a:pt x="23303" y="189029"/>
                  </a:lnTo>
                  <a:lnTo>
                    <a:pt x="30989" y="190570"/>
                  </a:lnTo>
                  <a:lnTo>
                    <a:pt x="38452" y="189257"/>
                  </a:lnTo>
                  <a:lnTo>
                    <a:pt x="52984" y="181560"/>
                  </a:lnTo>
                  <a:lnTo>
                    <a:pt x="67242" y="170340"/>
                  </a:lnTo>
                  <a:lnTo>
                    <a:pt x="102490" y="114297"/>
                  </a:lnTo>
                  <a:lnTo>
                    <a:pt x="124995" y="59866"/>
                  </a:lnTo>
                  <a:lnTo>
                    <a:pt x="142579" y="29228"/>
                  </a:lnTo>
                  <a:lnTo>
                    <a:pt x="147941" y="27884"/>
                  </a:lnTo>
                  <a:lnTo>
                    <a:pt x="152684" y="31667"/>
                  </a:lnTo>
                  <a:lnTo>
                    <a:pt x="174294" y="76949"/>
                  </a:lnTo>
                  <a:lnTo>
                    <a:pt x="183052" y="130867"/>
                  </a:lnTo>
                  <a:lnTo>
                    <a:pt x="180059" y="191296"/>
                  </a:lnTo>
                  <a:lnTo>
                    <a:pt x="168566" y="249381"/>
                  </a:lnTo>
                  <a:lnTo>
                    <a:pt x="156139" y="284903"/>
                  </a:lnTo>
                  <a:lnTo>
                    <a:pt x="121684" y="338234"/>
                  </a:lnTo>
                  <a:lnTo>
                    <a:pt x="101674" y="362415"/>
                  </a:lnTo>
                  <a:lnTo>
                    <a:pt x="81083" y="377061"/>
                  </a:lnTo>
                  <a:lnTo>
                    <a:pt x="60232" y="381231"/>
                  </a:lnTo>
                  <a:lnTo>
                    <a:pt x="28813" y="3796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>
              <a:off x="9180850" y="7814813"/>
              <a:ext cx="130537" cy="158925"/>
            </a:xfrm>
            <a:custGeom>
              <a:avLst/>
              <a:gdLst/>
              <a:ahLst/>
              <a:cxnLst/>
              <a:rect l="0" t="0" r="0" b="0"/>
              <a:pathLst>
                <a:path w="130537" h="158925">
                  <a:moveTo>
                    <a:pt x="10529" y="32931"/>
                  </a:moveTo>
                  <a:lnTo>
                    <a:pt x="28487" y="95212"/>
                  </a:lnTo>
                  <a:lnTo>
                    <a:pt x="39896" y="133144"/>
                  </a:lnTo>
                  <a:lnTo>
                    <a:pt x="51267" y="151950"/>
                  </a:lnTo>
                  <a:lnTo>
                    <a:pt x="58744" y="156731"/>
                  </a:lnTo>
                  <a:lnTo>
                    <a:pt x="76411" y="158924"/>
                  </a:lnTo>
                  <a:lnTo>
                    <a:pt x="84866" y="155531"/>
                  </a:lnTo>
                  <a:lnTo>
                    <a:pt x="100499" y="142402"/>
                  </a:lnTo>
                  <a:lnTo>
                    <a:pt x="116865" y="109691"/>
                  </a:lnTo>
                  <a:lnTo>
                    <a:pt x="130536" y="50650"/>
                  </a:lnTo>
                  <a:lnTo>
                    <a:pt x="128986" y="25598"/>
                  </a:lnTo>
                  <a:lnTo>
                    <a:pt x="124595" y="16345"/>
                  </a:lnTo>
                  <a:lnTo>
                    <a:pt x="110358" y="2943"/>
                  </a:lnTo>
                  <a:lnTo>
                    <a:pt x="101648" y="71"/>
                  </a:lnTo>
                  <a:lnTo>
                    <a:pt x="82612" y="0"/>
                  </a:lnTo>
                  <a:lnTo>
                    <a:pt x="20915" y="24947"/>
                  </a:lnTo>
                  <a:lnTo>
                    <a:pt x="0" y="329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Freeform 505"/>
            <p:cNvSpPr/>
            <p:nvPr/>
          </p:nvSpPr>
          <p:spPr>
            <a:xfrm>
              <a:off x="9359835" y="7731931"/>
              <a:ext cx="157928" cy="189784"/>
            </a:xfrm>
            <a:custGeom>
              <a:avLst/>
              <a:gdLst/>
              <a:ahLst/>
              <a:cxnLst/>
              <a:rect l="0" t="0" r="0" b="0"/>
              <a:pathLst>
                <a:path w="157928" h="189784">
                  <a:moveTo>
                    <a:pt x="0" y="94757"/>
                  </a:moveTo>
                  <a:lnTo>
                    <a:pt x="29308" y="153374"/>
                  </a:lnTo>
                  <a:lnTo>
                    <a:pt x="43909" y="188164"/>
                  </a:lnTo>
                  <a:lnTo>
                    <a:pt x="49160" y="189783"/>
                  </a:lnTo>
                  <a:lnTo>
                    <a:pt x="55000" y="185014"/>
                  </a:lnTo>
                  <a:lnTo>
                    <a:pt x="66558" y="164116"/>
                  </a:lnTo>
                  <a:lnTo>
                    <a:pt x="86630" y="109280"/>
                  </a:lnTo>
                  <a:lnTo>
                    <a:pt x="126874" y="45934"/>
                  </a:lnTo>
                  <a:lnTo>
                    <a:pt x="15792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Freeform 506"/>
            <p:cNvSpPr/>
            <p:nvPr/>
          </p:nvSpPr>
          <p:spPr>
            <a:xfrm>
              <a:off x="9580933" y="7868802"/>
              <a:ext cx="1" cy="10529"/>
            </a:xfrm>
            <a:custGeom>
              <a:avLst/>
              <a:gdLst/>
              <a:ahLst/>
              <a:cxnLst/>
              <a:rect l="0" t="0" r="0" b="0"/>
              <a:pathLst>
                <a:path w="1" h="10529">
                  <a:moveTo>
                    <a:pt x="0" y="10528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9274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867" y="1100491"/>
            <a:ext cx="4686796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Closure </a:t>
            </a:r>
          </a:p>
          <a:p>
            <a:endParaRPr lang="en-US" sz="3600" smtClean="0">
              <a:solidFill>
                <a:srgbClr val="000000"/>
              </a:solidFill>
              <a:latin typeface="Comic Sans MS - 48"/>
            </a:endParaRPr>
          </a:p>
          <a:p>
            <a:r>
              <a:rPr lang="en-US" sz="3600" smtClean="0">
                <a:solidFill>
                  <a:srgbClr val="000000"/>
                </a:solidFill>
                <a:latin typeface="Comic Sans MS - 48"/>
              </a:rPr>
              <a:t>p. 257 - cartoon</a:t>
            </a:r>
            <a:endParaRPr lang="en-US" sz="3600">
              <a:solidFill>
                <a:srgbClr val="000000"/>
              </a:solidFill>
              <a:latin typeface="Comic Sans MS - 48"/>
            </a:endParaRPr>
          </a:p>
        </p:txBody>
      </p:sp>
    </p:spTree>
    <p:extLst>
      <p:ext uri="{BB962C8B-B14F-4D97-AF65-F5344CB8AC3E}">
        <p14:creationId xmlns:p14="http://schemas.microsoft.com/office/powerpoint/2010/main" val="233152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- 36</vt:lpstr>
      <vt:lpstr>Comic Sans MS - 48</vt:lpstr>
      <vt:lpstr>Comic Sans MS - 24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SCRIC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2013-01-04T18:30:51Z</dcterms:created>
  <dcterms:modified xsi:type="dcterms:W3CDTF">2013-01-04T18:30:55Z</dcterms:modified>
</cp:coreProperties>
</file>