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182245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661411"/>
            <a:ext cx="8636000" cy="39064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327217"/>
            <a:ext cx="7112000" cy="46573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F98C-72D1-47F1-BC1C-DB403B88FE3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3AD-F16F-4E47-A625-2148B6C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2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F98C-72D1-47F1-BC1C-DB403B88FE3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3AD-F16F-4E47-A625-2148B6C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1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729829"/>
            <a:ext cx="2286000" cy="155498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729829"/>
            <a:ext cx="6688667" cy="155498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F98C-72D1-47F1-BC1C-DB403B88FE3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3AD-F16F-4E47-A625-2148B6C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1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F98C-72D1-47F1-BC1C-DB403B88FE3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3AD-F16F-4E47-A625-2148B6C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4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1710933"/>
            <a:ext cx="8636000" cy="36195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7724322"/>
            <a:ext cx="8636000" cy="398660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F98C-72D1-47F1-BC1C-DB403B88FE3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3AD-F16F-4E47-A625-2148B6C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5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4252387"/>
            <a:ext cx="4487333" cy="1202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4252387"/>
            <a:ext cx="4487333" cy="1202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F98C-72D1-47F1-BC1C-DB403B88FE3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3AD-F16F-4E47-A625-2148B6C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6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079421"/>
            <a:ext cx="4489098" cy="17001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5779529"/>
            <a:ext cx="4489098" cy="105001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4079421"/>
            <a:ext cx="4490861" cy="17001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5779529"/>
            <a:ext cx="4490861" cy="105001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F98C-72D1-47F1-BC1C-DB403B88FE3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3AD-F16F-4E47-A625-2148B6C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F98C-72D1-47F1-BC1C-DB403B88FE3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3AD-F16F-4E47-A625-2148B6C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1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F98C-72D1-47F1-BC1C-DB403B88FE3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3AD-F16F-4E47-A625-2148B6C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4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725605"/>
            <a:ext cx="3342570" cy="30880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725609"/>
            <a:ext cx="5679722" cy="155541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813649"/>
            <a:ext cx="3342570" cy="124660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F98C-72D1-47F1-BC1C-DB403B88FE3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3AD-F16F-4E47-A625-2148B6C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9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2757150"/>
            <a:ext cx="6096000" cy="1506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628393"/>
            <a:ext cx="6096000" cy="10934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4263204"/>
            <a:ext cx="6096000" cy="21388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DF98C-72D1-47F1-BC1C-DB403B88FE3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B3AD-F16F-4E47-A625-2148B6C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729825"/>
            <a:ext cx="9144000" cy="303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4252387"/>
            <a:ext cx="9144000" cy="1202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6891416"/>
            <a:ext cx="2370667" cy="9702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DF98C-72D1-47F1-BC1C-DB403B88FE30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6891416"/>
            <a:ext cx="3217333" cy="9702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6891416"/>
            <a:ext cx="2370667" cy="9702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B3AD-F16F-4E47-A625-2148B6C49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1079500"/>
            <a:ext cx="9829800" cy="43862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7.3 and 7.4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Objs: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Explain how nationalism affected  domestic and foreign policy,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2,  Discuss how sectionalism was reflected in  the Missouri compromise.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 Discuss Jackson's loss in the 1824  election, the characteristics of his  presidency and the historical cirsumstances  surroungign the Trail of Tears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15234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9499600" cy="96487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Bellringer Quiz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 Define nationalism: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 This document said that Europe should  not intervene in the Western Hemisphere.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3-5 Name the 3 components of the  American Plan: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6.  What court case stated that Congress  could use the elastic clause to create a  national bank?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Answer the following according to the  Missouri Compromise: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7.  What state entered as a free state?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8.  What state entered as a slave state?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9.  Who won the popular vote in the 1824  election but lost the presidency?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10.  In what court case did the Supreme  Court declare that Georgia's seizure of  Cherokee property was illegal?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111275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2184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Intro: 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00" y="1384300"/>
            <a:ext cx="9855200" cy="99858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00"/>
                </a:solidFill>
                <a:latin typeface="Calibri - 23"/>
              </a:rPr>
              <a:t>1.  Define nationalism. </a:t>
            </a: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r>
              <a:rPr lang="en-US" sz="1700" smtClean="0">
                <a:solidFill>
                  <a:srgbClr val="000000"/>
                </a:solidFill>
                <a:latin typeface="Calibri - 23"/>
              </a:rPr>
              <a:t>2. What were the 3 components of the American system?</a:t>
            </a: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r>
              <a:rPr lang="en-US" sz="1700" smtClean="0">
                <a:solidFill>
                  <a:srgbClr val="000000"/>
                </a:solidFill>
                <a:latin typeface="Calibri - 23"/>
              </a:rPr>
              <a:t>3. How did Marshall and the Supreme Court increase federal power in the  decision of </a:t>
            </a:r>
            <a:r>
              <a:rPr lang="en-US" sz="1700" i="1" smtClean="0">
                <a:solidFill>
                  <a:srgbClr val="000000"/>
                </a:solidFill>
                <a:latin typeface="Calibri - 23"/>
              </a:rPr>
              <a:t>McCulloch v Maryland?</a:t>
            </a:r>
          </a:p>
          <a:p>
            <a:endParaRPr lang="en-US" sz="1700" i="1" smtClean="0">
              <a:solidFill>
                <a:srgbClr val="000000"/>
              </a:solidFill>
              <a:latin typeface="Calibri - 23"/>
            </a:endParaRPr>
          </a:p>
          <a:p>
            <a:endParaRPr lang="en-US" sz="1700" i="1" smtClean="0">
              <a:solidFill>
                <a:srgbClr val="000000"/>
              </a:solidFill>
              <a:latin typeface="Calibri - 23"/>
            </a:endParaRPr>
          </a:p>
          <a:p>
            <a:endParaRPr lang="en-US" sz="1700" i="1" smtClean="0">
              <a:solidFill>
                <a:srgbClr val="000000"/>
              </a:solidFill>
              <a:latin typeface="Calibri - 23"/>
            </a:endParaRPr>
          </a:p>
          <a:p>
            <a:endParaRPr lang="en-US" sz="1700" i="1" smtClean="0">
              <a:solidFill>
                <a:srgbClr val="000000"/>
              </a:solidFill>
              <a:latin typeface="Calibri - 23"/>
            </a:endParaRPr>
          </a:p>
          <a:p>
            <a:r>
              <a:rPr lang="en-US" sz="1700" i="1" smtClean="0">
                <a:solidFill>
                  <a:srgbClr val="000000"/>
                </a:solidFill>
                <a:latin typeface="Calibri - 23"/>
              </a:rPr>
              <a:t>4.</a:t>
            </a:r>
            <a:r>
              <a:rPr lang="en-US" sz="1700" smtClean="0">
                <a:solidFill>
                  <a:srgbClr val="000000"/>
                </a:solidFill>
                <a:latin typeface="Calibri - 23"/>
              </a:rPr>
              <a:t> Using the chart on p. 244 describe the following:</a:t>
            </a:r>
          </a:p>
          <a:p>
            <a:r>
              <a:rPr lang="en-US" sz="1700" smtClean="0">
                <a:solidFill>
                  <a:srgbClr val="000000"/>
                </a:solidFill>
                <a:latin typeface="Calibri - 23"/>
              </a:rPr>
              <a:t>a. A BOOM in the economy</a:t>
            </a: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r>
              <a:rPr lang="en-US" sz="1700" smtClean="0">
                <a:solidFill>
                  <a:srgbClr val="000000"/>
                </a:solidFill>
                <a:latin typeface="Calibri - 23"/>
              </a:rPr>
              <a:t>b. The causes of a BUST</a:t>
            </a: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r>
              <a:rPr lang="en-US" sz="1700" smtClean="0">
                <a:solidFill>
                  <a:srgbClr val="000000"/>
                </a:solidFill>
                <a:latin typeface="Calibri - 23"/>
              </a:rPr>
              <a:t>c. A BUST in the economy</a:t>
            </a: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r>
              <a:rPr lang="en-US" sz="1700" smtClean="0">
                <a:solidFill>
                  <a:srgbClr val="000000"/>
                </a:solidFill>
                <a:latin typeface="Calibri - 23"/>
              </a:rPr>
              <a:t>d. Why did so many BUSTS (panics) occur in the early 1800s and their  impacts?</a:t>
            </a: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r>
              <a:rPr lang="en-US" sz="1700" smtClean="0">
                <a:solidFill>
                  <a:srgbClr val="000000"/>
                </a:solidFill>
                <a:latin typeface="Calibri - 23"/>
              </a:rPr>
              <a:t>5. Discuss the foreign policy with Spain under President Monroe (the  Secretary of State was John Quincy Adams).</a:t>
            </a: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r>
              <a:rPr lang="en-US" sz="1700" smtClean="0">
                <a:solidFill>
                  <a:srgbClr val="000000"/>
                </a:solidFill>
                <a:latin typeface="Calibri - 23"/>
              </a:rPr>
              <a:t>6. What was the Monroe Doctrine?</a:t>
            </a: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endParaRPr lang="en-US" sz="1700" smtClean="0">
              <a:solidFill>
                <a:srgbClr val="000000"/>
              </a:solidFill>
              <a:latin typeface="Calibri - 23"/>
            </a:endParaRPr>
          </a:p>
          <a:p>
            <a:r>
              <a:rPr lang="en-US" sz="1700" smtClean="0">
                <a:solidFill>
                  <a:srgbClr val="000000"/>
                </a:solidFill>
                <a:latin typeface="Calibri - 23"/>
              </a:rPr>
              <a:t>7. Describe the historical circumstances surrounding the Missouri  Compromise (before, during and after).</a:t>
            </a:r>
            <a:endParaRPr lang="en-US" sz="1700">
              <a:solidFill>
                <a:srgbClr val="000000"/>
              </a:solidFill>
              <a:latin typeface="Calibri - 23"/>
            </a:endParaRPr>
          </a:p>
        </p:txBody>
      </p:sp>
    </p:spTree>
    <p:extLst>
      <p:ext uri="{BB962C8B-B14F-4D97-AF65-F5344CB8AC3E}">
        <p14:creationId xmlns:p14="http://schemas.microsoft.com/office/powerpoint/2010/main" val="376384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546100"/>
            <a:ext cx="4216400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Election of 1824 </a:t>
            </a:r>
          </a:p>
          <a:p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500" y="3975100"/>
            <a:ext cx="21082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Impact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200041" y="1273948"/>
            <a:ext cx="7526594" cy="2579483"/>
            <a:chOff x="200041" y="1273948"/>
            <a:chExt cx="7526594" cy="2579483"/>
          </a:xfrm>
        </p:grpSpPr>
        <p:sp>
          <p:nvSpPr>
            <p:cNvPr id="4" name="Freeform 3"/>
            <p:cNvSpPr/>
            <p:nvPr/>
          </p:nvSpPr>
          <p:spPr>
            <a:xfrm>
              <a:off x="1189720" y="1337119"/>
              <a:ext cx="334974" cy="479383"/>
            </a:xfrm>
            <a:custGeom>
              <a:avLst/>
              <a:gdLst/>
              <a:ahLst/>
              <a:cxnLst/>
              <a:rect l="0" t="0" r="0" b="0"/>
              <a:pathLst>
                <a:path w="334974" h="479383">
                  <a:moveTo>
                    <a:pt x="284270" y="0"/>
                  </a:moveTo>
                  <a:lnTo>
                    <a:pt x="292675" y="50433"/>
                  </a:lnTo>
                  <a:lnTo>
                    <a:pt x="301058" y="108920"/>
                  </a:lnTo>
                  <a:lnTo>
                    <a:pt x="303430" y="154084"/>
                  </a:lnTo>
                  <a:lnTo>
                    <a:pt x="310354" y="208781"/>
                  </a:lnTo>
                  <a:lnTo>
                    <a:pt x="315938" y="268015"/>
                  </a:lnTo>
                  <a:lnTo>
                    <a:pt x="330366" y="331219"/>
                  </a:lnTo>
                  <a:lnTo>
                    <a:pt x="334973" y="383578"/>
                  </a:lnTo>
                  <a:lnTo>
                    <a:pt x="330748" y="432368"/>
                  </a:lnTo>
                  <a:lnTo>
                    <a:pt x="324614" y="445003"/>
                  </a:lnTo>
                  <a:lnTo>
                    <a:pt x="305320" y="465281"/>
                  </a:lnTo>
                  <a:lnTo>
                    <a:pt x="281147" y="475853"/>
                  </a:lnTo>
                  <a:lnTo>
                    <a:pt x="255976" y="479382"/>
                  </a:lnTo>
                  <a:lnTo>
                    <a:pt x="194886" y="469162"/>
                  </a:lnTo>
                  <a:lnTo>
                    <a:pt x="137578" y="441127"/>
                  </a:lnTo>
                  <a:lnTo>
                    <a:pt x="76881" y="408323"/>
                  </a:lnTo>
                  <a:lnTo>
                    <a:pt x="15688" y="361345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526632" y="1621389"/>
              <a:ext cx="232678" cy="178434"/>
            </a:xfrm>
            <a:custGeom>
              <a:avLst/>
              <a:gdLst/>
              <a:ahLst/>
              <a:cxnLst/>
              <a:rect l="0" t="0" r="0" b="0"/>
              <a:pathLst>
                <a:path w="232678" h="178434">
                  <a:moveTo>
                    <a:pt x="63171" y="0"/>
                  </a:moveTo>
                  <a:lnTo>
                    <a:pt x="47530" y="26386"/>
                  </a:lnTo>
                  <a:lnTo>
                    <a:pt x="39452" y="49552"/>
                  </a:lnTo>
                  <a:lnTo>
                    <a:pt x="39506" y="94490"/>
                  </a:lnTo>
                  <a:lnTo>
                    <a:pt x="52520" y="139261"/>
                  </a:lnTo>
                  <a:lnTo>
                    <a:pt x="67796" y="161719"/>
                  </a:lnTo>
                  <a:lnTo>
                    <a:pt x="76783" y="170984"/>
                  </a:lnTo>
                  <a:lnTo>
                    <a:pt x="88623" y="175990"/>
                  </a:lnTo>
                  <a:lnTo>
                    <a:pt x="117377" y="178433"/>
                  </a:lnTo>
                  <a:lnTo>
                    <a:pt x="146534" y="169381"/>
                  </a:lnTo>
                  <a:lnTo>
                    <a:pt x="192202" y="140562"/>
                  </a:lnTo>
                  <a:lnTo>
                    <a:pt x="216306" y="108198"/>
                  </a:lnTo>
                  <a:lnTo>
                    <a:pt x="232677" y="68973"/>
                  </a:lnTo>
                  <a:lnTo>
                    <a:pt x="231704" y="44693"/>
                  </a:lnTo>
                  <a:lnTo>
                    <a:pt x="228169" y="33305"/>
                  </a:lnTo>
                  <a:lnTo>
                    <a:pt x="219963" y="24543"/>
                  </a:lnTo>
                  <a:lnTo>
                    <a:pt x="195248" y="11687"/>
                  </a:lnTo>
                  <a:lnTo>
                    <a:pt x="142859" y="3463"/>
                  </a:lnTo>
                  <a:lnTo>
                    <a:pt x="94061" y="6615"/>
                  </a:lnTo>
                  <a:lnTo>
                    <a:pt x="38789" y="9369"/>
                  </a:ln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21430" y="1442404"/>
              <a:ext cx="231628" cy="336913"/>
            </a:xfrm>
            <a:custGeom>
              <a:avLst/>
              <a:gdLst/>
              <a:ahLst/>
              <a:cxnLst/>
              <a:rect l="0" t="0" r="0" b="0"/>
              <a:pathLst>
                <a:path w="231628" h="336913">
                  <a:moveTo>
                    <a:pt x="0" y="0"/>
                  </a:moveTo>
                  <a:lnTo>
                    <a:pt x="14654" y="62093"/>
                  </a:lnTo>
                  <a:lnTo>
                    <a:pt x="31667" y="118791"/>
                  </a:lnTo>
                  <a:lnTo>
                    <a:pt x="45640" y="172554"/>
                  </a:lnTo>
                  <a:lnTo>
                    <a:pt x="59665" y="230573"/>
                  </a:lnTo>
                  <a:lnTo>
                    <a:pt x="70191" y="276548"/>
                  </a:lnTo>
                  <a:lnTo>
                    <a:pt x="73700" y="279122"/>
                  </a:lnTo>
                  <a:lnTo>
                    <a:pt x="77209" y="277328"/>
                  </a:lnTo>
                  <a:lnTo>
                    <a:pt x="81109" y="262857"/>
                  </a:lnTo>
                  <a:lnTo>
                    <a:pt x="89201" y="221029"/>
                  </a:lnTo>
                  <a:lnTo>
                    <a:pt x="104289" y="195082"/>
                  </a:lnTo>
                  <a:lnTo>
                    <a:pt x="129166" y="166987"/>
                  </a:lnTo>
                  <a:lnTo>
                    <a:pt x="141093" y="161627"/>
                  </a:lnTo>
                  <a:lnTo>
                    <a:pt x="169943" y="158792"/>
                  </a:lnTo>
                  <a:lnTo>
                    <a:pt x="182316" y="163183"/>
                  </a:lnTo>
                  <a:lnTo>
                    <a:pt x="202302" y="180541"/>
                  </a:lnTo>
                  <a:lnTo>
                    <a:pt x="221118" y="211031"/>
                  </a:lnTo>
                  <a:lnTo>
                    <a:pt x="229551" y="268416"/>
                  </a:lnTo>
                  <a:lnTo>
                    <a:pt x="231217" y="316666"/>
                  </a:lnTo>
                  <a:lnTo>
                    <a:pt x="231627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168871" y="1596158"/>
              <a:ext cx="200042" cy="214745"/>
            </a:xfrm>
            <a:custGeom>
              <a:avLst/>
              <a:gdLst/>
              <a:ahLst/>
              <a:cxnLst/>
              <a:rect l="0" t="0" r="0" b="0"/>
              <a:pathLst>
                <a:path w="200042" h="214745">
                  <a:moveTo>
                    <a:pt x="0" y="56816"/>
                  </a:moveTo>
                  <a:lnTo>
                    <a:pt x="8333" y="94294"/>
                  </a:lnTo>
                  <a:lnTo>
                    <a:pt x="4505" y="151307"/>
                  </a:lnTo>
                  <a:lnTo>
                    <a:pt x="3003" y="156075"/>
                  </a:lnTo>
                  <a:lnTo>
                    <a:pt x="2002" y="153404"/>
                  </a:lnTo>
                  <a:lnTo>
                    <a:pt x="2059" y="137179"/>
                  </a:lnTo>
                  <a:lnTo>
                    <a:pt x="14771" y="82304"/>
                  </a:lnTo>
                  <a:lnTo>
                    <a:pt x="30373" y="47600"/>
                  </a:lnTo>
                  <a:lnTo>
                    <a:pt x="55402" y="15091"/>
                  </a:lnTo>
                  <a:lnTo>
                    <a:pt x="78045" y="3177"/>
                  </a:lnTo>
                  <a:lnTo>
                    <a:pt x="90635" y="0"/>
                  </a:lnTo>
                  <a:lnTo>
                    <a:pt x="117101" y="2708"/>
                  </a:lnTo>
                  <a:lnTo>
                    <a:pt x="142122" y="11711"/>
                  </a:lnTo>
                  <a:lnTo>
                    <a:pt x="161041" y="23511"/>
                  </a:lnTo>
                  <a:lnTo>
                    <a:pt x="174129" y="39675"/>
                  </a:lnTo>
                  <a:lnTo>
                    <a:pt x="192063" y="78647"/>
                  </a:lnTo>
                  <a:lnTo>
                    <a:pt x="197677" y="115277"/>
                  </a:lnTo>
                  <a:lnTo>
                    <a:pt x="193508" y="174472"/>
                  </a:lnTo>
                  <a:lnTo>
                    <a:pt x="200041" y="2147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674239" y="1381092"/>
              <a:ext cx="361851" cy="421501"/>
            </a:xfrm>
            <a:custGeom>
              <a:avLst/>
              <a:gdLst/>
              <a:ahLst/>
              <a:cxnLst/>
              <a:rect l="0" t="0" r="0" b="0"/>
              <a:pathLst>
                <a:path w="361851" h="421501">
                  <a:moveTo>
                    <a:pt x="94756" y="8670"/>
                  </a:moveTo>
                  <a:lnTo>
                    <a:pt x="50456" y="66032"/>
                  </a:lnTo>
                  <a:lnTo>
                    <a:pt x="28712" y="129076"/>
                  </a:lnTo>
                  <a:lnTo>
                    <a:pt x="17735" y="176017"/>
                  </a:lnTo>
                  <a:lnTo>
                    <a:pt x="12663" y="226970"/>
                  </a:lnTo>
                  <a:lnTo>
                    <a:pt x="19355" y="288184"/>
                  </a:lnTo>
                  <a:lnTo>
                    <a:pt x="35062" y="342216"/>
                  </a:lnTo>
                  <a:lnTo>
                    <a:pt x="60348" y="387031"/>
                  </a:lnTo>
                  <a:lnTo>
                    <a:pt x="77124" y="402218"/>
                  </a:lnTo>
                  <a:lnTo>
                    <a:pt x="98618" y="412867"/>
                  </a:lnTo>
                  <a:lnTo>
                    <a:pt x="127668" y="421500"/>
                  </a:lnTo>
                  <a:lnTo>
                    <a:pt x="156957" y="419877"/>
                  </a:lnTo>
                  <a:lnTo>
                    <a:pt x="196634" y="405810"/>
                  </a:lnTo>
                  <a:lnTo>
                    <a:pt x="230617" y="383704"/>
                  </a:lnTo>
                  <a:lnTo>
                    <a:pt x="251065" y="363695"/>
                  </a:lnTo>
                  <a:lnTo>
                    <a:pt x="286376" y="312721"/>
                  </a:lnTo>
                  <a:lnTo>
                    <a:pt x="326799" y="257592"/>
                  </a:lnTo>
                  <a:lnTo>
                    <a:pt x="351768" y="201642"/>
                  </a:lnTo>
                  <a:lnTo>
                    <a:pt x="361850" y="157224"/>
                  </a:lnTo>
                  <a:lnTo>
                    <a:pt x="358469" y="104158"/>
                  </a:lnTo>
                  <a:lnTo>
                    <a:pt x="353121" y="76845"/>
                  </a:lnTo>
                  <a:lnTo>
                    <a:pt x="340606" y="56128"/>
                  </a:lnTo>
                  <a:lnTo>
                    <a:pt x="303976" y="23763"/>
                  </a:lnTo>
                  <a:lnTo>
                    <a:pt x="267751" y="7553"/>
                  </a:lnTo>
                  <a:lnTo>
                    <a:pt x="213589" y="0"/>
                  </a:lnTo>
                  <a:lnTo>
                    <a:pt x="154711" y="1628"/>
                  </a:lnTo>
                  <a:lnTo>
                    <a:pt x="98280" y="12868"/>
                  </a:lnTo>
                  <a:lnTo>
                    <a:pt x="42577" y="32937"/>
                  </a:lnTo>
                  <a:lnTo>
                    <a:pt x="23602" y="45191"/>
                  </a:lnTo>
                  <a:lnTo>
                    <a:pt x="0" y="718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895337" y="1631917"/>
              <a:ext cx="105286" cy="147400"/>
            </a:xfrm>
            <a:custGeom>
              <a:avLst/>
              <a:gdLst/>
              <a:ahLst/>
              <a:cxnLst/>
              <a:rect l="0" t="0" r="0" b="0"/>
              <a:pathLst>
                <a:path w="105286" h="147400">
                  <a:moveTo>
                    <a:pt x="0" y="0"/>
                  </a:moveTo>
                  <a:lnTo>
                    <a:pt x="42662" y="55659"/>
                  </a:lnTo>
                  <a:lnTo>
                    <a:pt x="83347" y="111748"/>
                  </a:lnTo>
                  <a:lnTo>
                    <a:pt x="105285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190697" y="1558218"/>
              <a:ext cx="153246" cy="255151"/>
            </a:xfrm>
            <a:custGeom>
              <a:avLst/>
              <a:gdLst/>
              <a:ahLst/>
              <a:cxnLst/>
              <a:rect l="0" t="0" r="0" b="0"/>
              <a:pathLst>
                <a:path w="153246" h="255151">
                  <a:moveTo>
                    <a:pt x="20495" y="10528"/>
                  </a:moveTo>
                  <a:lnTo>
                    <a:pt x="5841" y="72621"/>
                  </a:lnTo>
                  <a:lnTo>
                    <a:pt x="1335" y="127322"/>
                  </a:lnTo>
                  <a:lnTo>
                    <a:pt x="0" y="189803"/>
                  </a:lnTo>
                  <a:lnTo>
                    <a:pt x="10783" y="236002"/>
                  </a:lnTo>
                  <a:lnTo>
                    <a:pt x="18699" y="245072"/>
                  </a:lnTo>
                  <a:lnTo>
                    <a:pt x="39974" y="255150"/>
                  </a:lnTo>
                  <a:lnTo>
                    <a:pt x="52198" y="254328"/>
                  </a:lnTo>
                  <a:lnTo>
                    <a:pt x="78259" y="244056"/>
                  </a:lnTo>
                  <a:lnTo>
                    <a:pt x="96081" y="227792"/>
                  </a:lnTo>
                  <a:lnTo>
                    <a:pt x="133354" y="168119"/>
                  </a:lnTo>
                  <a:lnTo>
                    <a:pt x="152297" y="113429"/>
                  </a:lnTo>
                  <a:lnTo>
                    <a:pt x="153245" y="53904"/>
                  </a:lnTo>
                  <a:lnTo>
                    <a:pt x="147345" y="28637"/>
                  </a:lnTo>
                  <a:lnTo>
                    <a:pt x="1257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463876" y="1631917"/>
              <a:ext cx="10529" cy="178986"/>
            </a:xfrm>
            <a:custGeom>
              <a:avLst/>
              <a:gdLst/>
              <a:ahLst/>
              <a:cxnLst/>
              <a:rect l="0" t="0" r="0" b="0"/>
              <a:pathLst>
                <a:path w="10529" h="178986">
                  <a:moveTo>
                    <a:pt x="0" y="0"/>
                  </a:moveTo>
                  <a:lnTo>
                    <a:pt x="0" y="52051"/>
                  </a:lnTo>
                  <a:lnTo>
                    <a:pt x="0" y="101990"/>
                  </a:lnTo>
                  <a:lnTo>
                    <a:pt x="7235" y="163126"/>
                  </a:lnTo>
                  <a:lnTo>
                    <a:pt x="10528" y="1789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611275" y="1610860"/>
              <a:ext cx="200042" cy="231628"/>
            </a:xfrm>
            <a:custGeom>
              <a:avLst/>
              <a:gdLst/>
              <a:ahLst/>
              <a:cxnLst/>
              <a:rect l="0" t="0" r="0" b="0"/>
              <a:pathLst>
                <a:path w="200042" h="231628">
                  <a:moveTo>
                    <a:pt x="0" y="0"/>
                  </a:moveTo>
                  <a:lnTo>
                    <a:pt x="8333" y="60384"/>
                  </a:lnTo>
                  <a:lnTo>
                    <a:pt x="4505" y="121632"/>
                  </a:lnTo>
                  <a:lnTo>
                    <a:pt x="1335" y="162121"/>
                  </a:lnTo>
                  <a:lnTo>
                    <a:pt x="2060" y="165403"/>
                  </a:lnTo>
                  <a:lnTo>
                    <a:pt x="18036" y="107694"/>
                  </a:lnTo>
                  <a:lnTo>
                    <a:pt x="35159" y="52960"/>
                  </a:lnTo>
                  <a:lnTo>
                    <a:pt x="51232" y="26740"/>
                  </a:lnTo>
                  <a:lnTo>
                    <a:pt x="70811" y="4154"/>
                  </a:lnTo>
                  <a:lnTo>
                    <a:pt x="78793" y="1599"/>
                  </a:lnTo>
                  <a:lnTo>
                    <a:pt x="97020" y="5000"/>
                  </a:lnTo>
                  <a:lnTo>
                    <a:pt x="127012" y="25658"/>
                  </a:lnTo>
                  <a:lnTo>
                    <a:pt x="159013" y="64080"/>
                  </a:lnTo>
                  <a:lnTo>
                    <a:pt x="181712" y="115933"/>
                  </a:lnTo>
                  <a:lnTo>
                    <a:pt x="195207" y="173592"/>
                  </a:lnTo>
                  <a:lnTo>
                    <a:pt x="200041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40340" y="1600332"/>
              <a:ext cx="134190" cy="220534"/>
            </a:xfrm>
            <a:custGeom>
              <a:avLst/>
              <a:gdLst/>
              <a:ahLst/>
              <a:cxnLst/>
              <a:rect l="0" t="0" r="0" b="0"/>
              <a:pathLst>
                <a:path w="134190" h="220534">
                  <a:moveTo>
                    <a:pt x="71018" y="0"/>
                  </a:moveTo>
                  <a:lnTo>
                    <a:pt x="46971" y="9575"/>
                  </a:lnTo>
                  <a:lnTo>
                    <a:pt x="32645" y="20243"/>
                  </a:lnTo>
                  <a:lnTo>
                    <a:pt x="17014" y="44992"/>
                  </a:lnTo>
                  <a:lnTo>
                    <a:pt x="2422" y="100437"/>
                  </a:lnTo>
                  <a:lnTo>
                    <a:pt x="0" y="142323"/>
                  </a:lnTo>
                  <a:lnTo>
                    <a:pt x="3579" y="166200"/>
                  </a:lnTo>
                  <a:lnTo>
                    <a:pt x="15308" y="188510"/>
                  </a:lnTo>
                  <a:lnTo>
                    <a:pt x="23350" y="199373"/>
                  </a:lnTo>
                  <a:lnTo>
                    <a:pt x="44763" y="214562"/>
                  </a:lnTo>
                  <a:lnTo>
                    <a:pt x="57024" y="220250"/>
                  </a:lnTo>
                  <a:lnTo>
                    <a:pt x="71047" y="220533"/>
                  </a:lnTo>
                  <a:lnTo>
                    <a:pt x="134189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174224" y="1621389"/>
              <a:ext cx="89819" cy="200042"/>
            </a:xfrm>
            <a:custGeom>
              <a:avLst/>
              <a:gdLst/>
              <a:ahLst/>
              <a:cxnLst/>
              <a:rect l="0" t="0" r="0" b="0"/>
              <a:pathLst>
                <a:path w="89819" h="200042">
                  <a:moveTo>
                    <a:pt x="5589" y="0"/>
                  </a:moveTo>
                  <a:lnTo>
                    <a:pt x="0" y="16767"/>
                  </a:lnTo>
                  <a:lnTo>
                    <a:pt x="4442" y="70685"/>
                  </a:lnTo>
                  <a:lnTo>
                    <a:pt x="14478" y="117000"/>
                  </a:lnTo>
                  <a:lnTo>
                    <a:pt x="32920" y="148270"/>
                  </a:lnTo>
                  <a:lnTo>
                    <a:pt x="66880" y="183446"/>
                  </a:lnTo>
                  <a:lnTo>
                    <a:pt x="89818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32456" y="1600332"/>
              <a:ext cx="157929" cy="484312"/>
            </a:xfrm>
            <a:custGeom>
              <a:avLst/>
              <a:gdLst/>
              <a:ahLst/>
              <a:cxnLst/>
              <a:rect l="0" t="0" r="0" b="0"/>
              <a:pathLst>
                <a:path w="157929" h="484312">
                  <a:moveTo>
                    <a:pt x="157928" y="0"/>
                  </a:moveTo>
                  <a:lnTo>
                    <a:pt x="134208" y="58617"/>
                  </a:lnTo>
                  <a:lnTo>
                    <a:pt x="115925" y="121452"/>
                  </a:lnTo>
                  <a:lnTo>
                    <a:pt x="102199" y="170127"/>
                  </a:lnTo>
                  <a:lnTo>
                    <a:pt x="82189" y="233386"/>
                  </a:lnTo>
                  <a:lnTo>
                    <a:pt x="65036" y="282321"/>
                  </a:lnTo>
                  <a:lnTo>
                    <a:pt x="50726" y="333865"/>
                  </a:lnTo>
                  <a:lnTo>
                    <a:pt x="34240" y="394108"/>
                  </a:lnTo>
                  <a:lnTo>
                    <a:pt x="8524" y="451938"/>
                  </a:lnTo>
                  <a:lnTo>
                    <a:pt x="0" y="4843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537783" y="1402364"/>
              <a:ext cx="315855" cy="408539"/>
            </a:xfrm>
            <a:custGeom>
              <a:avLst/>
              <a:gdLst/>
              <a:ahLst/>
              <a:cxnLst/>
              <a:rect l="0" t="0" r="0" b="0"/>
              <a:pathLst>
                <a:path w="315855" h="408539">
                  <a:moveTo>
                    <a:pt x="0" y="398009"/>
                  </a:moveTo>
                  <a:lnTo>
                    <a:pt x="17958" y="344134"/>
                  </a:lnTo>
                  <a:lnTo>
                    <a:pt x="35149" y="286973"/>
                  </a:lnTo>
                  <a:lnTo>
                    <a:pt x="72435" y="227063"/>
                  </a:lnTo>
                  <a:lnTo>
                    <a:pt x="101525" y="167320"/>
                  </a:lnTo>
                  <a:lnTo>
                    <a:pt x="130972" y="108769"/>
                  </a:lnTo>
                  <a:lnTo>
                    <a:pt x="174005" y="45711"/>
                  </a:lnTo>
                  <a:lnTo>
                    <a:pt x="196096" y="4546"/>
                  </a:lnTo>
                  <a:lnTo>
                    <a:pt x="203260" y="0"/>
                  </a:lnTo>
                  <a:lnTo>
                    <a:pt x="210376" y="1648"/>
                  </a:lnTo>
                  <a:lnTo>
                    <a:pt x="217459" y="7427"/>
                  </a:lnTo>
                  <a:lnTo>
                    <a:pt x="225330" y="26325"/>
                  </a:lnTo>
                  <a:lnTo>
                    <a:pt x="241561" y="76585"/>
                  </a:lnTo>
                  <a:lnTo>
                    <a:pt x="257722" y="132743"/>
                  </a:lnTo>
                  <a:lnTo>
                    <a:pt x="265247" y="195829"/>
                  </a:lnTo>
                  <a:lnTo>
                    <a:pt x="277652" y="253697"/>
                  </a:lnTo>
                  <a:lnTo>
                    <a:pt x="291368" y="309018"/>
                  </a:lnTo>
                  <a:lnTo>
                    <a:pt x="308846" y="365796"/>
                  </a:lnTo>
                  <a:lnTo>
                    <a:pt x="315854" y="4085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600954" y="1631917"/>
              <a:ext cx="168457" cy="31587"/>
            </a:xfrm>
            <a:custGeom>
              <a:avLst/>
              <a:gdLst/>
              <a:ahLst/>
              <a:cxnLst/>
              <a:rect l="0" t="0" r="0" b="0"/>
              <a:pathLst>
                <a:path w="168457" h="31587">
                  <a:moveTo>
                    <a:pt x="0" y="0"/>
                  </a:moveTo>
                  <a:lnTo>
                    <a:pt x="48930" y="19786"/>
                  </a:lnTo>
                  <a:lnTo>
                    <a:pt x="99895" y="28090"/>
                  </a:lnTo>
                  <a:lnTo>
                    <a:pt x="143852" y="30550"/>
                  </a:lnTo>
                  <a:lnTo>
                    <a:pt x="168456" y="315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924605" y="1410819"/>
              <a:ext cx="192053" cy="410036"/>
            </a:xfrm>
            <a:custGeom>
              <a:avLst/>
              <a:gdLst/>
              <a:ahLst/>
              <a:cxnLst/>
              <a:rect l="0" t="0" r="0" b="0"/>
              <a:pathLst>
                <a:path w="192053" h="410036">
                  <a:moveTo>
                    <a:pt x="181716" y="0"/>
                  </a:moveTo>
                  <a:lnTo>
                    <a:pt x="190050" y="55170"/>
                  </a:lnTo>
                  <a:lnTo>
                    <a:pt x="191595" y="110323"/>
                  </a:lnTo>
                  <a:lnTo>
                    <a:pt x="192052" y="159420"/>
                  </a:lnTo>
                  <a:lnTo>
                    <a:pt x="186618" y="222823"/>
                  </a:lnTo>
                  <a:lnTo>
                    <a:pt x="181515" y="282747"/>
                  </a:lnTo>
                  <a:lnTo>
                    <a:pt x="173598" y="329052"/>
                  </a:lnTo>
                  <a:lnTo>
                    <a:pt x="170455" y="331672"/>
                  </a:lnTo>
                  <a:lnTo>
                    <a:pt x="167190" y="329909"/>
                  </a:lnTo>
                  <a:lnTo>
                    <a:pt x="157005" y="310660"/>
                  </a:lnTo>
                  <a:lnTo>
                    <a:pt x="140744" y="265479"/>
                  </a:lnTo>
                  <a:lnTo>
                    <a:pt x="124902" y="243163"/>
                  </a:lnTo>
                  <a:lnTo>
                    <a:pt x="113424" y="236978"/>
                  </a:lnTo>
                  <a:lnTo>
                    <a:pt x="85074" y="233225"/>
                  </a:lnTo>
                  <a:lnTo>
                    <a:pt x="59216" y="238576"/>
                  </a:lnTo>
                  <a:lnTo>
                    <a:pt x="47407" y="243279"/>
                  </a:lnTo>
                  <a:lnTo>
                    <a:pt x="28047" y="264101"/>
                  </a:lnTo>
                  <a:lnTo>
                    <a:pt x="7113" y="308709"/>
                  </a:lnTo>
                  <a:lnTo>
                    <a:pt x="0" y="340755"/>
                  </a:lnTo>
                  <a:lnTo>
                    <a:pt x="738" y="370595"/>
                  </a:lnTo>
                  <a:lnTo>
                    <a:pt x="11204" y="393216"/>
                  </a:lnTo>
                  <a:lnTo>
                    <a:pt x="18909" y="402524"/>
                  </a:lnTo>
                  <a:lnTo>
                    <a:pt x="28724" y="407559"/>
                  </a:lnTo>
                  <a:lnTo>
                    <a:pt x="52109" y="410035"/>
                  </a:lnTo>
                  <a:lnTo>
                    <a:pt x="106562" y="402202"/>
                  </a:lnTo>
                  <a:lnTo>
                    <a:pt x="118545" y="4000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171877" y="1607486"/>
              <a:ext cx="229244" cy="188657"/>
            </a:xfrm>
            <a:custGeom>
              <a:avLst/>
              <a:gdLst/>
              <a:ahLst/>
              <a:cxnLst/>
              <a:rect l="0" t="0" r="0" b="0"/>
              <a:pathLst>
                <a:path w="229244" h="188657">
                  <a:moveTo>
                    <a:pt x="145014" y="13903"/>
                  </a:moveTo>
                  <a:lnTo>
                    <a:pt x="133836" y="2724"/>
                  </a:lnTo>
                  <a:lnTo>
                    <a:pt x="127034" y="601"/>
                  </a:lnTo>
                  <a:lnTo>
                    <a:pt x="110117" y="1362"/>
                  </a:lnTo>
                  <a:lnTo>
                    <a:pt x="57359" y="27023"/>
                  </a:lnTo>
                  <a:lnTo>
                    <a:pt x="37426" y="41571"/>
                  </a:lnTo>
                  <a:lnTo>
                    <a:pt x="23888" y="58955"/>
                  </a:lnTo>
                  <a:lnTo>
                    <a:pt x="5665" y="98711"/>
                  </a:lnTo>
                  <a:lnTo>
                    <a:pt x="0" y="135477"/>
                  </a:lnTo>
                  <a:lnTo>
                    <a:pt x="4915" y="159183"/>
                  </a:lnTo>
                  <a:lnTo>
                    <a:pt x="9501" y="170418"/>
                  </a:lnTo>
                  <a:lnTo>
                    <a:pt x="17237" y="176738"/>
                  </a:lnTo>
                  <a:lnTo>
                    <a:pt x="38312" y="180640"/>
                  </a:lnTo>
                  <a:lnTo>
                    <a:pt x="63276" y="172236"/>
                  </a:lnTo>
                  <a:lnTo>
                    <a:pt x="106252" y="143834"/>
                  </a:lnTo>
                  <a:lnTo>
                    <a:pt x="143337" y="92817"/>
                  </a:lnTo>
                  <a:lnTo>
                    <a:pt x="168435" y="35646"/>
                  </a:lnTo>
                  <a:lnTo>
                    <a:pt x="169852" y="14208"/>
                  </a:lnTo>
                  <a:lnTo>
                    <a:pt x="168592" y="3578"/>
                  </a:lnTo>
                  <a:lnTo>
                    <a:pt x="166582" y="0"/>
                  </a:lnTo>
                  <a:lnTo>
                    <a:pt x="164072" y="1125"/>
                  </a:lnTo>
                  <a:lnTo>
                    <a:pt x="161229" y="5384"/>
                  </a:lnTo>
                  <a:lnTo>
                    <a:pt x="156666" y="62653"/>
                  </a:lnTo>
                  <a:lnTo>
                    <a:pt x="158215" y="118814"/>
                  </a:lnTo>
                  <a:lnTo>
                    <a:pt x="166869" y="150997"/>
                  </a:lnTo>
                  <a:lnTo>
                    <a:pt x="181634" y="174659"/>
                  </a:lnTo>
                  <a:lnTo>
                    <a:pt x="190484" y="184245"/>
                  </a:lnTo>
                  <a:lnTo>
                    <a:pt x="198724" y="188295"/>
                  </a:lnTo>
                  <a:lnTo>
                    <a:pt x="206557" y="188656"/>
                  </a:lnTo>
                  <a:lnTo>
                    <a:pt x="229243" y="1823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423238" y="1569192"/>
              <a:ext cx="272680" cy="157483"/>
            </a:xfrm>
            <a:custGeom>
              <a:avLst/>
              <a:gdLst/>
              <a:ahLst/>
              <a:cxnLst/>
              <a:rect l="0" t="0" r="0" b="0"/>
              <a:pathLst>
                <a:path w="272680" h="157483">
                  <a:moveTo>
                    <a:pt x="19995" y="20611"/>
                  </a:moveTo>
                  <a:lnTo>
                    <a:pt x="12760" y="48167"/>
                  </a:lnTo>
                  <a:lnTo>
                    <a:pt x="6998" y="101270"/>
                  </a:lnTo>
                  <a:lnTo>
                    <a:pt x="0" y="154889"/>
                  </a:lnTo>
                  <a:lnTo>
                    <a:pt x="202" y="96760"/>
                  </a:lnTo>
                  <a:lnTo>
                    <a:pt x="10410" y="46441"/>
                  </a:lnTo>
                  <a:lnTo>
                    <a:pt x="13605" y="30812"/>
                  </a:lnTo>
                  <a:lnTo>
                    <a:pt x="20414" y="21563"/>
                  </a:lnTo>
                  <a:lnTo>
                    <a:pt x="29633" y="16566"/>
                  </a:lnTo>
                  <a:lnTo>
                    <a:pt x="40459" y="14405"/>
                  </a:lnTo>
                  <a:lnTo>
                    <a:pt x="50015" y="16474"/>
                  </a:lnTo>
                  <a:lnTo>
                    <a:pt x="66873" y="28131"/>
                  </a:lnTo>
                  <a:lnTo>
                    <a:pt x="79044" y="51249"/>
                  </a:lnTo>
                  <a:lnTo>
                    <a:pt x="89354" y="94030"/>
                  </a:lnTo>
                  <a:lnTo>
                    <a:pt x="90801" y="108162"/>
                  </a:lnTo>
                  <a:lnTo>
                    <a:pt x="92936" y="111733"/>
                  </a:lnTo>
                  <a:lnTo>
                    <a:pt x="95528" y="108265"/>
                  </a:lnTo>
                  <a:lnTo>
                    <a:pt x="121059" y="53384"/>
                  </a:lnTo>
                  <a:lnTo>
                    <a:pt x="138612" y="26598"/>
                  </a:lnTo>
                  <a:lnTo>
                    <a:pt x="161231" y="8454"/>
                  </a:lnTo>
                  <a:lnTo>
                    <a:pt x="173814" y="1978"/>
                  </a:lnTo>
                  <a:lnTo>
                    <a:pt x="185712" y="0"/>
                  </a:lnTo>
                  <a:lnTo>
                    <a:pt x="208291" y="4042"/>
                  </a:lnTo>
                  <a:lnTo>
                    <a:pt x="226905" y="16757"/>
                  </a:lnTo>
                  <a:lnTo>
                    <a:pt x="235144" y="25060"/>
                  </a:lnTo>
                  <a:lnTo>
                    <a:pt x="252329" y="64693"/>
                  </a:lnTo>
                  <a:lnTo>
                    <a:pt x="267446" y="119743"/>
                  </a:lnTo>
                  <a:lnTo>
                    <a:pt x="272679" y="1574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766186" y="1499509"/>
              <a:ext cx="245823" cy="227166"/>
            </a:xfrm>
            <a:custGeom>
              <a:avLst/>
              <a:gdLst/>
              <a:ahLst/>
              <a:cxnLst/>
              <a:rect l="0" t="0" r="0" b="0"/>
              <a:pathLst>
                <a:path w="245823" h="227166">
                  <a:moveTo>
                    <a:pt x="161358" y="6066"/>
                  </a:moveTo>
                  <a:lnTo>
                    <a:pt x="127736" y="0"/>
                  </a:lnTo>
                  <a:lnTo>
                    <a:pt x="90695" y="6089"/>
                  </a:lnTo>
                  <a:lnTo>
                    <a:pt x="35416" y="29480"/>
                  </a:lnTo>
                  <a:lnTo>
                    <a:pt x="3549" y="46409"/>
                  </a:lnTo>
                  <a:lnTo>
                    <a:pt x="0" y="51679"/>
                  </a:lnTo>
                  <a:lnTo>
                    <a:pt x="1144" y="56362"/>
                  </a:lnTo>
                  <a:lnTo>
                    <a:pt x="5416" y="60654"/>
                  </a:lnTo>
                  <a:lnTo>
                    <a:pt x="60365" y="68712"/>
                  </a:lnTo>
                  <a:lnTo>
                    <a:pt x="107907" y="77140"/>
                  </a:lnTo>
                  <a:lnTo>
                    <a:pt x="167618" y="87047"/>
                  </a:lnTo>
                  <a:lnTo>
                    <a:pt x="208447" y="98561"/>
                  </a:lnTo>
                  <a:lnTo>
                    <a:pt x="227520" y="109956"/>
                  </a:lnTo>
                  <a:lnTo>
                    <a:pt x="240676" y="125939"/>
                  </a:lnTo>
                  <a:lnTo>
                    <a:pt x="245822" y="135114"/>
                  </a:lnTo>
                  <a:lnTo>
                    <a:pt x="245744" y="144741"/>
                  </a:lnTo>
                  <a:lnTo>
                    <a:pt x="236298" y="164795"/>
                  </a:lnTo>
                  <a:lnTo>
                    <a:pt x="216838" y="190227"/>
                  </a:lnTo>
                  <a:lnTo>
                    <a:pt x="176000" y="217442"/>
                  </a:lnTo>
                  <a:lnTo>
                    <a:pt x="150830" y="2271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149674" y="1273948"/>
              <a:ext cx="230597" cy="589597"/>
            </a:xfrm>
            <a:custGeom>
              <a:avLst/>
              <a:gdLst/>
              <a:ahLst/>
              <a:cxnLst/>
              <a:rect l="0" t="0" r="0" b="0"/>
              <a:pathLst>
                <a:path w="230597" h="589597">
                  <a:moveTo>
                    <a:pt x="230596" y="0"/>
                  </a:moveTo>
                  <a:lnTo>
                    <a:pt x="206549" y="9575"/>
                  </a:lnTo>
                  <a:lnTo>
                    <a:pt x="154385" y="54562"/>
                  </a:lnTo>
                  <a:lnTo>
                    <a:pt x="95012" y="111127"/>
                  </a:lnTo>
                  <a:lnTo>
                    <a:pt x="53035" y="166577"/>
                  </a:lnTo>
                  <a:lnTo>
                    <a:pt x="29676" y="215603"/>
                  </a:lnTo>
                  <a:lnTo>
                    <a:pt x="14826" y="266004"/>
                  </a:lnTo>
                  <a:lnTo>
                    <a:pt x="2448" y="328668"/>
                  </a:lnTo>
                  <a:lnTo>
                    <a:pt x="0" y="379703"/>
                  </a:lnTo>
                  <a:lnTo>
                    <a:pt x="2394" y="428750"/>
                  </a:lnTo>
                  <a:lnTo>
                    <a:pt x="13684" y="487244"/>
                  </a:lnTo>
                  <a:lnTo>
                    <a:pt x="30643" y="546482"/>
                  </a:lnTo>
                  <a:lnTo>
                    <a:pt x="41109" y="572532"/>
                  </a:lnTo>
                  <a:lnTo>
                    <a:pt x="51611" y="5895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380270" y="1375843"/>
              <a:ext cx="368498" cy="414003"/>
            </a:xfrm>
            <a:custGeom>
              <a:avLst/>
              <a:gdLst/>
              <a:ahLst/>
              <a:cxnLst/>
              <a:rect l="0" t="0" r="0" b="0"/>
              <a:pathLst>
                <a:path w="368498" h="414003">
                  <a:moveTo>
                    <a:pt x="0" y="414002"/>
                  </a:moveTo>
                  <a:lnTo>
                    <a:pt x="0" y="355385"/>
                  </a:lnTo>
                  <a:lnTo>
                    <a:pt x="8405" y="293975"/>
                  </a:lnTo>
                  <a:lnTo>
                    <a:pt x="21331" y="238691"/>
                  </a:lnTo>
                  <a:lnTo>
                    <a:pt x="35149" y="188040"/>
                  </a:lnTo>
                  <a:lnTo>
                    <a:pt x="49143" y="132974"/>
                  </a:lnTo>
                  <a:lnTo>
                    <a:pt x="63173" y="80156"/>
                  </a:lnTo>
                  <a:lnTo>
                    <a:pt x="80719" y="24851"/>
                  </a:lnTo>
                  <a:lnTo>
                    <a:pt x="87737" y="3570"/>
                  </a:lnTo>
                  <a:lnTo>
                    <a:pt x="91247" y="0"/>
                  </a:lnTo>
                  <a:lnTo>
                    <a:pt x="94756" y="1130"/>
                  </a:lnTo>
                  <a:lnTo>
                    <a:pt x="98266" y="5393"/>
                  </a:lnTo>
                  <a:lnTo>
                    <a:pt x="115813" y="63821"/>
                  </a:lnTo>
                  <a:lnTo>
                    <a:pt x="126125" y="127248"/>
                  </a:lnTo>
                  <a:lnTo>
                    <a:pt x="134401" y="182577"/>
                  </a:lnTo>
                  <a:lnTo>
                    <a:pt x="144951" y="245356"/>
                  </a:lnTo>
                  <a:lnTo>
                    <a:pt x="151380" y="271587"/>
                  </a:lnTo>
                  <a:lnTo>
                    <a:pt x="155902" y="275775"/>
                  </a:lnTo>
                  <a:lnTo>
                    <a:pt x="161256" y="273888"/>
                  </a:lnTo>
                  <a:lnTo>
                    <a:pt x="186661" y="242825"/>
                  </a:lnTo>
                  <a:lnTo>
                    <a:pt x="219109" y="182136"/>
                  </a:lnTo>
                  <a:lnTo>
                    <a:pt x="250771" y="119183"/>
                  </a:lnTo>
                  <a:lnTo>
                    <a:pt x="282364" y="56031"/>
                  </a:lnTo>
                  <a:lnTo>
                    <a:pt x="288848" y="51352"/>
                  </a:lnTo>
                  <a:lnTo>
                    <a:pt x="295511" y="50573"/>
                  </a:lnTo>
                  <a:lnTo>
                    <a:pt x="302292" y="52393"/>
                  </a:lnTo>
                  <a:lnTo>
                    <a:pt x="307983" y="58285"/>
                  </a:lnTo>
                  <a:lnTo>
                    <a:pt x="329318" y="108741"/>
                  </a:lnTo>
                  <a:lnTo>
                    <a:pt x="334662" y="162637"/>
                  </a:lnTo>
                  <a:lnTo>
                    <a:pt x="336245" y="224880"/>
                  </a:lnTo>
                  <a:lnTo>
                    <a:pt x="342303" y="282186"/>
                  </a:lnTo>
                  <a:lnTo>
                    <a:pt x="354831" y="343207"/>
                  </a:lnTo>
                  <a:lnTo>
                    <a:pt x="368497" y="3824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811938" y="1458022"/>
              <a:ext cx="168457" cy="279181"/>
            </a:xfrm>
            <a:custGeom>
              <a:avLst/>
              <a:gdLst/>
              <a:ahLst/>
              <a:cxnLst/>
              <a:rect l="0" t="0" r="0" b="0"/>
              <a:pathLst>
                <a:path w="168457" h="279181">
                  <a:moveTo>
                    <a:pt x="0" y="279180"/>
                  </a:moveTo>
                  <a:lnTo>
                    <a:pt x="11453" y="230249"/>
                  </a:lnTo>
                  <a:lnTo>
                    <a:pt x="24749" y="176708"/>
                  </a:lnTo>
                  <a:lnTo>
                    <a:pt x="42138" y="113290"/>
                  </a:lnTo>
                  <a:lnTo>
                    <a:pt x="66900" y="58420"/>
                  </a:lnTo>
                  <a:lnTo>
                    <a:pt x="89817" y="16034"/>
                  </a:lnTo>
                  <a:lnTo>
                    <a:pt x="98483" y="5484"/>
                  </a:lnTo>
                  <a:lnTo>
                    <a:pt x="106599" y="790"/>
                  </a:lnTo>
                  <a:lnTo>
                    <a:pt x="114350" y="0"/>
                  </a:lnTo>
                  <a:lnTo>
                    <a:pt x="121857" y="1813"/>
                  </a:lnTo>
                  <a:lnTo>
                    <a:pt x="128031" y="6531"/>
                  </a:lnTo>
                  <a:lnTo>
                    <a:pt x="138011" y="21132"/>
                  </a:lnTo>
                  <a:lnTo>
                    <a:pt x="152780" y="74743"/>
                  </a:lnTo>
                  <a:lnTo>
                    <a:pt x="160030" y="128486"/>
                  </a:lnTo>
                  <a:lnTo>
                    <a:pt x="166792" y="184423"/>
                  </a:lnTo>
                  <a:lnTo>
                    <a:pt x="168237" y="245183"/>
                  </a:lnTo>
                  <a:lnTo>
                    <a:pt x="168456" y="2581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822467" y="1589803"/>
              <a:ext cx="84229" cy="10530"/>
            </a:xfrm>
            <a:custGeom>
              <a:avLst/>
              <a:gdLst/>
              <a:ahLst/>
              <a:cxnLst/>
              <a:rect l="0" t="0" r="0" b="0"/>
              <a:pathLst>
                <a:path w="84229" h="10530">
                  <a:moveTo>
                    <a:pt x="0" y="10529"/>
                  </a:moveTo>
                  <a:lnTo>
                    <a:pt x="27556" y="3293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075739" y="1468400"/>
              <a:ext cx="188926" cy="258275"/>
            </a:xfrm>
            <a:custGeom>
              <a:avLst/>
              <a:gdLst/>
              <a:ahLst/>
              <a:cxnLst/>
              <a:rect l="0" t="0" r="0" b="0"/>
              <a:pathLst>
                <a:path w="188926" h="258275">
                  <a:moveTo>
                    <a:pt x="188925" y="5590"/>
                  </a:moveTo>
                  <a:lnTo>
                    <a:pt x="172157" y="0"/>
                  </a:lnTo>
                  <a:lnTo>
                    <a:pt x="133783" y="2114"/>
                  </a:lnTo>
                  <a:lnTo>
                    <a:pt x="85369" y="21327"/>
                  </a:lnTo>
                  <a:lnTo>
                    <a:pt x="27353" y="58091"/>
                  </a:lnTo>
                  <a:lnTo>
                    <a:pt x="7540" y="74157"/>
                  </a:lnTo>
                  <a:lnTo>
                    <a:pt x="2491" y="82887"/>
                  </a:lnTo>
                  <a:lnTo>
                    <a:pt x="0" y="101945"/>
                  </a:lnTo>
                  <a:lnTo>
                    <a:pt x="4484" y="111941"/>
                  </a:lnTo>
                  <a:lnTo>
                    <a:pt x="21943" y="132405"/>
                  </a:lnTo>
                  <a:lnTo>
                    <a:pt x="52491" y="152479"/>
                  </a:lnTo>
                  <a:lnTo>
                    <a:pt x="115263" y="177202"/>
                  </a:lnTo>
                  <a:lnTo>
                    <a:pt x="152410" y="193568"/>
                  </a:lnTo>
                  <a:lnTo>
                    <a:pt x="158733" y="202269"/>
                  </a:lnTo>
                  <a:lnTo>
                    <a:pt x="160608" y="212748"/>
                  </a:lnTo>
                  <a:lnTo>
                    <a:pt x="159518" y="224414"/>
                  </a:lnTo>
                  <a:lnTo>
                    <a:pt x="152942" y="233361"/>
                  </a:lnTo>
                  <a:lnTo>
                    <a:pt x="130038" y="246421"/>
                  </a:lnTo>
                  <a:lnTo>
                    <a:pt x="74701" y="256713"/>
                  </a:lnTo>
                  <a:lnTo>
                    <a:pt x="62583" y="2582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325811" y="1463461"/>
              <a:ext cx="122422" cy="252685"/>
            </a:xfrm>
            <a:custGeom>
              <a:avLst/>
              <a:gdLst/>
              <a:ahLst/>
              <a:cxnLst/>
              <a:rect l="0" t="0" r="0" b="0"/>
              <a:pathLst>
                <a:path w="122422" h="252685">
                  <a:moveTo>
                    <a:pt x="86251" y="0"/>
                  </a:moveTo>
                  <a:lnTo>
                    <a:pt x="38813" y="29309"/>
                  </a:lnTo>
                  <a:lnTo>
                    <a:pt x="10547" y="64801"/>
                  </a:lnTo>
                  <a:lnTo>
                    <a:pt x="743" y="84953"/>
                  </a:lnTo>
                  <a:lnTo>
                    <a:pt x="0" y="95240"/>
                  </a:lnTo>
                  <a:lnTo>
                    <a:pt x="5414" y="116028"/>
                  </a:lnTo>
                  <a:lnTo>
                    <a:pt x="24977" y="136966"/>
                  </a:lnTo>
                  <a:lnTo>
                    <a:pt x="79607" y="173414"/>
                  </a:lnTo>
                  <a:lnTo>
                    <a:pt x="115868" y="195921"/>
                  </a:lnTo>
                  <a:lnTo>
                    <a:pt x="121203" y="204314"/>
                  </a:lnTo>
                  <a:lnTo>
                    <a:pt x="122421" y="213418"/>
                  </a:lnTo>
                  <a:lnTo>
                    <a:pt x="120893" y="222997"/>
                  </a:lnTo>
                  <a:lnTo>
                    <a:pt x="112856" y="230553"/>
                  </a:lnTo>
                  <a:lnTo>
                    <a:pt x="54666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548933" y="1368705"/>
              <a:ext cx="177702" cy="463255"/>
            </a:xfrm>
            <a:custGeom>
              <a:avLst/>
              <a:gdLst/>
              <a:ahLst/>
              <a:cxnLst/>
              <a:rect l="0" t="0" r="0" b="0"/>
              <a:pathLst>
                <a:path w="177702" h="463255">
                  <a:moveTo>
                    <a:pt x="0" y="0"/>
                  </a:moveTo>
                  <a:lnTo>
                    <a:pt x="22357" y="5589"/>
                  </a:lnTo>
                  <a:lnTo>
                    <a:pt x="70663" y="42005"/>
                  </a:lnTo>
                  <a:lnTo>
                    <a:pt x="125942" y="100331"/>
                  </a:lnTo>
                  <a:lnTo>
                    <a:pt x="158801" y="154826"/>
                  </a:lnTo>
                  <a:lnTo>
                    <a:pt x="172485" y="196653"/>
                  </a:lnTo>
                  <a:lnTo>
                    <a:pt x="177701" y="252708"/>
                  </a:lnTo>
                  <a:lnTo>
                    <a:pt x="176075" y="280770"/>
                  </a:lnTo>
                  <a:lnTo>
                    <a:pt x="155966" y="336914"/>
                  </a:lnTo>
                  <a:lnTo>
                    <a:pt x="123875" y="393064"/>
                  </a:lnTo>
                  <a:lnTo>
                    <a:pt x="63243" y="453073"/>
                  </a:lnTo>
                  <a:lnTo>
                    <a:pt x="52643" y="463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326591" y="2010943"/>
              <a:ext cx="326384" cy="392541"/>
            </a:xfrm>
            <a:custGeom>
              <a:avLst/>
              <a:gdLst/>
              <a:ahLst/>
              <a:cxnLst/>
              <a:rect l="0" t="0" r="0" b="0"/>
              <a:pathLst>
                <a:path w="326384" h="392541">
                  <a:moveTo>
                    <a:pt x="0" y="0"/>
                  </a:moveTo>
                  <a:lnTo>
                    <a:pt x="11453" y="46837"/>
                  </a:lnTo>
                  <a:lnTo>
                    <a:pt x="21331" y="100445"/>
                  </a:lnTo>
                  <a:lnTo>
                    <a:pt x="31666" y="149085"/>
                  </a:lnTo>
                  <a:lnTo>
                    <a:pt x="45257" y="200541"/>
                  </a:lnTo>
                  <a:lnTo>
                    <a:pt x="60983" y="249712"/>
                  </a:lnTo>
                  <a:lnTo>
                    <a:pt x="76776" y="308249"/>
                  </a:lnTo>
                  <a:lnTo>
                    <a:pt x="94699" y="367496"/>
                  </a:lnTo>
                  <a:lnTo>
                    <a:pt x="98228" y="378358"/>
                  </a:lnTo>
                  <a:lnTo>
                    <a:pt x="102920" y="383260"/>
                  </a:lnTo>
                  <a:lnTo>
                    <a:pt x="108387" y="384189"/>
                  </a:lnTo>
                  <a:lnTo>
                    <a:pt x="114372" y="382468"/>
                  </a:lnTo>
                  <a:lnTo>
                    <a:pt x="124141" y="361838"/>
                  </a:lnTo>
                  <a:lnTo>
                    <a:pt x="139945" y="302581"/>
                  </a:lnTo>
                  <a:lnTo>
                    <a:pt x="154332" y="245816"/>
                  </a:lnTo>
                  <a:lnTo>
                    <a:pt x="168439" y="186423"/>
                  </a:lnTo>
                  <a:lnTo>
                    <a:pt x="176637" y="156554"/>
                  </a:lnTo>
                  <a:lnTo>
                    <a:pt x="188080" y="135480"/>
                  </a:lnTo>
                  <a:lnTo>
                    <a:pt x="193237" y="132434"/>
                  </a:lnTo>
                  <a:lnTo>
                    <a:pt x="197844" y="133913"/>
                  </a:lnTo>
                  <a:lnTo>
                    <a:pt x="202086" y="138408"/>
                  </a:lnTo>
                  <a:lnTo>
                    <a:pt x="216130" y="193716"/>
                  </a:lnTo>
                  <a:lnTo>
                    <a:pt x="223236" y="252128"/>
                  </a:lnTo>
                  <a:lnTo>
                    <a:pt x="235559" y="308726"/>
                  </a:lnTo>
                  <a:lnTo>
                    <a:pt x="255859" y="370678"/>
                  </a:lnTo>
                  <a:lnTo>
                    <a:pt x="261819" y="383989"/>
                  </a:lnTo>
                  <a:lnTo>
                    <a:pt x="268133" y="390524"/>
                  </a:lnTo>
                  <a:lnTo>
                    <a:pt x="274681" y="392540"/>
                  </a:lnTo>
                  <a:lnTo>
                    <a:pt x="281387" y="391545"/>
                  </a:lnTo>
                  <a:lnTo>
                    <a:pt x="285857" y="382693"/>
                  </a:lnTo>
                  <a:lnTo>
                    <a:pt x="292149" y="334619"/>
                  </a:lnTo>
                  <a:lnTo>
                    <a:pt x="294274" y="274675"/>
                  </a:lnTo>
                  <a:lnTo>
                    <a:pt x="300284" y="217773"/>
                  </a:lnTo>
                  <a:lnTo>
                    <a:pt x="303832" y="164351"/>
                  </a:lnTo>
                  <a:lnTo>
                    <a:pt x="310473" y="120837"/>
                  </a:lnTo>
                  <a:lnTo>
                    <a:pt x="316582" y="106348"/>
                  </a:lnTo>
                  <a:lnTo>
                    <a:pt x="326383" y="947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747731" y="2326798"/>
              <a:ext cx="31586" cy="94758"/>
            </a:xfrm>
            <a:custGeom>
              <a:avLst/>
              <a:gdLst/>
              <a:ahLst/>
              <a:cxnLst/>
              <a:rect l="0" t="0" r="0" b="0"/>
              <a:pathLst>
                <a:path w="31586" h="94758">
                  <a:moveTo>
                    <a:pt x="0" y="0"/>
                  </a:moveTo>
                  <a:lnTo>
                    <a:pt x="2339" y="39688"/>
                  </a:lnTo>
                  <a:lnTo>
                    <a:pt x="19786" y="77510"/>
                  </a:lnTo>
                  <a:lnTo>
                    <a:pt x="31585" y="947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895130" y="2074114"/>
              <a:ext cx="31586" cy="368499"/>
            </a:xfrm>
            <a:custGeom>
              <a:avLst/>
              <a:gdLst/>
              <a:ahLst/>
              <a:cxnLst/>
              <a:rect l="0" t="0" r="0" b="0"/>
              <a:pathLst>
                <a:path w="31586" h="368499">
                  <a:moveTo>
                    <a:pt x="0" y="0"/>
                  </a:moveTo>
                  <a:lnTo>
                    <a:pt x="3119" y="60384"/>
                  </a:lnTo>
                  <a:lnTo>
                    <a:pt x="8333" y="111868"/>
                  </a:lnTo>
                  <a:lnTo>
                    <a:pt x="10094" y="171186"/>
                  </a:lnTo>
                  <a:lnTo>
                    <a:pt x="10442" y="227964"/>
                  </a:lnTo>
                  <a:lnTo>
                    <a:pt x="10511" y="287359"/>
                  </a:lnTo>
                  <a:lnTo>
                    <a:pt x="16114" y="343891"/>
                  </a:lnTo>
                  <a:lnTo>
                    <a:pt x="21979" y="357562"/>
                  </a:lnTo>
                  <a:lnTo>
                    <a:pt x="31585" y="3684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063586" y="2053057"/>
              <a:ext cx="31586" cy="400084"/>
            </a:xfrm>
            <a:custGeom>
              <a:avLst/>
              <a:gdLst/>
              <a:ahLst/>
              <a:cxnLst/>
              <a:rect l="0" t="0" r="0" b="0"/>
              <a:pathLst>
                <a:path w="31586" h="400084">
                  <a:moveTo>
                    <a:pt x="0" y="0"/>
                  </a:moveTo>
                  <a:lnTo>
                    <a:pt x="8333" y="60384"/>
                  </a:lnTo>
                  <a:lnTo>
                    <a:pt x="9878" y="111868"/>
                  </a:lnTo>
                  <a:lnTo>
                    <a:pt x="10335" y="159878"/>
                  </a:lnTo>
                  <a:lnTo>
                    <a:pt x="10490" y="222914"/>
                  </a:lnTo>
                  <a:lnTo>
                    <a:pt x="10517" y="282988"/>
                  </a:lnTo>
                  <a:lnTo>
                    <a:pt x="10525" y="335882"/>
                  </a:lnTo>
                  <a:lnTo>
                    <a:pt x="16116" y="375601"/>
                  </a:lnTo>
                  <a:lnTo>
                    <a:pt x="21980" y="389202"/>
                  </a:lnTo>
                  <a:lnTo>
                    <a:pt x="31585" y="4000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210985" y="2221513"/>
              <a:ext cx="21057" cy="168457"/>
            </a:xfrm>
            <a:custGeom>
              <a:avLst/>
              <a:gdLst/>
              <a:ahLst/>
              <a:cxnLst/>
              <a:rect l="0" t="0" r="0" b="0"/>
              <a:pathLst>
                <a:path w="21057" h="168457">
                  <a:moveTo>
                    <a:pt x="0" y="0"/>
                  </a:moveTo>
                  <a:lnTo>
                    <a:pt x="14654" y="53028"/>
                  </a:lnTo>
                  <a:lnTo>
                    <a:pt x="19159" y="101110"/>
                  </a:lnTo>
                  <a:lnTo>
                    <a:pt x="20213" y="130336"/>
                  </a:lnTo>
                  <a:lnTo>
                    <a:pt x="21056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295213" y="2137285"/>
              <a:ext cx="21057" cy="10529"/>
            </a:xfrm>
            <a:custGeom>
              <a:avLst/>
              <a:gdLst/>
              <a:ahLst/>
              <a:cxnLst/>
              <a:rect l="0" t="0" r="0" b="0"/>
              <a:pathLst>
                <a:path w="21057" h="10529">
                  <a:moveTo>
                    <a:pt x="0" y="0"/>
                  </a:moveTo>
                  <a:lnTo>
                    <a:pt x="21056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382881" y="2210172"/>
              <a:ext cx="190526" cy="179798"/>
            </a:xfrm>
            <a:custGeom>
              <a:avLst/>
              <a:gdLst/>
              <a:ahLst/>
              <a:cxnLst/>
              <a:rect l="0" t="0" r="0" b="0"/>
              <a:pathLst>
                <a:path w="190526" h="179798">
                  <a:moveTo>
                    <a:pt x="165015" y="74512"/>
                  </a:moveTo>
                  <a:lnTo>
                    <a:pt x="161896" y="31820"/>
                  </a:lnTo>
                  <a:lnTo>
                    <a:pt x="159426" y="21484"/>
                  </a:lnTo>
                  <a:lnTo>
                    <a:pt x="153100" y="13424"/>
                  </a:lnTo>
                  <a:lnTo>
                    <a:pt x="133594" y="1348"/>
                  </a:lnTo>
                  <a:lnTo>
                    <a:pt x="123011" y="0"/>
                  </a:lnTo>
                  <a:lnTo>
                    <a:pt x="101893" y="4741"/>
                  </a:lnTo>
                  <a:lnTo>
                    <a:pt x="52504" y="35254"/>
                  </a:lnTo>
                  <a:lnTo>
                    <a:pt x="29613" y="54724"/>
                  </a:lnTo>
                  <a:lnTo>
                    <a:pt x="13979" y="78196"/>
                  </a:lnTo>
                  <a:lnTo>
                    <a:pt x="4302" y="104225"/>
                  </a:lnTo>
                  <a:lnTo>
                    <a:pt x="0" y="131392"/>
                  </a:lnTo>
                  <a:lnTo>
                    <a:pt x="7448" y="155944"/>
                  </a:lnTo>
                  <a:lnTo>
                    <a:pt x="14347" y="167404"/>
                  </a:lnTo>
                  <a:lnTo>
                    <a:pt x="23626" y="173875"/>
                  </a:lnTo>
                  <a:lnTo>
                    <a:pt x="46413" y="177945"/>
                  </a:lnTo>
                  <a:lnTo>
                    <a:pt x="85551" y="168070"/>
                  </a:lnTo>
                  <a:lnTo>
                    <a:pt x="115604" y="150326"/>
                  </a:lnTo>
                  <a:lnTo>
                    <a:pt x="152786" y="107728"/>
                  </a:lnTo>
                  <a:lnTo>
                    <a:pt x="177905" y="53670"/>
                  </a:lnTo>
                  <a:lnTo>
                    <a:pt x="190525" y="18402"/>
                  </a:lnTo>
                  <a:lnTo>
                    <a:pt x="187299" y="44192"/>
                  </a:lnTo>
                  <a:lnTo>
                    <a:pt x="186436" y="91654"/>
                  </a:lnTo>
                  <a:lnTo>
                    <a:pt x="186180" y="140812"/>
                  </a:lnTo>
                  <a:lnTo>
                    <a:pt x="186072" y="1797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646131" y="2190340"/>
              <a:ext cx="301849" cy="168045"/>
            </a:xfrm>
            <a:custGeom>
              <a:avLst/>
              <a:gdLst/>
              <a:ahLst/>
              <a:cxnLst/>
              <a:rect l="0" t="0" r="0" b="0"/>
              <a:pathLst>
                <a:path w="301849" h="168045">
                  <a:moveTo>
                    <a:pt x="28108" y="31173"/>
                  </a:moveTo>
                  <a:lnTo>
                    <a:pt x="36441" y="68651"/>
                  </a:lnTo>
                  <a:lnTo>
                    <a:pt x="34866" y="106618"/>
                  </a:lnTo>
                  <a:lnTo>
                    <a:pt x="23853" y="155780"/>
                  </a:lnTo>
                  <a:lnTo>
                    <a:pt x="19422" y="161038"/>
                  </a:lnTo>
                  <a:lnTo>
                    <a:pt x="14129" y="162203"/>
                  </a:lnTo>
                  <a:lnTo>
                    <a:pt x="8260" y="160641"/>
                  </a:lnTo>
                  <a:lnTo>
                    <a:pt x="4347" y="153749"/>
                  </a:lnTo>
                  <a:lnTo>
                    <a:pt x="0" y="130495"/>
                  </a:lnTo>
                  <a:lnTo>
                    <a:pt x="5614" y="69076"/>
                  </a:lnTo>
                  <a:lnTo>
                    <a:pt x="11481" y="39440"/>
                  </a:lnTo>
                  <a:lnTo>
                    <a:pt x="18193" y="28496"/>
                  </a:lnTo>
                  <a:lnTo>
                    <a:pt x="38129" y="13216"/>
                  </a:lnTo>
                  <a:lnTo>
                    <a:pt x="48827" y="11013"/>
                  </a:lnTo>
                  <a:lnTo>
                    <a:pt x="70071" y="14804"/>
                  </a:lnTo>
                  <a:lnTo>
                    <a:pt x="91212" y="30527"/>
                  </a:lnTo>
                  <a:lnTo>
                    <a:pt x="109966" y="54282"/>
                  </a:lnTo>
                  <a:lnTo>
                    <a:pt x="122201" y="84338"/>
                  </a:lnTo>
                  <a:lnTo>
                    <a:pt x="124487" y="134143"/>
                  </a:lnTo>
                  <a:lnTo>
                    <a:pt x="122776" y="141934"/>
                  </a:lnTo>
                  <a:lnTo>
                    <a:pt x="120466" y="143618"/>
                  </a:lnTo>
                  <a:lnTo>
                    <a:pt x="117756" y="141231"/>
                  </a:lnTo>
                  <a:lnTo>
                    <a:pt x="119531" y="104337"/>
                  </a:lnTo>
                  <a:lnTo>
                    <a:pt x="127466" y="65719"/>
                  </a:lnTo>
                  <a:lnTo>
                    <a:pt x="148404" y="26461"/>
                  </a:lnTo>
                  <a:lnTo>
                    <a:pt x="170090" y="8412"/>
                  </a:lnTo>
                  <a:lnTo>
                    <a:pt x="182424" y="1961"/>
                  </a:lnTo>
                  <a:lnTo>
                    <a:pt x="195326" y="0"/>
                  </a:lnTo>
                  <a:lnTo>
                    <a:pt x="222140" y="4060"/>
                  </a:lnTo>
                  <a:lnTo>
                    <a:pt x="246535" y="19903"/>
                  </a:lnTo>
                  <a:lnTo>
                    <a:pt x="266736" y="43712"/>
                  </a:lnTo>
                  <a:lnTo>
                    <a:pt x="289237" y="103536"/>
                  </a:lnTo>
                  <a:lnTo>
                    <a:pt x="298111" y="140351"/>
                  </a:lnTo>
                  <a:lnTo>
                    <a:pt x="301848" y="1680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078447" y="2029227"/>
              <a:ext cx="206445" cy="372108"/>
            </a:xfrm>
            <a:custGeom>
              <a:avLst/>
              <a:gdLst/>
              <a:ahLst/>
              <a:cxnLst/>
              <a:rect l="0" t="0" r="0" b="0"/>
              <a:pathLst>
                <a:path w="206445" h="372108">
                  <a:moveTo>
                    <a:pt x="206444" y="13302"/>
                  </a:moveTo>
                  <a:lnTo>
                    <a:pt x="195266" y="2123"/>
                  </a:lnTo>
                  <a:lnTo>
                    <a:pt x="187294" y="0"/>
                  </a:lnTo>
                  <a:lnTo>
                    <a:pt x="165958" y="761"/>
                  </a:lnTo>
                  <a:lnTo>
                    <a:pt x="133227" y="13355"/>
                  </a:lnTo>
                  <a:lnTo>
                    <a:pt x="80166" y="56809"/>
                  </a:lnTo>
                  <a:lnTo>
                    <a:pt x="35874" y="109411"/>
                  </a:lnTo>
                  <a:lnTo>
                    <a:pt x="9798" y="161661"/>
                  </a:lnTo>
                  <a:lnTo>
                    <a:pt x="0" y="203099"/>
                  </a:lnTo>
                  <a:lnTo>
                    <a:pt x="216" y="254372"/>
                  </a:lnTo>
                  <a:lnTo>
                    <a:pt x="5993" y="292409"/>
                  </a:lnTo>
                  <a:lnTo>
                    <a:pt x="16359" y="317114"/>
                  </a:lnTo>
                  <a:lnTo>
                    <a:pt x="40939" y="344176"/>
                  </a:lnTo>
                  <a:lnTo>
                    <a:pt x="76037" y="367012"/>
                  </a:lnTo>
                  <a:lnTo>
                    <a:pt x="105592" y="372107"/>
                  </a:lnTo>
                  <a:lnTo>
                    <a:pt x="135885" y="369303"/>
                  </a:lnTo>
                  <a:lnTo>
                    <a:pt x="185388" y="350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348191" y="2158342"/>
              <a:ext cx="147271" cy="190941"/>
            </a:xfrm>
            <a:custGeom>
              <a:avLst/>
              <a:gdLst/>
              <a:ahLst/>
              <a:cxnLst/>
              <a:rect l="0" t="0" r="0" b="0"/>
              <a:pathLst>
                <a:path w="147271" h="190941">
                  <a:moveTo>
                    <a:pt x="10400" y="10529"/>
                  </a:moveTo>
                  <a:lnTo>
                    <a:pt x="3164" y="39254"/>
                  </a:lnTo>
                  <a:lnTo>
                    <a:pt x="847" y="89620"/>
                  </a:lnTo>
                  <a:lnTo>
                    <a:pt x="160" y="147827"/>
                  </a:lnTo>
                  <a:lnTo>
                    <a:pt x="0" y="184634"/>
                  </a:lnTo>
                  <a:lnTo>
                    <a:pt x="2296" y="190940"/>
                  </a:lnTo>
                  <a:lnTo>
                    <a:pt x="6167" y="189294"/>
                  </a:lnTo>
                  <a:lnTo>
                    <a:pt x="11088" y="182348"/>
                  </a:lnTo>
                  <a:lnTo>
                    <a:pt x="23602" y="133448"/>
                  </a:lnTo>
                  <a:lnTo>
                    <a:pt x="39481" y="71117"/>
                  </a:lnTo>
                  <a:lnTo>
                    <a:pt x="58531" y="40829"/>
                  </a:lnTo>
                  <a:lnTo>
                    <a:pt x="76245" y="20486"/>
                  </a:lnTo>
                  <a:lnTo>
                    <a:pt x="102056" y="9105"/>
                  </a:lnTo>
                  <a:lnTo>
                    <a:pt x="1472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33694" y="2181227"/>
              <a:ext cx="161810" cy="198214"/>
            </a:xfrm>
            <a:custGeom>
              <a:avLst/>
              <a:gdLst/>
              <a:ahLst/>
              <a:cxnLst/>
              <a:rect l="0" t="0" r="0" b="0"/>
              <a:pathLst>
                <a:path w="161810" h="198214">
                  <a:moveTo>
                    <a:pt x="161809" y="113986"/>
                  </a:moveTo>
                  <a:lnTo>
                    <a:pt x="150356" y="59841"/>
                  </a:lnTo>
                  <a:lnTo>
                    <a:pt x="141511" y="33769"/>
                  </a:lnTo>
                  <a:lnTo>
                    <a:pt x="125881" y="10484"/>
                  </a:lnTo>
                  <a:lnTo>
                    <a:pt x="116800" y="4040"/>
                  </a:lnTo>
                  <a:lnTo>
                    <a:pt x="97351" y="0"/>
                  </a:lnTo>
                  <a:lnTo>
                    <a:pt x="73889" y="8343"/>
                  </a:lnTo>
                  <a:lnTo>
                    <a:pt x="61082" y="15481"/>
                  </a:lnTo>
                  <a:lnTo>
                    <a:pt x="40612" y="39010"/>
                  </a:lnTo>
                  <a:lnTo>
                    <a:pt x="13996" y="90597"/>
                  </a:lnTo>
                  <a:lnTo>
                    <a:pt x="1289" y="129412"/>
                  </a:lnTo>
                  <a:lnTo>
                    <a:pt x="0" y="153597"/>
                  </a:lnTo>
                  <a:lnTo>
                    <a:pt x="4496" y="174875"/>
                  </a:lnTo>
                  <a:lnTo>
                    <a:pt x="14293" y="192130"/>
                  </a:lnTo>
                  <a:lnTo>
                    <a:pt x="21351" y="195328"/>
                  </a:lnTo>
                  <a:lnTo>
                    <a:pt x="29566" y="195120"/>
                  </a:lnTo>
                  <a:lnTo>
                    <a:pt x="38552" y="192641"/>
                  </a:lnTo>
                  <a:lnTo>
                    <a:pt x="67966" y="172386"/>
                  </a:lnTo>
                  <a:lnTo>
                    <a:pt x="106584" y="113567"/>
                  </a:lnTo>
                  <a:lnTo>
                    <a:pt x="129421" y="58168"/>
                  </a:lnTo>
                  <a:lnTo>
                    <a:pt x="133198" y="45188"/>
                  </a:lnTo>
                  <a:lnTo>
                    <a:pt x="136886" y="40045"/>
                  </a:lnTo>
                  <a:lnTo>
                    <a:pt x="140514" y="40125"/>
                  </a:lnTo>
                  <a:lnTo>
                    <a:pt x="144103" y="43688"/>
                  </a:lnTo>
                  <a:lnTo>
                    <a:pt x="149154" y="76649"/>
                  </a:lnTo>
                  <a:lnTo>
                    <a:pt x="150650" y="129049"/>
                  </a:lnTo>
                  <a:lnTo>
                    <a:pt x="159530" y="186679"/>
                  </a:lnTo>
                  <a:lnTo>
                    <a:pt x="161809" y="198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793552" y="2158342"/>
              <a:ext cx="270449" cy="216142"/>
            </a:xfrm>
            <a:custGeom>
              <a:avLst/>
              <a:gdLst/>
              <a:ahLst/>
              <a:cxnLst/>
              <a:rect l="0" t="0" r="0" b="0"/>
              <a:pathLst>
                <a:path w="270449" h="216142">
                  <a:moveTo>
                    <a:pt x="7236" y="21057"/>
                  </a:moveTo>
                  <a:lnTo>
                    <a:pt x="6066" y="70320"/>
                  </a:lnTo>
                  <a:lnTo>
                    <a:pt x="0" y="120401"/>
                  </a:lnTo>
                  <a:lnTo>
                    <a:pt x="23" y="169945"/>
                  </a:lnTo>
                  <a:lnTo>
                    <a:pt x="8319" y="196024"/>
                  </a:lnTo>
                  <a:lnTo>
                    <a:pt x="14977" y="202043"/>
                  </a:lnTo>
                  <a:lnTo>
                    <a:pt x="22925" y="203715"/>
                  </a:lnTo>
                  <a:lnTo>
                    <a:pt x="31734" y="202491"/>
                  </a:lnTo>
                  <a:lnTo>
                    <a:pt x="47759" y="191771"/>
                  </a:lnTo>
                  <a:lnTo>
                    <a:pt x="62681" y="172969"/>
                  </a:lnTo>
                  <a:lnTo>
                    <a:pt x="88204" y="116358"/>
                  </a:lnTo>
                  <a:lnTo>
                    <a:pt x="92800" y="102139"/>
                  </a:lnTo>
                  <a:lnTo>
                    <a:pt x="95864" y="97338"/>
                  </a:lnTo>
                  <a:lnTo>
                    <a:pt x="97907" y="98817"/>
                  </a:lnTo>
                  <a:lnTo>
                    <a:pt x="109860" y="153263"/>
                  </a:lnTo>
                  <a:lnTo>
                    <a:pt x="116407" y="176911"/>
                  </a:lnTo>
                  <a:lnTo>
                    <a:pt x="129456" y="196001"/>
                  </a:lnTo>
                  <a:lnTo>
                    <a:pt x="137849" y="204366"/>
                  </a:lnTo>
                  <a:lnTo>
                    <a:pt x="159652" y="213662"/>
                  </a:lnTo>
                  <a:lnTo>
                    <a:pt x="172018" y="216141"/>
                  </a:lnTo>
                  <a:lnTo>
                    <a:pt x="182601" y="214284"/>
                  </a:lnTo>
                  <a:lnTo>
                    <a:pt x="200600" y="202862"/>
                  </a:lnTo>
                  <a:lnTo>
                    <a:pt x="223886" y="165522"/>
                  </a:lnTo>
                  <a:lnTo>
                    <a:pt x="248343" y="106285"/>
                  </a:lnTo>
                  <a:lnTo>
                    <a:pt x="265631" y="51604"/>
                  </a:lnTo>
                  <a:lnTo>
                    <a:pt x="27044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131542" y="2024750"/>
              <a:ext cx="174615" cy="365220"/>
            </a:xfrm>
            <a:custGeom>
              <a:avLst/>
              <a:gdLst/>
              <a:ahLst/>
              <a:cxnLst/>
              <a:rect l="0" t="0" r="0" b="0"/>
              <a:pathLst>
                <a:path w="174615" h="365220">
                  <a:moveTo>
                    <a:pt x="174614" y="80950"/>
                  </a:moveTo>
                  <a:lnTo>
                    <a:pt x="144763" y="19861"/>
                  </a:lnTo>
                  <a:lnTo>
                    <a:pt x="128591" y="7786"/>
                  </a:lnTo>
                  <a:lnTo>
                    <a:pt x="94167" y="0"/>
                  </a:lnTo>
                  <a:lnTo>
                    <a:pt x="71009" y="4418"/>
                  </a:lnTo>
                  <a:lnTo>
                    <a:pt x="41361" y="20059"/>
                  </a:lnTo>
                  <a:lnTo>
                    <a:pt x="33136" y="26318"/>
                  </a:lnTo>
                  <a:lnTo>
                    <a:pt x="10382" y="63073"/>
                  </a:lnTo>
                  <a:lnTo>
                    <a:pt x="0" y="105418"/>
                  </a:lnTo>
                  <a:lnTo>
                    <a:pt x="2514" y="164369"/>
                  </a:lnTo>
                  <a:lnTo>
                    <a:pt x="5078" y="216930"/>
                  </a:lnTo>
                  <a:lnTo>
                    <a:pt x="17468" y="279487"/>
                  </a:lnTo>
                  <a:lnTo>
                    <a:pt x="33167" y="338332"/>
                  </a:lnTo>
                  <a:lnTo>
                    <a:pt x="37743" y="3652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085057" y="2200456"/>
              <a:ext cx="352812" cy="199079"/>
            </a:xfrm>
            <a:custGeom>
              <a:avLst/>
              <a:gdLst/>
              <a:ahLst/>
              <a:cxnLst/>
              <a:rect l="0" t="0" r="0" b="0"/>
              <a:pathLst>
                <a:path w="352812" h="199079">
                  <a:moveTo>
                    <a:pt x="0" y="31585"/>
                  </a:moveTo>
                  <a:lnTo>
                    <a:pt x="48931" y="28466"/>
                  </a:lnTo>
                  <a:lnTo>
                    <a:pt x="102472" y="16931"/>
                  </a:lnTo>
                  <a:lnTo>
                    <a:pt x="152805" y="12426"/>
                  </a:lnTo>
                  <a:lnTo>
                    <a:pt x="200993" y="16680"/>
                  </a:lnTo>
                  <a:lnTo>
                    <a:pt x="224251" y="28470"/>
                  </a:lnTo>
                  <a:lnTo>
                    <a:pt x="233729" y="36528"/>
                  </a:lnTo>
                  <a:lnTo>
                    <a:pt x="238878" y="47748"/>
                  </a:lnTo>
                  <a:lnTo>
                    <a:pt x="241479" y="75814"/>
                  </a:lnTo>
                  <a:lnTo>
                    <a:pt x="236366" y="124499"/>
                  </a:lnTo>
                  <a:lnTo>
                    <a:pt x="233031" y="170380"/>
                  </a:lnTo>
                  <a:lnTo>
                    <a:pt x="236073" y="181437"/>
                  </a:lnTo>
                  <a:lnTo>
                    <a:pt x="241610" y="189978"/>
                  </a:lnTo>
                  <a:lnTo>
                    <a:pt x="248811" y="196842"/>
                  </a:lnTo>
                  <a:lnTo>
                    <a:pt x="257121" y="199078"/>
                  </a:lnTo>
                  <a:lnTo>
                    <a:pt x="275713" y="195324"/>
                  </a:lnTo>
                  <a:lnTo>
                    <a:pt x="311500" y="180056"/>
                  </a:lnTo>
                  <a:lnTo>
                    <a:pt x="331857" y="161134"/>
                  </a:lnTo>
                  <a:lnTo>
                    <a:pt x="346364" y="137126"/>
                  </a:lnTo>
                  <a:lnTo>
                    <a:pt x="352811" y="110858"/>
                  </a:lnTo>
                  <a:lnTo>
                    <a:pt x="350852" y="69761"/>
                  </a:lnTo>
                  <a:lnTo>
                    <a:pt x="345035" y="58206"/>
                  </a:lnTo>
                  <a:lnTo>
                    <a:pt x="326094" y="39127"/>
                  </a:lnTo>
                  <a:lnTo>
                    <a:pt x="265370" y="11984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531409" y="2154336"/>
              <a:ext cx="195888" cy="204049"/>
            </a:xfrm>
            <a:custGeom>
              <a:avLst/>
              <a:gdLst/>
              <a:ahLst/>
              <a:cxnLst/>
              <a:rect l="0" t="0" r="0" b="0"/>
              <a:pathLst>
                <a:path w="195888" h="204049">
                  <a:moveTo>
                    <a:pt x="27431" y="204048"/>
                  </a:moveTo>
                  <a:lnTo>
                    <a:pt x="11790" y="177661"/>
                  </a:lnTo>
                  <a:lnTo>
                    <a:pt x="1089" y="140597"/>
                  </a:lnTo>
                  <a:lnTo>
                    <a:pt x="0" y="79383"/>
                  </a:lnTo>
                  <a:lnTo>
                    <a:pt x="2125" y="64786"/>
                  </a:lnTo>
                  <a:lnTo>
                    <a:pt x="8220" y="52715"/>
                  </a:lnTo>
                  <a:lnTo>
                    <a:pt x="27472" y="33063"/>
                  </a:lnTo>
                  <a:lnTo>
                    <a:pt x="84024" y="9789"/>
                  </a:lnTo>
                  <a:lnTo>
                    <a:pt x="123748" y="0"/>
                  </a:lnTo>
                  <a:lnTo>
                    <a:pt x="179557" y="2868"/>
                  </a:lnTo>
                  <a:lnTo>
                    <a:pt x="195887" y="40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700084" y="2010943"/>
              <a:ext cx="227254" cy="400084"/>
            </a:xfrm>
            <a:custGeom>
              <a:avLst/>
              <a:gdLst/>
              <a:ahLst/>
              <a:cxnLst/>
              <a:rect l="0" t="0" r="0" b="0"/>
              <a:pathLst>
                <a:path w="227254" h="400084">
                  <a:moveTo>
                    <a:pt x="227253" y="0"/>
                  </a:moveTo>
                  <a:lnTo>
                    <a:pt x="224133" y="48931"/>
                  </a:lnTo>
                  <a:lnTo>
                    <a:pt x="215800" y="103016"/>
                  </a:lnTo>
                  <a:lnTo>
                    <a:pt x="209042" y="161545"/>
                  </a:lnTo>
                  <a:lnTo>
                    <a:pt x="203919" y="217881"/>
                  </a:lnTo>
                  <a:lnTo>
                    <a:pt x="198112" y="280197"/>
                  </a:lnTo>
                  <a:lnTo>
                    <a:pt x="196392" y="332586"/>
                  </a:lnTo>
                  <a:lnTo>
                    <a:pt x="196150" y="348066"/>
                  </a:lnTo>
                  <a:lnTo>
                    <a:pt x="194820" y="352537"/>
                  </a:lnTo>
                  <a:lnTo>
                    <a:pt x="192763" y="349668"/>
                  </a:lnTo>
                  <a:lnTo>
                    <a:pt x="177737" y="295828"/>
                  </a:lnTo>
                  <a:lnTo>
                    <a:pt x="166308" y="257798"/>
                  </a:lnTo>
                  <a:lnTo>
                    <a:pt x="154933" y="238969"/>
                  </a:lnTo>
                  <a:lnTo>
                    <a:pt x="138959" y="225921"/>
                  </a:lnTo>
                  <a:lnTo>
                    <a:pt x="118991" y="217393"/>
                  </a:lnTo>
                  <a:lnTo>
                    <a:pt x="94519" y="213602"/>
                  </a:lnTo>
                  <a:lnTo>
                    <a:pt x="71164" y="218157"/>
                  </a:lnTo>
                  <a:lnTo>
                    <a:pt x="41404" y="233875"/>
                  </a:lnTo>
                  <a:lnTo>
                    <a:pt x="25331" y="249004"/>
                  </a:lnTo>
                  <a:lnTo>
                    <a:pt x="10388" y="271325"/>
                  </a:lnTo>
                  <a:lnTo>
                    <a:pt x="0" y="310200"/>
                  </a:lnTo>
                  <a:lnTo>
                    <a:pt x="3809" y="337518"/>
                  </a:lnTo>
                  <a:lnTo>
                    <a:pt x="8100" y="351354"/>
                  </a:lnTo>
                  <a:lnTo>
                    <a:pt x="22227" y="369847"/>
                  </a:lnTo>
                  <a:lnTo>
                    <a:pt x="42544" y="381965"/>
                  </a:lnTo>
                  <a:lnTo>
                    <a:pt x="100911" y="4000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149196" y="2000415"/>
              <a:ext cx="146640" cy="442198"/>
            </a:xfrm>
            <a:custGeom>
              <a:avLst/>
              <a:gdLst/>
              <a:ahLst/>
              <a:cxnLst/>
              <a:rect l="0" t="0" r="0" b="0"/>
              <a:pathLst>
                <a:path w="146640" h="442198">
                  <a:moveTo>
                    <a:pt x="125581" y="0"/>
                  </a:moveTo>
                  <a:lnTo>
                    <a:pt x="76084" y="55087"/>
                  </a:lnTo>
                  <a:lnTo>
                    <a:pt x="39892" y="116028"/>
                  </a:lnTo>
                  <a:lnTo>
                    <a:pt x="16975" y="167545"/>
                  </a:lnTo>
                  <a:lnTo>
                    <a:pt x="3090" y="229714"/>
                  </a:lnTo>
                  <a:lnTo>
                    <a:pt x="0" y="287401"/>
                  </a:lnTo>
                  <a:lnTo>
                    <a:pt x="559" y="342686"/>
                  </a:lnTo>
                  <a:lnTo>
                    <a:pt x="13842" y="391734"/>
                  </a:lnTo>
                  <a:lnTo>
                    <a:pt x="19503" y="405046"/>
                  </a:lnTo>
                  <a:lnTo>
                    <a:pt x="35152" y="422955"/>
                  </a:lnTo>
                  <a:lnTo>
                    <a:pt x="44238" y="429369"/>
                  </a:lnTo>
                  <a:lnTo>
                    <a:pt x="66812" y="436496"/>
                  </a:lnTo>
                  <a:lnTo>
                    <a:pt x="128501" y="441446"/>
                  </a:lnTo>
                  <a:lnTo>
                    <a:pt x="146639" y="442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352651" y="2060923"/>
              <a:ext cx="248511" cy="298024"/>
            </a:xfrm>
            <a:custGeom>
              <a:avLst/>
              <a:gdLst/>
              <a:ahLst/>
              <a:cxnLst/>
              <a:rect l="0" t="0" r="0" b="0"/>
              <a:pathLst>
                <a:path w="248511" h="298024">
                  <a:moveTo>
                    <a:pt x="248510" y="23720"/>
                  </a:moveTo>
                  <a:lnTo>
                    <a:pt x="230529" y="8078"/>
                  </a:lnTo>
                  <a:lnTo>
                    <a:pt x="213612" y="0"/>
                  </a:lnTo>
                  <a:lnTo>
                    <a:pt x="188156" y="1869"/>
                  </a:lnTo>
                  <a:lnTo>
                    <a:pt x="147179" y="16076"/>
                  </a:lnTo>
                  <a:lnTo>
                    <a:pt x="91103" y="49836"/>
                  </a:lnTo>
                  <a:lnTo>
                    <a:pt x="43598" y="98085"/>
                  </a:lnTo>
                  <a:lnTo>
                    <a:pt x="9757" y="150149"/>
                  </a:lnTo>
                  <a:lnTo>
                    <a:pt x="2018" y="174667"/>
                  </a:lnTo>
                  <a:lnTo>
                    <a:pt x="0" y="226762"/>
                  </a:lnTo>
                  <a:lnTo>
                    <a:pt x="7819" y="262140"/>
                  </a:lnTo>
                  <a:lnTo>
                    <a:pt x="15520" y="275083"/>
                  </a:lnTo>
                  <a:lnTo>
                    <a:pt x="36554" y="292584"/>
                  </a:lnTo>
                  <a:lnTo>
                    <a:pt x="64620" y="298023"/>
                  </a:lnTo>
                  <a:lnTo>
                    <a:pt x="95421" y="295371"/>
                  </a:lnTo>
                  <a:lnTo>
                    <a:pt x="139069" y="279554"/>
                  </a:lnTo>
                  <a:lnTo>
                    <a:pt x="178128" y="253160"/>
                  </a:lnTo>
                  <a:lnTo>
                    <a:pt x="193053" y="233318"/>
                  </a:lnTo>
                  <a:lnTo>
                    <a:pt x="197346" y="212801"/>
                  </a:lnTo>
                  <a:lnTo>
                    <a:pt x="196853" y="202416"/>
                  </a:lnTo>
                  <a:lnTo>
                    <a:pt x="191845" y="193154"/>
                  </a:lnTo>
                  <a:lnTo>
                    <a:pt x="173803" y="176622"/>
                  </a:lnTo>
                  <a:lnTo>
                    <a:pt x="150186" y="170835"/>
                  </a:lnTo>
                  <a:lnTo>
                    <a:pt x="101111" y="1711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738031" y="2042831"/>
              <a:ext cx="242157" cy="283968"/>
            </a:xfrm>
            <a:custGeom>
              <a:avLst/>
              <a:gdLst/>
              <a:ahLst/>
              <a:cxnLst/>
              <a:rect l="0" t="0" r="0" b="0"/>
              <a:pathLst>
                <a:path w="242157" h="283968">
                  <a:moveTo>
                    <a:pt x="0" y="241853"/>
                  </a:moveTo>
                  <a:lnTo>
                    <a:pt x="29309" y="186712"/>
                  </a:lnTo>
                  <a:lnTo>
                    <a:pt x="47990" y="123683"/>
                  </a:lnTo>
                  <a:lnTo>
                    <a:pt x="66530" y="63944"/>
                  </a:lnTo>
                  <a:lnTo>
                    <a:pt x="82754" y="26013"/>
                  </a:lnTo>
                  <a:lnTo>
                    <a:pt x="98781" y="8274"/>
                  </a:lnTo>
                  <a:lnTo>
                    <a:pt x="107968" y="1905"/>
                  </a:lnTo>
                  <a:lnTo>
                    <a:pt x="116432" y="0"/>
                  </a:lnTo>
                  <a:lnTo>
                    <a:pt x="124415" y="1069"/>
                  </a:lnTo>
                  <a:lnTo>
                    <a:pt x="132076" y="4121"/>
                  </a:lnTo>
                  <a:lnTo>
                    <a:pt x="159627" y="30774"/>
                  </a:lnTo>
                  <a:lnTo>
                    <a:pt x="190802" y="87768"/>
                  </a:lnTo>
                  <a:lnTo>
                    <a:pt x="213325" y="146216"/>
                  </a:lnTo>
                  <a:lnTo>
                    <a:pt x="220733" y="198612"/>
                  </a:lnTo>
                  <a:lnTo>
                    <a:pt x="232248" y="254715"/>
                  </a:lnTo>
                  <a:lnTo>
                    <a:pt x="242156" y="2839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790674" y="2179399"/>
              <a:ext cx="42115" cy="21058"/>
            </a:xfrm>
            <a:custGeom>
              <a:avLst/>
              <a:gdLst/>
              <a:ahLst/>
              <a:cxnLst/>
              <a:rect l="0" t="0" r="0" b="0"/>
              <a:pathLst>
                <a:path w="42115" h="21058">
                  <a:moveTo>
                    <a:pt x="0" y="0"/>
                  </a:moveTo>
                  <a:lnTo>
                    <a:pt x="28119" y="11453"/>
                  </a:lnTo>
                  <a:lnTo>
                    <a:pt x="42114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043358" y="1979358"/>
              <a:ext cx="218824" cy="452726"/>
            </a:xfrm>
            <a:custGeom>
              <a:avLst/>
              <a:gdLst/>
              <a:ahLst/>
              <a:cxnLst/>
              <a:rect l="0" t="0" r="0" b="0"/>
              <a:pathLst>
                <a:path w="218824" h="452726">
                  <a:moveTo>
                    <a:pt x="0" y="0"/>
                  </a:moveTo>
                  <a:lnTo>
                    <a:pt x="31282" y="9575"/>
                  </a:lnTo>
                  <a:lnTo>
                    <a:pt x="91345" y="47325"/>
                  </a:lnTo>
                  <a:lnTo>
                    <a:pt x="147008" y="105742"/>
                  </a:lnTo>
                  <a:lnTo>
                    <a:pt x="185489" y="163577"/>
                  </a:lnTo>
                  <a:lnTo>
                    <a:pt x="209578" y="223575"/>
                  </a:lnTo>
                  <a:lnTo>
                    <a:pt x="218823" y="277739"/>
                  </a:lnTo>
                  <a:lnTo>
                    <a:pt x="214834" y="313920"/>
                  </a:lnTo>
                  <a:lnTo>
                    <a:pt x="193431" y="373227"/>
                  </a:lnTo>
                  <a:lnTo>
                    <a:pt x="166497" y="414612"/>
                  </a:lnTo>
                  <a:lnTo>
                    <a:pt x="126342" y="4527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478929" y="2616095"/>
              <a:ext cx="258274" cy="373999"/>
            </a:xfrm>
            <a:custGeom>
              <a:avLst/>
              <a:gdLst/>
              <a:ahLst/>
              <a:cxnLst/>
              <a:rect l="0" t="0" r="0" b="0"/>
              <a:pathLst>
                <a:path w="258274" h="373999">
                  <a:moveTo>
                    <a:pt x="5589" y="373998"/>
                  </a:moveTo>
                  <a:lnTo>
                    <a:pt x="0" y="357231"/>
                  </a:lnTo>
                  <a:lnTo>
                    <a:pt x="376" y="339640"/>
                  </a:lnTo>
                  <a:lnTo>
                    <a:pt x="10149" y="282984"/>
                  </a:lnTo>
                  <a:lnTo>
                    <a:pt x="23344" y="221013"/>
                  </a:lnTo>
                  <a:lnTo>
                    <a:pt x="37216" y="163711"/>
                  </a:lnTo>
                  <a:lnTo>
                    <a:pt x="50835" y="124518"/>
                  </a:lnTo>
                  <a:lnTo>
                    <a:pt x="70809" y="74244"/>
                  </a:lnTo>
                  <a:lnTo>
                    <a:pt x="109411" y="11550"/>
                  </a:lnTo>
                  <a:lnTo>
                    <a:pt x="116918" y="2514"/>
                  </a:lnTo>
                  <a:lnTo>
                    <a:pt x="124262" y="0"/>
                  </a:lnTo>
                  <a:lnTo>
                    <a:pt x="131498" y="1834"/>
                  </a:lnTo>
                  <a:lnTo>
                    <a:pt x="138661" y="6566"/>
                  </a:lnTo>
                  <a:lnTo>
                    <a:pt x="149740" y="21182"/>
                  </a:lnTo>
                  <a:lnTo>
                    <a:pt x="173760" y="82772"/>
                  </a:lnTo>
                  <a:lnTo>
                    <a:pt x="188027" y="141647"/>
                  </a:lnTo>
                  <a:lnTo>
                    <a:pt x="209346" y="201197"/>
                  </a:lnTo>
                  <a:lnTo>
                    <a:pt x="226035" y="258020"/>
                  </a:lnTo>
                  <a:lnTo>
                    <a:pt x="240597" y="314304"/>
                  </a:lnTo>
                  <a:lnTo>
                    <a:pt x="258273" y="363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473990" y="2742945"/>
              <a:ext cx="610654" cy="268206"/>
            </a:xfrm>
            <a:custGeom>
              <a:avLst/>
              <a:gdLst/>
              <a:ahLst/>
              <a:cxnLst/>
              <a:rect l="0" t="0" r="0" b="0"/>
              <a:pathLst>
                <a:path w="610654" h="268206">
                  <a:moveTo>
                    <a:pt x="0" y="89221"/>
                  </a:moveTo>
                  <a:lnTo>
                    <a:pt x="19150" y="72410"/>
                  </a:lnTo>
                  <a:lnTo>
                    <a:pt x="73217" y="45312"/>
                  </a:lnTo>
                  <a:lnTo>
                    <a:pt x="127633" y="31068"/>
                  </a:lnTo>
                  <a:lnTo>
                    <a:pt x="189375" y="28707"/>
                  </a:lnTo>
                  <a:lnTo>
                    <a:pt x="249134" y="36066"/>
                  </a:lnTo>
                  <a:lnTo>
                    <a:pt x="278012" y="46489"/>
                  </a:lnTo>
                  <a:lnTo>
                    <a:pt x="299426" y="62040"/>
                  </a:lnTo>
                  <a:lnTo>
                    <a:pt x="332237" y="100619"/>
                  </a:lnTo>
                  <a:lnTo>
                    <a:pt x="356891" y="160840"/>
                  </a:lnTo>
                  <a:lnTo>
                    <a:pt x="365058" y="197009"/>
                  </a:lnTo>
                  <a:lnTo>
                    <a:pt x="366205" y="210213"/>
                  </a:lnTo>
                  <a:lnTo>
                    <a:pt x="364629" y="216675"/>
                  </a:lnTo>
                  <a:lnTo>
                    <a:pt x="361239" y="218644"/>
                  </a:lnTo>
                  <a:lnTo>
                    <a:pt x="356639" y="217617"/>
                  </a:lnTo>
                  <a:lnTo>
                    <a:pt x="354743" y="209914"/>
                  </a:lnTo>
                  <a:lnTo>
                    <a:pt x="356985" y="153356"/>
                  </a:lnTo>
                  <a:lnTo>
                    <a:pt x="363363" y="102020"/>
                  </a:lnTo>
                  <a:lnTo>
                    <a:pt x="382394" y="47406"/>
                  </a:lnTo>
                  <a:lnTo>
                    <a:pt x="395730" y="27353"/>
                  </a:lnTo>
                  <a:lnTo>
                    <a:pt x="413356" y="10641"/>
                  </a:lnTo>
                  <a:lnTo>
                    <a:pt x="439127" y="1654"/>
                  </a:lnTo>
                  <a:lnTo>
                    <a:pt x="466569" y="0"/>
                  </a:lnTo>
                  <a:lnTo>
                    <a:pt x="486564" y="7063"/>
                  </a:lnTo>
                  <a:lnTo>
                    <a:pt x="533025" y="44087"/>
                  </a:lnTo>
                  <a:lnTo>
                    <a:pt x="560267" y="87411"/>
                  </a:lnTo>
                  <a:lnTo>
                    <a:pt x="581949" y="147214"/>
                  </a:lnTo>
                  <a:lnTo>
                    <a:pt x="596922" y="210592"/>
                  </a:lnTo>
                  <a:lnTo>
                    <a:pt x="602295" y="246845"/>
                  </a:lnTo>
                  <a:lnTo>
                    <a:pt x="610653" y="2682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087504" y="2611067"/>
              <a:ext cx="649888" cy="383244"/>
            </a:xfrm>
            <a:custGeom>
              <a:avLst/>
              <a:gdLst/>
              <a:ahLst/>
              <a:cxnLst/>
              <a:rect l="0" t="0" r="0" b="0"/>
              <a:pathLst>
                <a:path w="649888" h="383244">
                  <a:moveTo>
                    <a:pt x="176123" y="0"/>
                  </a:moveTo>
                  <a:lnTo>
                    <a:pt x="192911" y="62281"/>
                  </a:lnTo>
                  <a:lnTo>
                    <a:pt x="199456" y="119451"/>
                  </a:lnTo>
                  <a:lnTo>
                    <a:pt x="205263" y="169534"/>
                  </a:lnTo>
                  <a:lnTo>
                    <a:pt x="206984" y="218299"/>
                  </a:lnTo>
                  <a:lnTo>
                    <a:pt x="207565" y="276698"/>
                  </a:lnTo>
                  <a:lnTo>
                    <a:pt x="200445" y="333294"/>
                  </a:lnTo>
                  <a:lnTo>
                    <a:pt x="198631" y="361430"/>
                  </a:lnTo>
                  <a:lnTo>
                    <a:pt x="195808" y="366126"/>
                  </a:lnTo>
                  <a:lnTo>
                    <a:pt x="191586" y="364577"/>
                  </a:lnTo>
                  <a:lnTo>
                    <a:pt x="181825" y="351548"/>
                  </a:lnTo>
                  <a:lnTo>
                    <a:pt x="151532" y="294235"/>
                  </a:lnTo>
                  <a:lnTo>
                    <a:pt x="118891" y="232748"/>
                  </a:lnTo>
                  <a:lnTo>
                    <a:pt x="88562" y="200956"/>
                  </a:lnTo>
                  <a:lnTo>
                    <a:pt x="79144" y="193633"/>
                  </a:lnTo>
                  <a:lnTo>
                    <a:pt x="69357" y="191090"/>
                  </a:lnTo>
                  <a:lnTo>
                    <a:pt x="49123" y="194503"/>
                  </a:lnTo>
                  <a:lnTo>
                    <a:pt x="23590" y="209579"/>
                  </a:lnTo>
                  <a:lnTo>
                    <a:pt x="11624" y="225338"/>
                  </a:lnTo>
                  <a:lnTo>
                    <a:pt x="3577" y="246379"/>
                  </a:lnTo>
                  <a:lnTo>
                    <a:pt x="0" y="275229"/>
                  </a:lnTo>
                  <a:lnTo>
                    <a:pt x="9165" y="329944"/>
                  </a:lnTo>
                  <a:lnTo>
                    <a:pt x="23540" y="357602"/>
                  </a:lnTo>
                  <a:lnTo>
                    <a:pt x="32287" y="368253"/>
                  </a:lnTo>
                  <a:lnTo>
                    <a:pt x="57604" y="380088"/>
                  </a:lnTo>
                  <a:lnTo>
                    <a:pt x="72544" y="383243"/>
                  </a:lnTo>
                  <a:lnTo>
                    <a:pt x="98502" y="380511"/>
                  </a:lnTo>
                  <a:lnTo>
                    <a:pt x="143763" y="359693"/>
                  </a:lnTo>
                  <a:lnTo>
                    <a:pt x="198576" y="319208"/>
                  </a:lnTo>
                  <a:lnTo>
                    <a:pt x="251833" y="259500"/>
                  </a:lnTo>
                  <a:lnTo>
                    <a:pt x="279319" y="215671"/>
                  </a:lnTo>
                  <a:lnTo>
                    <a:pt x="285864" y="212801"/>
                  </a:lnTo>
                  <a:lnTo>
                    <a:pt x="292568" y="213227"/>
                  </a:lnTo>
                  <a:lnTo>
                    <a:pt x="299376" y="215851"/>
                  </a:lnTo>
                  <a:lnTo>
                    <a:pt x="310061" y="234364"/>
                  </a:lnTo>
                  <a:lnTo>
                    <a:pt x="319534" y="277672"/>
                  </a:lnTo>
                  <a:lnTo>
                    <a:pt x="322734" y="339119"/>
                  </a:lnTo>
                  <a:lnTo>
                    <a:pt x="322997" y="344232"/>
                  </a:lnTo>
                  <a:lnTo>
                    <a:pt x="323453" y="296124"/>
                  </a:lnTo>
                  <a:lnTo>
                    <a:pt x="331914" y="234922"/>
                  </a:lnTo>
                  <a:lnTo>
                    <a:pt x="343816" y="188410"/>
                  </a:lnTo>
                  <a:lnTo>
                    <a:pt x="359448" y="167186"/>
                  </a:lnTo>
                  <a:lnTo>
                    <a:pt x="381213" y="156194"/>
                  </a:lnTo>
                  <a:lnTo>
                    <a:pt x="393568" y="153262"/>
                  </a:lnTo>
                  <a:lnTo>
                    <a:pt x="419774" y="156244"/>
                  </a:lnTo>
                  <a:lnTo>
                    <a:pt x="444680" y="165368"/>
                  </a:lnTo>
                  <a:lnTo>
                    <a:pt x="498502" y="202639"/>
                  </a:lnTo>
                  <a:lnTo>
                    <a:pt x="552235" y="233094"/>
                  </a:lnTo>
                  <a:lnTo>
                    <a:pt x="579980" y="243197"/>
                  </a:lnTo>
                  <a:lnTo>
                    <a:pt x="604790" y="242229"/>
                  </a:lnTo>
                  <a:lnTo>
                    <a:pt x="616319" y="238695"/>
                  </a:lnTo>
                  <a:lnTo>
                    <a:pt x="635368" y="222290"/>
                  </a:lnTo>
                  <a:lnTo>
                    <a:pt x="643723" y="211365"/>
                  </a:lnTo>
                  <a:lnTo>
                    <a:pt x="649887" y="189866"/>
                  </a:lnTo>
                  <a:lnTo>
                    <a:pt x="647558" y="168613"/>
                  </a:lnTo>
                  <a:lnTo>
                    <a:pt x="638723" y="147469"/>
                  </a:lnTo>
                  <a:lnTo>
                    <a:pt x="623879" y="132613"/>
                  </a:lnTo>
                  <a:lnTo>
                    <a:pt x="615007" y="127013"/>
                  </a:lnTo>
                  <a:lnTo>
                    <a:pt x="604413" y="126790"/>
                  </a:lnTo>
                  <a:lnTo>
                    <a:pt x="580164" y="135900"/>
                  </a:lnTo>
                  <a:lnTo>
                    <a:pt x="545793" y="171938"/>
                  </a:lnTo>
                  <a:lnTo>
                    <a:pt x="524561" y="208483"/>
                  </a:lnTo>
                  <a:lnTo>
                    <a:pt x="516450" y="258305"/>
                  </a:lnTo>
                  <a:lnTo>
                    <a:pt x="525225" y="306342"/>
                  </a:lnTo>
                  <a:lnTo>
                    <a:pt x="532860" y="317702"/>
                  </a:lnTo>
                  <a:lnTo>
                    <a:pt x="553822" y="333444"/>
                  </a:lnTo>
                  <a:lnTo>
                    <a:pt x="581855" y="338100"/>
                  </a:lnTo>
                  <a:lnTo>
                    <a:pt x="618044" y="334145"/>
                  </a:lnTo>
                  <a:lnTo>
                    <a:pt x="639377" y="3263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863751" y="2726881"/>
              <a:ext cx="269379" cy="222806"/>
            </a:xfrm>
            <a:custGeom>
              <a:avLst/>
              <a:gdLst/>
              <a:ahLst/>
              <a:cxnLst/>
              <a:rect l="0" t="0" r="0" b="0"/>
              <a:pathLst>
                <a:path w="269379" h="222806">
                  <a:moveTo>
                    <a:pt x="0" y="21057"/>
                  </a:moveTo>
                  <a:lnTo>
                    <a:pt x="0" y="69988"/>
                  </a:lnTo>
                  <a:lnTo>
                    <a:pt x="3120" y="120953"/>
                  </a:lnTo>
                  <a:lnTo>
                    <a:pt x="14655" y="184289"/>
                  </a:lnTo>
                  <a:lnTo>
                    <a:pt x="21468" y="190710"/>
                  </a:lnTo>
                  <a:lnTo>
                    <a:pt x="30690" y="192650"/>
                  </a:lnTo>
                  <a:lnTo>
                    <a:pt x="41517" y="191605"/>
                  </a:lnTo>
                  <a:lnTo>
                    <a:pt x="51075" y="185058"/>
                  </a:lnTo>
                  <a:lnTo>
                    <a:pt x="67934" y="162187"/>
                  </a:lnTo>
                  <a:lnTo>
                    <a:pt x="84990" y="122015"/>
                  </a:lnTo>
                  <a:lnTo>
                    <a:pt x="90585" y="117608"/>
                  </a:lnTo>
                  <a:lnTo>
                    <a:pt x="96655" y="119349"/>
                  </a:lnTo>
                  <a:lnTo>
                    <a:pt x="109638" y="133763"/>
                  </a:lnTo>
                  <a:lnTo>
                    <a:pt x="144001" y="194462"/>
                  </a:lnTo>
                  <a:lnTo>
                    <a:pt x="164217" y="212379"/>
                  </a:lnTo>
                  <a:lnTo>
                    <a:pt x="176158" y="218795"/>
                  </a:lnTo>
                  <a:lnTo>
                    <a:pt x="198786" y="222805"/>
                  </a:lnTo>
                  <a:lnTo>
                    <a:pt x="219371" y="219517"/>
                  </a:lnTo>
                  <a:lnTo>
                    <a:pt x="236319" y="210257"/>
                  </a:lnTo>
                  <a:lnTo>
                    <a:pt x="259014" y="180711"/>
                  </a:lnTo>
                  <a:lnTo>
                    <a:pt x="269378" y="136732"/>
                  </a:lnTo>
                  <a:lnTo>
                    <a:pt x="266859" y="97835"/>
                  </a:lnTo>
                  <a:lnTo>
                    <a:pt x="247122" y="47185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358591" y="2600539"/>
              <a:ext cx="195843" cy="313080"/>
            </a:xfrm>
            <a:custGeom>
              <a:avLst/>
              <a:gdLst/>
              <a:ahLst/>
              <a:cxnLst/>
              <a:rect l="0" t="0" r="0" b="0"/>
              <a:pathLst>
                <a:path w="195843" h="313080">
                  <a:moveTo>
                    <a:pt x="73699" y="0"/>
                  </a:moveTo>
                  <a:lnTo>
                    <a:pt x="126404" y="61111"/>
                  </a:lnTo>
                  <a:lnTo>
                    <a:pt x="164492" y="115542"/>
                  </a:lnTo>
                  <a:lnTo>
                    <a:pt x="185869" y="152908"/>
                  </a:lnTo>
                  <a:lnTo>
                    <a:pt x="195842" y="199204"/>
                  </a:lnTo>
                  <a:lnTo>
                    <a:pt x="191936" y="226575"/>
                  </a:lnTo>
                  <a:lnTo>
                    <a:pt x="176583" y="258596"/>
                  </a:lnTo>
                  <a:lnTo>
                    <a:pt x="161539" y="275199"/>
                  </a:lnTo>
                  <a:lnTo>
                    <a:pt x="126762" y="296530"/>
                  </a:lnTo>
                  <a:lnTo>
                    <a:pt x="86822" y="309609"/>
                  </a:lnTo>
                  <a:lnTo>
                    <a:pt x="59255" y="313079"/>
                  </a:lnTo>
                  <a:lnTo>
                    <a:pt x="34524" y="308382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615916" y="2702562"/>
              <a:ext cx="205930" cy="224361"/>
            </a:xfrm>
            <a:custGeom>
              <a:avLst/>
              <a:gdLst/>
              <a:ahLst/>
              <a:cxnLst/>
              <a:rect l="0" t="0" r="0" b="0"/>
              <a:pathLst>
                <a:path w="205930" h="224361">
                  <a:moveTo>
                    <a:pt x="142758" y="34847"/>
                  </a:moveTo>
                  <a:lnTo>
                    <a:pt x="131579" y="18080"/>
                  </a:lnTo>
                  <a:lnTo>
                    <a:pt x="113613" y="6728"/>
                  </a:lnTo>
                  <a:lnTo>
                    <a:pt x="102271" y="2063"/>
                  </a:lnTo>
                  <a:lnTo>
                    <a:pt x="77190" y="0"/>
                  </a:lnTo>
                  <a:lnTo>
                    <a:pt x="63951" y="1087"/>
                  </a:lnTo>
                  <a:lnTo>
                    <a:pt x="39882" y="11654"/>
                  </a:lnTo>
                  <a:lnTo>
                    <a:pt x="28551" y="19385"/>
                  </a:lnTo>
                  <a:lnTo>
                    <a:pt x="12840" y="43573"/>
                  </a:lnTo>
                  <a:lnTo>
                    <a:pt x="538" y="90075"/>
                  </a:lnTo>
                  <a:lnTo>
                    <a:pt x="0" y="121394"/>
                  </a:lnTo>
                  <a:lnTo>
                    <a:pt x="7561" y="147012"/>
                  </a:lnTo>
                  <a:lnTo>
                    <a:pt x="21839" y="163857"/>
                  </a:lnTo>
                  <a:lnTo>
                    <a:pt x="30559" y="169987"/>
                  </a:lnTo>
                  <a:lnTo>
                    <a:pt x="41053" y="171734"/>
                  </a:lnTo>
                  <a:lnTo>
                    <a:pt x="65190" y="167435"/>
                  </a:lnTo>
                  <a:lnTo>
                    <a:pt x="99498" y="146272"/>
                  </a:lnTo>
                  <a:lnTo>
                    <a:pt x="134126" y="113746"/>
                  </a:lnTo>
                  <a:lnTo>
                    <a:pt x="149060" y="90580"/>
                  </a:lnTo>
                  <a:lnTo>
                    <a:pt x="159443" y="51231"/>
                  </a:lnTo>
                  <a:lnTo>
                    <a:pt x="158561" y="45770"/>
                  </a:lnTo>
                  <a:lnTo>
                    <a:pt x="155632" y="45638"/>
                  </a:lnTo>
                  <a:lnTo>
                    <a:pt x="151341" y="49061"/>
                  </a:lnTo>
                  <a:lnTo>
                    <a:pt x="139712" y="76234"/>
                  </a:lnTo>
                  <a:lnTo>
                    <a:pt x="138675" y="97695"/>
                  </a:lnTo>
                  <a:lnTo>
                    <a:pt x="147540" y="151247"/>
                  </a:lnTo>
                  <a:lnTo>
                    <a:pt x="162762" y="189829"/>
                  </a:lnTo>
                  <a:lnTo>
                    <a:pt x="178555" y="206283"/>
                  </a:lnTo>
                  <a:lnTo>
                    <a:pt x="205929" y="2243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866913" y="2674239"/>
              <a:ext cx="133917" cy="240167"/>
            </a:xfrm>
            <a:custGeom>
              <a:avLst/>
              <a:gdLst/>
              <a:ahLst/>
              <a:cxnLst/>
              <a:rect l="0" t="0" r="0" b="0"/>
              <a:pathLst>
                <a:path w="133917" h="240167">
                  <a:moveTo>
                    <a:pt x="123388" y="0"/>
                  </a:moveTo>
                  <a:lnTo>
                    <a:pt x="99341" y="9575"/>
                  </a:lnTo>
                  <a:lnTo>
                    <a:pt x="42281" y="54561"/>
                  </a:lnTo>
                  <a:lnTo>
                    <a:pt x="17728" y="84796"/>
                  </a:lnTo>
                  <a:lnTo>
                    <a:pt x="7018" y="105537"/>
                  </a:lnTo>
                  <a:lnTo>
                    <a:pt x="0" y="148123"/>
                  </a:lnTo>
                  <a:lnTo>
                    <a:pt x="9099" y="192197"/>
                  </a:lnTo>
                  <a:lnTo>
                    <a:pt x="32203" y="229302"/>
                  </a:lnTo>
                  <a:lnTo>
                    <a:pt x="43880" y="235926"/>
                  </a:lnTo>
                  <a:lnTo>
                    <a:pt x="72454" y="240166"/>
                  </a:lnTo>
                  <a:lnTo>
                    <a:pt x="98410" y="235032"/>
                  </a:lnTo>
                  <a:lnTo>
                    <a:pt x="133916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074529" y="2600539"/>
              <a:ext cx="21058" cy="315856"/>
            </a:xfrm>
            <a:custGeom>
              <a:avLst/>
              <a:gdLst/>
              <a:ahLst/>
              <a:cxnLst/>
              <a:rect l="0" t="0" r="0" b="0"/>
              <a:pathLst>
                <a:path w="21058" h="315856">
                  <a:moveTo>
                    <a:pt x="0" y="0"/>
                  </a:moveTo>
                  <a:lnTo>
                    <a:pt x="0" y="62478"/>
                  </a:lnTo>
                  <a:lnTo>
                    <a:pt x="5589" y="113597"/>
                  </a:lnTo>
                  <a:lnTo>
                    <a:pt x="10722" y="169405"/>
                  </a:lnTo>
                  <a:lnTo>
                    <a:pt x="17475" y="229048"/>
                  </a:lnTo>
                  <a:lnTo>
                    <a:pt x="20349" y="286663"/>
                  </a:lnTo>
                  <a:lnTo>
                    <a:pt x="21057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088335" y="2684767"/>
              <a:ext cx="154651" cy="242156"/>
            </a:xfrm>
            <a:custGeom>
              <a:avLst/>
              <a:gdLst/>
              <a:ahLst/>
              <a:cxnLst/>
              <a:rect l="0" t="0" r="0" b="0"/>
              <a:pathLst>
                <a:path w="154651" h="242156">
                  <a:moveTo>
                    <a:pt x="144121" y="0"/>
                  </a:moveTo>
                  <a:lnTo>
                    <a:pt x="81841" y="44322"/>
                  </a:lnTo>
                  <a:lnTo>
                    <a:pt x="27791" y="78425"/>
                  </a:lnTo>
                  <a:lnTo>
                    <a:pt x="13925" y="83869"/>
                  </a:lnTo>
                  <a:lnTo>
                    <a:pt x="5851" y="93347"/>
                  </a:lnTo>
                  <a:lnTo>
                    <a:pt x="0" y="119476"/>
                  </a:lnTo>
                  <a:lnTo>
                    <a:pt x="7537" y="144348"/>
                  </a:lnTo>
                  <a:lnTo>
                    <a:pt x="23755" y="167100"/>
                  </a:lnTo>
                  <a:lnTo>
                    <a:pt x="58024" y="197300"/>
                  </a:lnTo>
                  <a:lnTo>
                    <a:pt x="107877" y="222290"/>
                  </a:lnTo>
                  <a:lnTo>
                    <a:pt x="154650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287815" y="2695295"/>
              <a:ext cx="75076" cy="213330"/>
            </a:xfrm>
            <a:custGeom>
              <a:avLst/>
              <a:gdLst/>
              <a:ahLst/>
              <a:cxnLst/>
              <a:rect l="0" t="0" r="0" b="0"/>
              <a:pathLst>
                <a:path w="75076" h="213330">
                  <a:moveTo>
                    <a:pt x="60454" y="0"/>
                  </a:moveTo>
                  <a:lnTo>
                    <a:pt x="22081" y="29309"/>
                  </a:lnTo>
                  <a:lnTo>
                    <a:pt x="6450" y="66266"/>
                  </a:lnTo>
                  <a:lnTo>
                    <a:pt x="0" y="114261"/>
                  </a:lnTo>
                  <a:lnTo>
                    <a:pt x="3678" y="159938"/>
                  </a:lnTo>
                  <a:lnTo>
                    <a:pt x="12214" y="182608"/>
                  </a:lnTo>
                  <a:lnTo>
                    <a:pt x="17766" y="191929"/>
                  </a:lnTo>
                  <a:lnTo>
                    <a:pt x="33293" y="205405"/>
                  </a:lnTo>
                  <a:lnTo>
                    <a:pt x="42347" y="210636"/>
                  </a:lnTo>
                  <a:lnTo>
                    <a:pt x="61765" y="213329"/>
                  </a:lnTo>
                  <a:lnTo>
                    <a:pt x="75075" y="211797"/>
                  </a:lnTo>
                  <a:lnTo>
                    <a:pt x="73711" y="211388"/>
                  </a:lnTo>
                  <a:lnTo>
                    <a:pt x="60454" y="2105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221928" y="2616007"/>
              <a:ext cx="168457" cy="313363"/>
            </a:xfrm>
            <a:custGeom>
              <a:avLst/>
              <a:gdLst/>
              <a:ahLst/>
              <a:cxnLst/>
              <a:rect l="0" t="0" r="0" b="0"/>
              <a:pathLst>
                <a:path w="168457" h="313363">
                  <a:moveTo>
                    <a:pt x="168456" y="5589"/>
                  </a:moveTo>
                  <a:lnTo>
                    <a:pt x="151688" y="0"/>
                  </a:lnTo>
                  <a:lnTo>
                    <a:pt x="134097" y="375"/>
                  </a:lnTo>
                  <a:lnTo>
                    <a:pt x="101343" y="10283"/>
                  </a:lnTo>
                  <a:lnTo>
                    <a:pt x="65122" y="31156"/>
                  </a:lnTo>
                  <a:lnTo>
                    <a:pt x="21442" y="69651"/>
                  </a:lnTo>
                  <a:lnTo>
                    <a:pt x="15465" y="82222"/>
                  </a:lnTo>
                  <a:lnTo>
                    <a:pt x="11942" y="111788"/>
                  </a:lnTo>
                  <a:lnTo>
                    <a:pt x="16150" y="124352"/>
                  </a:lnTo>
                  <a:lnTo>
                    <a:pt x="33304" y="144550"/>
                  </a:lnTo>
                  <a:lnTo>
                    <a:pt x="92787" y="187044"/>
                  </a:lnTo>
                  <a:lnTo>
                    <a:pt x="112598" y="206728"/>
                  </a:lnTo>
                  <a:lnTo>
                    <a:pt x="125303" y="227175"/>
                  </a:lnTo>
                  <a:lnTo>
                    <a:pt x="128610" y="247961"/>
                  </a:lnTo>
                  <a:lnTo>
                    <a:pt x="127853" y="258417"/>
                  </a:lnTo>
                  <a:lnTo>
                    <a:pt x="117655" y="279394"/>
                  </a:lnTo>
                  <a:lnTo>
                    <a:pt x="110022" y="289901"/>
                  </a:lnTo>
                  <a:lnTo>
                    <a:pt x="89063" y="304695"/>
                  </a:lnTo>
                  <a:lnTo>
                    <a:pt x="76922" y="310278"/>
                  </a:lnTo>
                  <a:lnTo>
                    <a:pt x="47835" y="313362"/>
                  </a:lnTo>
                  <a:lnTo>
                    <a:pt x="0" y="3109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407014" y="2684767"/>
              <a:ext cx="158862" cy="215634"/>
            </a:xfrm>
            <a:custGeom>
              <a:avLst/>
              <a:gdLst/>
              <a:ahLst/>
              <a:cxnLst/>
              <a:rect l="0" t="0" r="0" b="0"/>
              <a:pathLst>
                <a:path w="158862" h="215634">
                  <a:moveTo>
                    <a:pt x="46541" y="0"/>
                  </a:moveTo>
                  <a:lnTo>
                    <a:pt x="31968" y="42692"/>
                  </a:lnTo>
                  <a:lnTo>
                    <a:pt x="8790" y="97172"/>
                  </a:lnTo>
                  <a:lnTo>
                    <a:pt x="0" y="142006"/>
                  </a:lnTo>
                  <a:lnTo>
                    <a:pt x="1679" y="171128"/>
                  </a:lnTo>
                  <a:lnTo>
                    <a:pt x="9445" y="193430"/>
                  </a:lnTo>
                  <a:lnTo>
                    <a:pt x="14791" y="202653"/>
                  </a:lnTo>
                  <a:lnTo>
                    <a:pt x="24204" y="208801"/>
                  </a:lnTo>
                  <a:lnTo>
                    <a:pt x="50262" y="215633"/>
                  </a:lnTo>
                  <a:lnTo>
                    <a:pt x="78220" y="209311"/>
                  </a:lnTo>
                  <a:lnTo>
                    <a:pt x="117148" y="186020"/>
                  </a:lnTo>
                  <a:lnTo>
                    <a:pt x="137583" y="165734"/>
                  </a:lnTo>
                  <a:lnTo>
                    <a:pt x="150565" y="141120"/>
                  </a:lnTo>
                  <a:lnTo>
                    <a:pt x="158861" y="100955"/>
                  </a:lnTo>
                  <a:lnTo>
                    <a:pt x="154563" y="79574"/>
                  </a:lnTo>
                  <a:lnTo>
                    <a:pt x="143683" y="62272"/>
                  </a:lnTo>
                  <a:lnTo>
                    <a:pt x="117828" y="40548"/>
                  </a:lnTo>
                  <a:lnTo>
                    <a:pt x="78126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653596" y="2621596"/>
              <a:ext cx="294799" cy="290060"/>
            </a:xfrm>
            <a:custGeom>
              <a:avLst/>
              <a:gdLst/>
              <a:ahLst/>
              <a:cxnLst/>
              <a:rect l="0" t="0" r="0" b="0"/>
              <a:pathLst>
                <a:path w="294799" h="290060">
                  <a:moveTo>
                    <a:pt x="0" y="273741"/>
                  </a:moveTo>
                  <a:lnTo>
                    <a:pt x="7236" y="223308"/>
                  </a:lnTo>
                  <a:lnTo>
                    <a:pt x="10723" y="168331"/>
                  </a:lnTo>
                  <a:lnTo>
                    <a:pt x="19815" y="122535"/>
                  </a:lnTo>
                  <a:lnTo>
                    <a:pt x="30643" y="97744"/>
                  </a:lnTo>
                  <a:lnTo>
                    <a:pt x="36806" y="93238"/>
                  </a:lnTo>
                  <a:lnTo>
                    <a:pt x="43255" y="93744"/>
                  </a:lnTo>
                  <a:lnTo>
                    <a:pt x="70415" y="114184"/>
                  </a:lnTo>
                  <a:lnTo>
                    <a:pt x="110528" y="175766"/>
                  </a:lnTo>
                  <a:lnTo>
                    <a:pt x="141070" y="232373"/>
                  </a:lnTo>
                  <a:lnTo>
                    <a:pt x="175566" y="287689"/>
                  </a:lnTo>
                  <a:lnTo>
                    <a:pt x="182555" y="290059"/>
                  </a:lnTo>
                  <a:lnTo>
                    <a:pt x="189553" y="288129"/>
                  </a:lnTo>
                  <a:lnTo>
                    <a:pt x="196559" y="283333"/>
                  </a:lnTo>
                  <a:lnTo>
                    <a:pt x="207462" y="262406"/>
                  </a:lnTo>
                  <a:lnTo>
                    <a:pt x="220178" y="211501"/>
                  </a:lnTo>
                  <a:lnTo>
                    <a:pt x="231354" y="157034"/>
                  </a:lnTo>
                  <a:lnTo>
                    <a:pt x="249139" y="96025"/>
                  </a:lnTo>
                  <a:lnTo>
                    <a:pt x="269445" y="46654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143883" y="2590011"/>
              <a:ext cx="183538" cy="410829"/>
            </a:xfrm>
            <a:custGeom>
              <a:avLst/>
              <a:gdLst/>
              <a:ahLst/>
              <a:cxnLst/>
              <a:rect l="0" t="0" r="0" b="0"/>
              <a:pathLst>
                <a:path w="183538" h="410829">
                  <a:moveTo>
                    <a:pt x="120366" y="0"/>
                  </a:moveTo>
                  <a:lnTo>
                    <a:pt x="94341" y="48930"/>
                  </a:lnTo>
                  <a:lnTo>
                    <a:pt x="61803" y="108061"/>
                  </a:lnTo>
                  <a:lnTo>
                    <a:pt x="28873" y="170554"/>
                  </a:lnTo>
                  <a:lnTo>
                    <a:pt x="12216" y="230611"/>
                  </a:lnTo>
                  <a:lnTo>
                    <a:pt x="0" y="289224"/>
                  </a:lnTo>
                  <a:lnTo>
                    <a:pt x="6426" y="335811"/>
                  </a:lnTo>
                  <a:lnTo>
                    <a:pt x="18755" y="368171"/>
                  </a:lnTo>
                  <a:lnTo>
                    <a:pt x="24550" y="378808"/>
                  </a:lnTo>
                  <a:lnTo>
                    <a:pt x="43466" y="396866"/>
                  </a:lnTo>
                  <a:lnTo>
                    <a:pt x="55061" y="404957"/>
                  </a:lnTo>
                  <a:lnTo>
                    <a:pt x="83542" y="410828"/>
                  </a:lnTo>
                  <a:lnTo>
                    <a:pt x="99326" y="410755"/>
                  </a:lnTo>
                  <a:lnTo>
                    <a:pt x="129342" y="401316"/>
                  </a:lnTo>
                  <a:lnTo>
                    <a:pt x="183537" y="368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443233" y="2611067"/>
              <a:ext cx="10530" cy="315856"/>
            </a:xfrm>
            <a:custGeom>
              <a:avLst/>
              <a:gdLst/>
              <a:ahLst/>
              <a:cxnLst/>
              <a:rect l="0" t="0" r="0" b="0"/>
              <a:pathLst>
                <a:path w="10530" h="315856">
                  <a:moveTo>
                    <a:pt x="10529" y="0"/>
                  </a:moveTo>
                  <a:lnTo>
                    <a:pt x="7409" y="59359"/>
                  </a:lnTo>
                  <a:lnTo>
                    <a:pt x="1464" y="121300"/>
                  </a:lnTo>
                  <a:lnTo>
                    <a:pt x="434" y="169432"/>
                  </a:lnTo>
                  <a:lnTo>
                    <a:pt x="129" y="224508"/>
                  </a:lnTo>
                  <a:lnTo>
                    <a:pt x="26" y="285680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306363" y="2558425"/>
              <a:ext cx="305327" cy="115815"/>
            </a:xfrm>
            <a:custGeom>
              <a:avLst/>
              <a:gdLst/>
              <a:ahLst/>
              <a:cxnLst/>
              <a:rect l="0" t="0" r="0" b="0"/>
              <a:pathLst>
                <a:path w="305327" h="115815">
                  <a:moveTo>
                    <a:pt x="305326" y="0"/>
                  </a:moveTo>
                  <a:lnTo>
                    <a:pt x="245968" y="3120"/>
                  </a:lnTo>
                  <a:lnTo>
                    <a:pt x="187675" y="19128"/>
                  </a:lnTo>
                  <a:lnTo>
                    <a:pt x="130831" y="43119"/>
                  </a:lnTo>
                  <a:lnTo>
                    <a:pt x="79526" y="70389"/>
                  </a:lnTo>
                  <a:lnTo>
                    <a:pt x="21775" y="103201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632746" y="2590011"/>
              <a:ext cx="231628" cy="256192"/>
            </a:xfrm>
            <a:custGeom>
              <a:avLst/>
              <a:gdLst/>
              <a:ahLst/>
              <a:cxnLst/>
              <a:rect l="0" t="0" r="0" b="0"/>
              <a:pathLst>
                <a:path w="231628" h="256192">
                  <a:moveTo>
                    <a:pt x="0" y="221098"/>
                  </a:moveTo>
                  <a:lnTo>
                    <a:pt x="14655" y="160368"/>
                  </a:lnTo>
                  <a:lnTo>
                    <a:pt x="28198" y="105507"/>
                  </a:lnTo>
                  <a:lnTo>
                    <a:pt x="42138" y="47010"/>
                  </a:lnTo>
                  <a:lnTo>
                    <a:pt x="45640" y="34849"/>
                  </a:lnTo>
                  <a:lnTo>
                    <a:pt x="50314" y="29082"/>
                  </a:lnTo>
                  <a:lnTo>
                    <a:pt x="55770" y="27577"/>
                  </a:lnTo>
                  <a:lnTo>
                    <a:pt x="61746" y="28913"/>
                  </a:lnTo>
                  <a:lnTo>
                    <a:pt x="74626" y="45995"/>
                  </a:lnTo>
                  <a:lnTo>
                    <a:pt x="107747" y="104409"/>
                  </a:lnTo>
                  <a:lnTo>
                    <a:pt x="134841" y="157812"/>
                  </a:lnTo>
                  <a:lnTo>
                    <a:pt x="160951" y="221088"/>
                  </a:lnTo>
                  <a:lnTo>
                    <a:pt x="183000" y="252680"/>
                  </a:lnTo>
                  <a:lnTo>
                    <a:pt x="189851" y="256191"/>
                  </a:lnTo>
                  <a:lnTo>
                    <a:pt x="195587" y="255022"/>
                  </a:lnTo>
                  <a:lnTo>
                    <a:pt x="200582" y="250733"/>
                  </a:lnTo>
                  <a:lnTo>
                    <a:pt x="213200" y="211161"/>
                  </a:lnTo>
                  <a:lnTo>
                    <a:pt x="218758" y="154983"/>
                  </a:lnTo>
                  <a:lnTo>
                    <a:pt x="227872" y="95994"/>
                  </a:lnTo>
                  <a:lnTo>
                    <a:pt x="230886" y="36682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990715" y="2516311"/>
              <a:ext cx="165046" cy="421141"/>
            </a:xfrm>
            <a:custGeom>
              <a:avLst/>
              <a:gdLst/>
              <a:ahLst/>
              <a:cxnLst/>
              <a:rect l="0" t="0" r="0" b="0"/>
              <a:pathLst>
                <a:path w="165046" h="421141">
                  <a:moveTo>
                    <a:pt x="0" y="0"/>
                  </a:moveTo>
                  <a:lnTo>
                    <a:pt x="58563" y="58563"/>
                  </a:lnTo>
                  <a:lnTo>
                    <a:pt x="110745" y="116333"/>
                  </a:lnTo>
                  <a:lnTo>
                    <a:pt x="138902" y="159200"/>
                  </a:lnTo>
                  <a:lnTo>
                    <a:pt x="156943" y="211515"/>
                  </a:lnTo>
                  <a:lnTo>
                    <a:pt x="165045" y="262322"/>
                  </a:lnTo>
                  <a:lnTo>
                    <a:pt x="164600" y="301421"/>
                  </a:lnTo>
                  <a:lnTo>
                    <a:pt x="151196" y="343164"/>
                  </a:lnTo>
                  <a:lnTo>
                    <a:pt x="131237" y="376589"/>
                  </a:lnTo>
                  <a:lnTo>
                    <a:pt x="84228" y="42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518374" y="3169078"/>
              <a:ext cx="39845" cy="484312"/>
            </a:xfrm>
            <a:custGeom>
              <a:avLst/>
              <a:gdLst/>
              <a:ahLst/>
              <a:cxnLst/>
              <a:rect l="0" t="0" r="0" b="0"/>
              <a:pathLst>
                <a:path w="39845" h="484312">
                  <a:moveTo>
                    <a:pt x="39844" y="0"/>
                  </a:moveTo>
                  <a:lnTo>
                    <a:pt x="31510" y="52050"/>
                  </a:lnTo>
                  <a:lnTo>
                    <a:pt x="26846" y="105109"/>
                  </a:lnTo>
                  <a:lnTo>
                    <a:pt x="18055" y="157876"/>
                  </a:lnTo>
                  <a:lnTo>
                    <a:pt x="11161" y="210554"/>
                  </a:lnTo>
                  <a:lnTo>
                    <a:pt x="9118" y="263207"/>
                  </a:lnTo>
                  <a:lnTo>
                    <a:pt x="5393" y="315853"/>
                  </a:lnTo>
                  <a:lnTo>
                    <a:pt x="0" y="365377"/>
                  </a:lnTo>
                  <a:lnTo>
                    <a:pt x="1522" y="406567"/>
                  </a:lnTo>
                  <a:lnTo>
                    <a:pt x="7371" y="466447"/>
                  </a:lnTo>
                  <a:lnTo>
                    <a:pt x="8258" y="4843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642446" y="3137492"/>
              <a:ext cx="84229" cy="452727"/>
            </a:xfrm>
            <a:custGeom>
              <a:avLst/>
              <a:gdLst/>
              <a:ahLst/>
              <a:cxnLst/>
              <a:rect l="0" t="0" r="0" b="0"/>
              <a:pathLst>
                <a:path w="84229" h="452727">
                  <a:moveTo>
                    <a:pt x="0" y="0"/>
                  </a:moveTo>
                  <a:lnTo>
                    <a:pt x="23719" y="53028"/>
                  </a:lnTo>
                  <a:lnTo>
                    <a:pt x="38437" y="104408"/>
                  </a:lnTo>
                  <a:lnTo>
                    <a:pt x="52609" y="166550"/>
                  </a:lnTo>
                  <a:lnTo>
                    <a:pt x="66674" y="229821"/>
                  </a:lnTo>
                  <a:lnTo>
                    <a:pt x="73481" y="290239"/>
                  </a:lnTo>
                  <a:lnTo>
                    <a:pt x="81758" y="347233"/>
                  </a:lnTo>
                  <a:lnTo>
                    <a:pt x="83740" y="403552"/>
                  </a:lnTo>
                  <a:lnTo>
                    <a:pt x="84228" y="4527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495047" y="3345533"/>
              <a:ext cx="494840" cy="215854"/>
            </a:xfrm>
            <a:custGeom>
              <a:avLst/>
              <a:gdLst/>
              <a:ahLst/>
              <a:cxnLst/>
              <a:rect l="0" t="0" r="0" b="0"/>
              <a:pathLst>
                <a:path w="494840" h="215854">
                  <a:moveTo>
                    <a:pt x="0" y="118343"/>
                  </a:moveTo>
                  <a:lnTo>
                    <a:pt x="48931" y="129796"/>
                  </a:lnTo>
                  <a:lnTo>
                    <a:pt x="103015" y="136554"/>
                  </a:lnTo>
                  <a:lnTo>
                    <a:pt x="161544" y="138557"/>
                  </a:lnTo>
                  <a:lnTo>
                    <a:pt x="223242" y="133644"/>
                  </a:lnTo>
                  <a:lnTo>
                    <a:pt x="283085" y="124696"/>
                  </a:lnTo>
                  <a:lnTo>
                    <a:pt x="344217" y="110022"/>
                  </a:lnTo>
                  <a:lnTo>
                    <a:pt x="393900" y="85807"/>
                  </a:lnTo>
                  <a:lnTo>
                    <a:pt x="410203" y="71127"/>
                  </a:lnTo>
                  <a:lnTo>
                    <a:pt x="421348" y="52905"/>
                  </a:lnTo>
                  <a:lnTo>
                    <a:pt x="422448" y="43132"/>
                  </a:lnTo>
                  <a:lnTo>
                    <a:pt x="417432" y="22914"/>
                  </a:lnTo>
                  <a:lnTo>
                    <a:pt x="404284" y="8470"/>
                  </a:lnTo>
                  <a:lnTo>
                    <a:pt x="395865" y="2980"/>
                  </a:lnTo>
                  <a:lnTo>
                    <a:pt x="377151" y="0"/>
                  </a:lnTo>
                  <a:lnTo>
                    <a:pt x="367247" y="843"/>
                  </a:lnTo>
                  <a:lnTo>
                    <a:pt x="346885" y="11138"/>
                  </a:lnTo>
                  <a:lnTo>
                    <a:pt x="328476" y="27413"/>
                  </a:lnTo>
                  <a:lnTo>
                    <a:pt x="316395" y="46344"/>
                  </a:lnTo>
                  <a:lnTo>
                    <a:pt x="303017" y="87911"/>
                  </a:lnTo>
                  <a:lnTo>
                    <a:pt x="302822" y="126093"/>
                  </a:lnTo>
                  <a:lnTo>
                    <a:pt x="310173" y="159634"/>
                  </a:lnTo>
                  <a:lnTo>
                    <a:pt x="330939" y="197388"/>
                  </a:lnTo>
                  <a:lnTo>
                    <a:pt x="341119" y="206134"/>
                  </a:lnTo>
                  <a:lnTo>
                    <a:pt x="364908" y="215853"/>
                  </a:lnTo>
                  <a:lnTo>
                    <a:pt x="391078" y="213933"/>
                  </a:lnTo>
                  <a:lnTo>
                    <a:pt x="440418" y="193637"/>
                  </a:lnTo>
                  <a:lnTo>
                    <a:pt x="467666" y="173927"/>
                  </a:lnTo>
                  <a:lnTo>
                    <a:pt x="480033" y="153966"/>
                  </a:lnTo>
                  <a:lnTo>
                    <a:pt x="494839" y="1183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042657" y="3337999"/>
              <a:ext cx="210443" cy="262748"/>
            </a:xfrm>
            <a:custGeom>
              <a:avLst/>
              <a:gdLst/>
              <a:ahLst/>
              <a:cxnLst/>
              <a:rect l="0" t="0" r="0" b="0"/>
              <a:pathLst>
                <a:path w="210443" h="262748">
                  <a:moveTo>
                    <a:pt x="10400" y="10063"/>
                  </a:moveTo>
                  <a:lnTo>
                    <a:pt x="1335" y="68680"/>
                  </a:lnTo>
                  <a:lnTo>
                    <a:pt x="305" y="125827"/>
                  </a:lnTo>
                  <a:lnTo>
                    <a:pt x="0" y="189033"/>
                  </a:lnTo>
                  <a:lnTo>
                    <a:pt x="6168" y="218677"/>
                  </a:lnTo>
                  <a:lnTo>
                    <a:pt x="11088" y="229858"/>
                  </a:lnTo>
                  <a:lnTo>
                    <a:pt x="14368" y="232632"/>
                  </a:lnTo>
                  <a:lnTo>
                    <a:pt x="16555" y="229802"/>
                  </a:lnTo>
                  <a:lnTo>
                    <a:pt x="28878" y="174356"/>
                  </a:lnTo>
                  <a:lnTo>
                    <a:pt x="36537" y="121545"/>
                  </a:lnTo>
                  <a:lnTo>
                    <a:pt x="52721" y="63522"/>
                  </a:lnTo>
                  <a:lnTo>
                    <a:pt x="66593" y="20753"/>
                  </a:lnTo>
                  <a:lnTo>
                    <a:pt x="73598" y="12510"/>
                  </a:lnTo>
                  <a:lnTo>
                    <a:pt x="93860" y="233"/>
                  </a:lnTo>
                  <a:lnTo>
                    <a:pt x="104645" y="0"/>
                  </a:lnTo>
                  <a:lnTo>
                    <a:pt x="125986" y="9100"/>
                  </a:lnTo>
                  <a:lnTo>
                    <a:pt x="152143" y="28365"/>
                  </a:lnTo>
                  <a:lnTo>
                    <a:pt x="169121" y="54481"/>
                  </a:lnTo>
                  <a:lnTo>
                    <a:pt x="189027" y="108243"/>
                  </a:lnTo>
                  <a:lnTo>
                    <a:pt x="196688" y="154187"/>
                  </a:lnTo>
                  <a:lnTo>
                    <a:pt x="202077" y="206015"/>
                  </a:lnTo>
                  <a:lnTo>
                    <a:pt x="210442" y="2627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358384" y="3329756"/>
              <a:ext cx="221099" cy="212454"/>
            </a:xfrm>
            <a:custGeom>
              <a:avLst/>
              <a:gdLst/>
              <a:ahLst/>
              <a:cxnLst/>
              <a:rect l="0" t="0" r="0" b="0"/>
              <a:pathLst>
                <a:path w="221099" h="212454">
                  <a:moveTo>
                    <a:pt x="0" y="28835"/>
                  </a:moveTo>
                  <a:lnTo>
                    <a:pt x="8333" y="80885"/>
                  </a:lnTo>
                  <a:lnTo>
                    <a:pt x="9878" y="137064"/>
                  </a:lnTo>
                  <a:lnTo>
                    <a:pt x="13455" y="191924"/>
                  </a:lnTo>
                  <a:lnTo>
                    <a:pt x="17678" y="212453"/>
                  </a:lnTo>
                  <a:lnTo>
                    <a:pt x="18804" y="209738"/>
                  </a:lnTo>
                  <a:lnTo>
                    <a:pt x="29165" y="157336"/>
                  </a:lnTo>
                  <a:lnTo>
                    <a:pt x="45767" y="102819"/>
                  </a:lnTo>
                  <a:lnTo>
                    <a:pt x="60859" y="61646"/>
                  </a:lnTo>
                  <a:lnTo>
                    <a:pt x="91866" y="22439"/>
                  </a:lnTo>
                  <a:lnTo>
                    <a:pt x="123665" y="6533"/>
                  </a:lnTo>
                  <a:lnTo>
                    <a:pt x="162723" y="0"/>
                  </a:lnTo>
                  <a:lnTo>
                    <a:pt x="221098" y="77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705824" y="3348062"/>
              <a:ext cx="105286" cy="242157"/>
            </a:xfrm>
            <a:custGeom>
              <a:avLst/>
              <a:gdLst/>
              <a:ahLst/>
              <a:cxnLst/>
              <a:rect l="0" t="0" r="0" b="0"/>
              <a:pathLst>
                <a:path w="105286" h="242157">
                  <a:moveTo>
                    <a:pt x="0" y="0"/>
                  </a:moveTo>
                  <a:lnTo>
                    <a:pt x="17958" y="57385"/>
                  </a:lnTo>
                  <a:lnTo>
                    <a:pt x="29368" y="108640"/>
                  </a:lnTo>
                  <a:lnTo>
                    <a:pt x="47046" y="159052"/>
                  </a:lnTo>
                  <a:lnTo>
                    <a:pt x="80906" y="219860"/>
                  </a:lnTo>
                  <a:lnTo>
                    <a:pt x="91720" y="232247"/>
                  </a:lnTo>
                  <a:lnTo>
                    <a:pt x="105285" y="242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758467" y="3358591"/>
              <a:ext cx="157928" cy="442198"/>
            </a:xfrm>
            <a:custGeom>
              <a:avLst/>
              <a:gdLst/>
              <a:ahLst/>
              <a:cxnLst/>
              <a:rect l="0" t="0" r="0" b="0"/>
              <a:pathLst>
                <a:path w="157928" h="442198">
                  <a:moveTo>
                    <a:pt x="157927" y="0"/>
                  </a:moveTo>
                  <a:lnTo>
                    <a:pt x="142286" y="26386"/>
                  </a:lnTo>
                  <a:lnTo>
                    <a:pt x="123083" y="83312"/>
                  </a:lnTo>
                  <a:lnTo>
                    <a:pt x="101608" y="141802"/>
                  </a:lnTo>
                  <a:lnTo>
                    <a:pt x="84888" y="202749"/>
                  </a:lnTo>
                  <a:lnTo>
                    <a:pt x="64731" y="265177"/>
                  </a:lnTo>
                  <a:lnTo>
                    <a:pt x="45045" y="313967"/>
                  </a:lnTo>
                  <a:lnTo>
                    <a:pt x="18603" y="373280"/>
                  </a:lnTo>
                  <a:lnTo>
                    <a:pt x="4021" y="416886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233071" y="3148071"/>
              <a:ext cx="202913" cy="450365"/>
            </a:xfrm>
            <a:custGeom>
              <a:avLst/>
              <a:gdLst/>
              <a:ahLst/>
              <a:cxnLst/>
              <a:rect l="0" t="0" r="0" b="0"/>
              <a:pathLst>
                <a:path w="202913" h="450365">
                  <a:moveTo>
                    <a:pt x="178162" y="21007"/>
                  </a:moveTo>
                  <a:lnTo>
                    <a:pt x="192816" y="70559"/>
                  </a:lnTo>
                  <a:lnTo>
                    <a:pt x="196120" y="73928"/>
                  </a:lnTo>
                  <a:lnTo>
                    <a:pt x="199493" y="71496"/>
                  </a:lnTo>
                  <a:lnTo>
                    <a:pt x="202912" y="65195"/>
                  </a:lnTo>
                  <a:lnTo>
                    <a:pt x="200470" y="45715"/>
                  </a:lnTo>
                  <a:lnTo>
                    <a:pt x="191587" y="23800"/>
                  </a:lnTo>
                  <a:lnTo>
                    <a:pt x="179839" y="6260"/>
                  </a:lnTo>
                  <a:lnTo>
                    <a:pt x="171091" y="1817"/>
                  </a:lnTo>
                  <a:lnTo>
                    <a:pt x="148893" y="0"/>
                  </a:lnTo>
                  <a:lnTo>
                    <a:pt x="129669" y="6211"/>
                  </a:lnTo>
                  <a:lnTo>
                    <a:pt x="113326" y="17941"/>
                  </a:lnTo>
                  <a:lnTo>
                    <a:pt x="83770" y="57186"/>
                  </a:lnTo>
                  <a:lnTo>
                    <a:pt x="55402" y="115241"/>
                  </a:lnTo>
                  <a:lnTo>
                    <a:pt x="34294" y="165781"/>
                  </a:lnTo>
                  <a:lnTo>
                    <a:pt x="13222" y="217801"/>
                  </a:lnTo>
                  <a:lnTo>
                    <a:pt x="3339" y="270259"/>
                  </a:lnTo>
                  <a:lnTo>
                    <a:pt x="0" y="331981"/>
                  </a:lnTo>
                  <a:lnTo>
                    <a:pt x="1761" y="373890"/>
                  </a:lnTo>
                  <a:lnTo>
                    <a:pt x="16061" y="407885"/>
                  </a:lnTo>
                  <a:lnTo>
                    <a:pt x="28518" y="425359"/>
                  </a:lnTo>
                  <a:lnTo>
                    <a:pt x="59864" y="448351"/>
                  </a:lnTo>
                  <a:lnTo>
                    <a:pt x="91660" y="450364"/>
                  </a:lnTo>
                  <a:lnTo>
                    <a:pt x="139664" y="438342"/>
                  </a:lnTo>
                  <a:lnTo>
                    <a:pt x="178162" y="421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684974" y="3179606"/>
              <a:ext cx="10530" cy="347442"/>
            </a:xfrm>
            <a:custGeom>
              <a:avLst/>
              <a:gdLst/>
              <a:ahLst/>
              <a:cxnLst/>
              <a:rect l="0" t="0" r="0" b="0"/>
              <a:pathLst>
                <a:path w="10530" h="347442">
                  <a:moveTo>
                    <a:pt x="10529" y="0"/>
                  </a:moveTo>
                  <a:lnTo>
                    <a:pt x="10529" y="51603"/>
                  </a:lnTo>
                  <a:lnTo>
                    <a:pt x="10529" y="113816"/>
                  </a:lnTo>
                  <a:lnTo>
                    <a:pt x="9359" y="169164"/>
                  </a:lnTo>
                  <a:lnTo>
                    <a:pt x="2196" y="230380"/>
                  </a:lnTo>
                  <a:lnTo>
                    <a:pt x="651" y="282730"/>
                  </a:lnTo>
                  <a:lnTo>
                    <a:pt x="193" y="328267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835786" y="3346864"/>
              <a:ext cx="291386" cy="253883"/>
            </a:xfrm>
            <a:custGeom>
              <a:avLst/>
              <a:gdLst/>
              <a:ahLst/>
              <a:cxnLst/>
              <a:rect l="0" t="0" r="0" b="0"/>
              <a:pathLst>
                <a:path w="291386" h="253883">
                  <a:moveTo>
                    <a:pt x="133458" y="32784"/>
                  </a:moveTo>
                  <a:lnTo>
                    <a:pt x="127869" y="16016"/>
                  </a:lnTo>
                  <a:lnTo>
                    <a:pt x="115766" y="4664"/>
                  </a:lnTo>
                  <a:lnTo>
                    <a:pt x="107625" y="0"/>
                  </a:lnTo>
                  <a:lnTo>
                    <a:pt x="98689" y="1569"/>
                  </a:lnTo>
                  <a:lnTo>
                    <a:pt x="79400" y="15791"/>
                  </a:lnTo>
                  <a:lnTo>
                    <a:pt x="32174" y="75255"/>
                  </a:lnTo>
                  <a:lnTo>
                    <a:pt x="8105" y="135920"/>
                  </a:lnTo>
                  <a:lnTo>
                    <a:pt x="0" y="175257"/>
                  </a:lnTo>
                  <a:lnTo>
                    <a:pt x="443" y="203730"/>
                  </a:lnTo>
                  <a:lnTo>
                    <a:pt x="8440" y="224184"/>
                  </a:lnTo>
                  <a:lnTo>
                    <a:pt x="16187" y="229404"/>
                  </a:lnTo>
                  <a:lnTo>
                    <a:pt x="37274" y="232085"/>
                  </a:lnTo>
                  <a:lnTo>
                    <a:pt x="56004" y="226257"/>
                  </a:lnTo>
                  <a:lnTo>
                    <a:pt x="72128" y="214698"/>
                  </a:lnTo>
                  <a:lnTo>
                    <a:pt x="122832" y="156486"/>
                  </a:lnTo>
                  <a:lnTo>
                    <a:pt x="161915" y="95723"/>
                  </a:lnTo>
                  <a:lnTo>
                    <a:pt x="185826" y="32764"/>
                  </a:lnTo>
                  <a:lnTo>
                    <a:pt x="189427" y="22242"/>
                  </a:lnTo>
                  <a:lnTo>
                    <a:pt x="192997" y="21077"/>
                  </a:lnTo>
                  <a:lnTo>
                    <a:pt x="196547" y="26149"/>
                  </a:lnTo>
                  <a:lnTo>
                    <a:pt x="210651" y="81906"/>
                  </a:lnTo>
                  <a:lnTo>
                    <a:pt x="221190" y="140145"/>
                  </a:lnTo>
                  <a:lnTo>
                    <a:pt x="231722" y="185087"/>
                  </a:lnTo>
                  <a:lnTo>
                    <a:pt x="253430" y="220631"/>
                  </a:lnTo>
                  <a:lnTo>
                    <a:pt x="291385" y="2538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285099" y="3390176"/>
              <a:ext cx="84229" cy="168457"/>
            </a:xfrm>
            <a:custGeom>
              <a:avLst/>
              <a:gdLst/>
              <a:ahLst/>
              <a:cxnLst/>
              <a:rect l="0" t="0" r="0" b="0"/>
              <a:pathLst>
                <a:path w="84229" h="168457">
                  <a:moveTo>
                    <a:pt x="0" y="0"/>
                  </a:moveTo>
                  <a:lnTo>
                    <a:pt x="20243" y="55141"/>
                  </a:lnTo>
                  <a:lnTo>
                    <a:pt x="46156" y="118170"/>
                  </a:lnTo>
                  <a:lnTo>
                    <a:pt x="65668" y="151997"/>
                  </a:lnTo>
                  <a:lnTo>
                    <a:pt x="84228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348269" y="3379648"/>
              <a:ext cx="136872" cy="473783"/>
            </a:xfrm>
            <a:custGeom>
              <a:avLst/>
              <a:gdLst/>
              <a:ahLst/>
              <a:cxnLst/>
              <a:rect l="0" t="0" r="0" b="0"/>
              <a:pathLst>
                <a:path w="136872" h="473783">
                  <a:moveTo>
                    <a:pt x="136871" y="0"/>
                  </a:moveTo>
                  <a:lnTo>
                    <a:pt x="122299" y="52050"/>
                  </a:lnTo>
                  <a:lnTo>
                    <a:pt x="107207" y="101989"/>
                  </a:lnTo>
                  <a:lnTo>
                    <a:pt x="92207" y="152662"/>
                  </a:lnTo>
                  <a:lnTo>
                    <a:pt x="76064" y="209009"/>
                  </a:lnTo>
                  <a:lnTo>
                    <a:pt x="60752" y="262750"/>
                  </a:lnTo>
                  <a:lnTo>
                    <a:pt x="44518" y="312598"/>
                  </a:lnTo>
                  <a:lnTo>
                    <a:pt x="22962" y="371363"/>
                  </a:lnTo>
                  <a:lnTo>
                    <a:pt x="11815" y="426862"/>
                  </a:lnTo>
                  <a:lnTo>
                    <a:pt x="0" y="4737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717997" y="3126964"/>
              <a:ext cx="167227" cy="537157"/>
            </a:xfrm>
            <a:custGeom>
              <a:avLst/>
              <a:gdLst/>
              <a:ahLst/>
              <a:cxnLst/>
              <a:rect l="0" t="0" r="0" b="0"/>
              <a:pathLst>
                <a:path w="167227" h="537157">
                  <a:moveTo>
                    <a:pt x="135640" y="0"/>
                  </a:moveTo>
                  <a:lnTo>
                    <a:pt x="105528" y="25216"/>
                  </a:lnTo>
                  <a:lnTo>
                    <a:pt x="68319" y="85763"/>
                  </a:lnTo>
                  <a:lnTo>
                    <a:pt x="40757" y="140987"/>
                  </a:lnTo>
                  <a:lnTo>
                    <a:pt x="12783" y="202284"/>
                  </a:lnTo>
                  <a:lnTo>
                    <a:pt x="2922" y="250879"/>
                  </a:lnTo>
                  <a:lnTo>
                    <a:pt x="0" y="302322"/>
                  </a:lnTo>
                  <a:lnTo>
                    <a:pt x="183" y="364871"/>
                  </a:lnTo>
                  <a:lnTo>
                    <a:pt x="8417" y="412787"/>
                  </a:lnTo>
                  <a:lnTo>
                    <a:pt x="32593" y="472683"/>
                  </a:lnTo>
                  <a:lnTo>
                    <a:pt x="55195" y="505042"/>
                  </a:lnTo>
                  <a:lnTo>
                    <a:pt x="89708" y="531268"/>
                  </a:lnTo>
                  <a:lnTo>
                    <a:pt x="116006" y="537156"/>
                  </a:lnTo>
                  <a:lnTo>
                    <a:pt x="167226" y="5369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085276" y="3148021"/>
              <a:ext cx="10518" cy="452726"/>
            </a:xfrm>
            <a:custGeom>
              <a:avLst/>
              <a:gdLst/>
              <a:ahLst/>
              <a:cxnLst/>
              <a:rect l="0" t="0" r="0" b="0"/>
              <a:pathLst>
                <a:path w="10518" h="452726">
                  <a:moveTo>
                    <a:pt x="10517" y="0"/>
                  </a:moveTo>
                  <a:lnTo>
                    <a:pt x="7398" y="42691"/>
                  </a:lnTo>
                  <a:lnTo>
                    <a:pt x="964" y="103238"/>
                  </a:lnTo>
                  <a:lnTo>
                    <a:pt x="181" y="161336"/>
                  </a:lnTo>
                  <a:lnTo>
                    <a:pt x="26" y="223201"/>
                  </a:lnTo>
                  <a:lnTo>
                    <a:pt x="0" y="271894"/>
                  </a:lnTo>
                  <a:lnTo>
                    <a:pt x="1160" y="331174"/>
                  </a:lnTo>
                  <a:lnTo>
                    <a:pt x="8322" y="387251"/>
                  </a:lnTo>
                  <a:lnTo>
                    <a:pt x="9866" y="429036"/>
                  </a:lnTo>
                  <a:lnTo>
                    <a:pt x="10517" y="4527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124059" y="3169078"/>
              <a:ext cx="213890" cy="421141"/>
            </a:xfrm>
            <a:custGeom>
              <a:avLst/>
              <a:gdLst/>
              <a:ahLst/>
              <a:cxnLst/>
              <a:rect l="0" t="0" r="0" b="0"/>
              <a:pathLst>
                <a:path w="213890" h="421141">
                  <a:moveTo>
                    <a:pt x="213889" y="0"/>
                  </a:moveTo>
                  <a:lnTo>
                    <a:pt x="179561" y="60873"/>
                  </a:lnTo>
                  <a:lnTo>
                    <a:pt x="128496" y="116536"/>
                  </a:lnTo>
                  <a:lnTo>
                    <a:pt x="66388" y="175928"/>
                  </a:lnTo>
                  <a:lnTo>
                    <a:pt x="11643" y="217711"/>
                  </a:lnTo>
                  <a:lnTo>
                    <a:pt x="1850" y="222349"/>
                  </a:lnTo>
                  <a:lnTo>
                    <a:pt x="0" y="227781"/>
                  </a:lnTo>
                  <a:lnTo>
                    <a:pt x="3446" y="233743"/>
                  </a:lnTo>
                  <a:lnTo>
                    <a:pt x="62478" y="275406"/>
                  </a:lnTo>
                  <a:lnTo>
                    <a:pt x="102606" y="306989"/>
                  </a:lnTo>
                  <a:lnTo>
                    <a:pt x="145957" y="367099"/>
                  </a:lnTo>
                  <a:lnTo>
                    <a:pt x="171776" y="42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495876" y="3169078"/>
              <a:ext cx="21058" cy="357970"/>
            </a:xfrm>
            <a:custGeom>
              <a:avLst/>
              <a:gdLst/>
              <a:ahLst/>
              <a:cxnLst/>
              <a:rect l="0" t="0" r="0" b="0"/>
              <a:pathLst>
                <a:path w="21058" h="357970">
                  <a:moveTo>
                    <a:pt x="21057" y="0"/>
                  </a:moveTo>
                  <a:lnTo>
                    <a:pt x="21057" y="57264"/>
                  </a:lnTo>
                  <a:lnTo>
                    <a:pt x="21057" y="118156"/>
                  </a:lnTo>
                  <a:lnTo>
                    <a:pt x="12723" y="181026"/>
                  </a:lnTo>
                  <a:lnTo>
                    <a:pt x="11179" y="227942"/>
                  </a:lnTo>
                  <a:lnTo>
                    <a:pt x="7601" y="283178"/>
                  </a:lnTo>
                  <a:lnTo>
                    <a:pt x="2252" y="327230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390591" y="3148021"/>
              <a:ext cx="242156" cy="84229"/>
            </a:xfrm>
            <a:custGeom>
              <a:avLst/>
              <a:gdLst/>
              <a:ahLst/>
              <a:cxnLst/>
              <a:rect l="0" t="0" r="0" b="0"/>
              <a:pathLst>
                <a:path w="242156" h="84229">
                  <a:moveTo>
                    <a:pt x="242155" y="0"/>
                  </a:moveTo>
                  <a:lnTo>
                    <a:pt x="193225" y="3119"/>
                  </a:lnTo>
                  <a:lnTo>
                    <a:pt x="151618" y="14572"/>
                  </a:lnTo>
                  <a:lnTo>
                    <a:pt x="100529" y="33814"/>
                  </a:lnTo>
                  <a:lnTo>
                    <a:pt x="54953" y="57285"/>
                  </a:lnTo>
                  <a:lnTo>
                    <a:pt x="29800" y="75205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5611689" y="3021679"/>
              <a:ext cx="229489" cy="642239"/>
            </a:xfrm>
            <a:custGeom>
              <a:avLst/>
              <a:gdLst/>
              <a:ahLst/>
              <a:cxnLst/>
              <a:rect l="0" t="0" r="0" b="0"/>
              <a:pathLst>
                <a:path w="229489" h="642239">
                  <a:moveTo>
                    <a:pt x="0" y="0"/>
                  </a:moveTo>
                  <a:lnTo>
                    <a:pt x="48931" y="17692"/>
                  </a:lnTo>
                  <a:lnTo>
                    <a:pt x="102472" y="48468"/>
                  </a:lnTo>
                  <a:lnTo>
                    <a:pt x="145674" y="78247"/>
                  </a:lnTo>
                  <a:lnTo>
                    <a:pt x="177950" y="119832"/>
                  </a:lnTo>
                  <a:lnTo>
                    <a:pt x="205538" y="179297"/>
                  </a:lnTo>
                  <a:lnTo>
                    <a:pt x="220798" y="232382"/>
                  </a:lnTo>
                  <a:lnTo>
                    <a:pt x="229488" y="287928"/>
                  </a:lnTo>
                  <a:lnTo>
                    <a:pt x="222799" y="351196"/>
                  </a:lnTo>
                  <a:lnTo>
                    <a:pt x="207094" y="409967"/>
                  </a:lnTo>
                  <a:lnTo>
                    <a:pt x="181808" y="461047"/>
                  </a:lnTo>
                  <a:lnTo>
                    <a:pt x="147309" y="523939"/>
                  </a:lnTo>
                  <a:lnTo>
                    <a:pt x="105278" y="581044"/>
                  </a:lnTo>
                  <a:lnTo>
                    <a:pt x="88904" y="599833"/>
                  </a:lnTo>
                  <a:lnTo>
                    <a:pt x="31586" y="6422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84562" y="1371855"/>
              <a:ext cx="536786" cy="2378036"/>
            </a:xfrm>
            <a:custGeom>
              <a:avLst/>
              <a:gdLst/>
              <a:ahLst/>
              <a:cxnLst/>
              <a:rect l="0" t="0" r="0" b="0"/>
              <a:pathLst>
                <a:path w="536786" h="2378036">
                  <a:moveTo>
                    <a:pt x="536785" y="70549"/>
                  </a:moveTo>
                  <a:lnTo>
                    <a:pt x="482910" y="19014"/>
                  </a:lnTo>
                  <a:lnTo>
                    <a:pt x="462538" y="7480"/>
                  </a:lnTo>
                  <a:lnTo>
                    <a:pt x="408981" y="0"/>
                  </a:lnTo>
                  <a:lnTo>
                    <a:pt x="358017" y="3372"/>
                  </a:lnTo>
                  <a:lnTo>
                    <a:pt x="304941" y="16162"/>
                  </a:lnTo>
                  <a:lnTo>
                    <a:pt x="246797" y="40006"/>
                  </a:lnTo>
                  <a:lnTo>
                    <a:pt x="195234" y="72835"/>
                  </a:lnTo>
                  <a:lnTo>
                    <a:pt x="134358" y="123493"/>
                  </a:lnTo>
                  <a:lnTo>
                    <a:pt x="72055" y="186389"/>
                  </a:lnTo>
                  <a:lnTo>
                    <a:pt x="36715" y="234071"/>
                  </a:lnTo>
                  <a:lnTo>
                    <a:pt x="14400" y="291486"/>
                  </a:lnTo>
                  <a:lnTo>
                    <a:pt x="4148" y="343592"/>
                  </a:lnTo>
                  <a:lnTo>
                    <a:pt x="684" y="403121"/>
                  </a:lnTo>
                  <a:lnTo>
                    <a:pt x="0" y="459939"/>
                  </a:lnTo>
                  <a:lnTo>
                    <a:pt x="5454" y="516223"/>
                  </a:lnTo>
                  <a:lnTo>
                    <a:pt x="21167" y="578108"/>
                  </a:lnTo>
                  <a:lnTo>
                    <a:pt x="39643" y="639160"/>
                  </a:lnTo>
                  <a:lnTo>
                    <a:pt x="60815" y="692438"/>
                  </a:lnTo>
                  <a:lnTo>
                    <a:pt x="65054" y="706240"/>
                  </a:lnTo>
                  <a:lnTo>
                    <a:pt x="70219" y="713102"/>
                  </a:lnTo>
                  <a:lnTo>
                    <a:pt x="76003" y="715337"/>
                  </a:lnTo>
                  <a:lnTo>
                    <a:pt x="82198" y="714487"/>
                  </a:lnTo>
                  <a:lnTo>
                    <a:pt x="118527" y="699822"/>
                  </a:lnTo>
                  <a:lnTo>
                    <a:pt x="143052" y="700396"/>
                  </a:lnTo>
                  <a:lnTo>
                    <a:pt x="153804" y="705696"/>
                  </a:lnTo>
                  <a:lnTo>
                    <a:pt x="195381" y="749534"/>
                  </a:lnTo>
                  <a:lnTo>
                    <a:pt x="211540" y="783077"/>
                  </a:lnTo>
                  <a:lnTo>
                    <a:pt x="220245" y="843568"/>
                  </a:lnTo>
                  <a:lnTo>
                    <a:pt x="227616" y="889838"/>
                  </a:lnTo>
                  <a:lnTo>
                    <a:pt x="230320" y="948131"/>
                  </a:lnTo>
                  <a:lnTo>
                    <a:pt x="230953" y="993250"/>
                  </a:lnTo>
                  <a:lnTo>
                    <a:pt x="228114" y="1040599"/>
                  </a:lnTo>
                  <a:lnTo>
                    <a:pt x="222953" y="1088938"/>
                  </a:lnTo>
                  <a:lnTo>
                    <a:pt x="216760" y="1137719"/>
                  </a:lnTo>
                  <a:lnTo>
                    <a:pt x="213228" y="1186695"/>
                  </a:lnTo>
                  <a:lnTo>
                    <a:pt x="210488" y="1235759"/>
                  </a:lnTo>
                  <a:lnTo>
                    <a:pt x="205371" y="1284861"/>
                  </a:lnTo>
                  <a:lnTo>
                    <a:pt x="199197" y="1333980"/>
                  </a:lnTo>
                  <a:lnTo>
                    <a:pt x="192554" y="1384277"/>
                  </a:lnTo>
                  <a:lnTo>
                    <a:pt x="185702" y="1437826"/>
                  </a:lnTo>
                  <a:lnTo>
                    <a:pt x="181876" y="1489702"/>
                  </a:lnTo>
                  <a:lnTo>
                    <a:pt x="179007" y="1540054"/>
                  </a:lnTo>
                  <a:lnTo>
                    <a:pt x="173832" y="1589729"/>
                  </a:lnTo>
                  <a:lnTo>
                    <a:pt x="167632" y="1642222"/>
                  </a:lnTo>
                  <a:lnTo>
                    <a:pt x="162147" y="1695578"/>
                  </a:lnTo>
                  <a:lnTo>
                    <a:pt x="159709" y="1746588"/>
                  </a:lnTo>
                  <a:lnTo>
                    <a:pt x="158626" y="1799675"/>
                  </a:lnTo>
                  <a:lnTo>
                    <a:pt x="159314" y="1853295"/>
                  </a:lnTo>
                  <a:lnTo>
                    <a:pt x="163520" y="1904422"/>
                  </a:lnTo>
                  <a:lnTo>
                    <a:pt x="169288" y="1954442"/>
                  </a:lnTo>
                  <a:lnTo>
                    <a:pt x="175751" y="2003968"/>
                  </a:lnTo>
                  <a:lnTo>
                    <a:pt x="182523" y="2053276"/>
                  </a:lnTo>
                  <a:lnTo>
                    <a:pt x="189433" y="2099367"/>
                  </a:lnTo>
                  <a:lnTo>
                    <a:pt x="206138" y="2161658"/>
                  </a:lnTo>
                  <a:lnTo>
                    <a:pt x="230196" y="2217159"/>
                  </a:lnTo>
                  <a:lnTo>
                    <a:pt x="252141" y="2267529"/>
                  </a:lnTo>
                  <a:lnTo>
                    <a:pt x="276581" y="2308970"/>
                  </a:lnTo>
                  <a:lnTo>
                    <a:pt x="316281" y="2354414"/>
                  </a:lnTo>
                  <a:lnTo>
                    <a:pt x="343247" y="2369687"/>
                  </a:lnTo>
                  <a:lnTo>
                    <a:pt x="372389" y="2378035"/>
                  </a:lnTo>
                  <a:lnTo>
                    <a:pt x="397040" y="2377846"/>
                  </a:lnTo>
                  <a:lnTo>
                    <a:pt x="419694" y="2367623"/>
                  </a:lnTo>
                  <a:lnTo>
                    <a:pt x="462833" y="2332464"/>
                  </a:lnTo>
                  <a:lnTo>
                    <a:pt x="489007" y="2285316"/>
                  </a:lnTo>
                  <a:lnTo>
                    <a:pt x="509237" y="2224482"/>
                  </a:lnTo>
                  <a:lnTo>
                    <a:pt x="515728" y="21762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00041" y="2526840"/>
              <a:ext cx="200043" cy="242156"/>
            </a:xfrm>
            <a:custGeom>
              <a:avLst/>
              <a:gdLst/>
              <a:ahLst/>
              <a:cxnLst/>
              <a:rect l="0" t="0" r="0" b="0"/>
              <a:pathLst>
                <a:path w="200043" h="242156">
                  <a:moveTo>
                    <a:pt x="0" y="0"/>
                  </a:moveTo>
                  <a:lnTo>
                    <a:pt x="42662" y="55659"/>
                  </a:lnTo>
                  <a:lnTo>
                    <a:pt x="85687" y="106852"/>
                  </a:lnTo>
                  <a:lnTo>
                    <a:pt x="137063" y="167044"/>
                  </a:lnTo>
                  <a:lnTo>
                    <a:pt x="183300" y="217792"/>
                  </a:lnTo>
                  <a:lnTo>
                    <a:pt x="200042" y="242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00041" y="2440046"/>
              <a:ext cx="299000" cy="381592"/>
            </a:xfrm>
            <a:custGeom>
              <a:avLst/>
              <a:gdLst/>
              <a:ahLst/>
              <a:cxnLst/>
              <a:rect l="0" t="0" r="0" b="0"/>
              <a:pathLst>
                <a:path w="299000" h="381592">
                  <a:moveTo>
                    <a:pt x="0" y="139436"/>
                  </a:moveTo>
                  <a:lnTo>
                    <a:pt x="10746" y="91343"/>
                  </a:lnTo>
                  <a:lnTo>
                    <a:pt x="41117" y="40596"/>
                  </a:lnTo>
                  <a:lnTo>
                    <a:pt x="56879" y="24147"/>
                  </a:lnTo>
                  <a:lnTo>
                    <a:pt x="86653" y="8310"/>
                  </a:lnTo>
                  <a:lnTo>
                    <a:pt x="111432" y="49"/>
                  </a:lnTo>
                  <a:lnTo>
                    <a:pt x="168458" y="0"/>
                  </a:lnTo>
                  <a:lnTo>
                    <a:pt x="201212" y="10784"/>
                  </a:lnTo>
                  <a:lnTo>
                    <a:pt x="245247" y="40714"/>
                  </a:lnTo>
                  <a:lnTo>
                    <a:pt x="269068" y="73270"/>
                  </a:lnTo>
                  <a:lnTo>
                    <a:pt x="289673" y="126193"/>
                  </a:lnTo>
                  <a:lnTo>
                    <a:pt x="298999" y="167748"/>
                  </a:lnTo>
                  <a:lnTo>
                    <a:pt x="292855" y="223710"/>
                  </a:lnTo>
                  <a:lnTo>
                    <a:pt x="276995" y="285455"/>
                  </a:lnTo>
                  <a:lnTo>
                    <a:pt x="254081" y="344885"/>
                  </a:lnTo>
                  <a:lnTo>
                    <a:pt x="238097" y="362548"/>
                  </a:lnTo>
                  <a:lnTo>
                    <a:pt x="215607" y="375949"/>
                  </a:lnTo>
                  <a:lnTo>
                    <a:pt x="200042" y="3815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00124" y="2632124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0" y="0"/>
                  </a:moveTo>
                  <a:lnTo>
                    <a:pt x="10529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58010" y="2305741"/>
              <a:ext cx="136872" cy="178985"/>
            </a:xfrm>
            <a:custGeom>
              <a:avLst/>
              <a:gdLst/>
              <a:ahLst/>
              <a:cxnLst/>
              <a:rect l="0" t="0" r="0" b="0"/>
              <a:pathLst>
                <a:path w="136872" h="178985">
                  <a:moveTo>
                    <a:pt x="0" y="0"/>
                  </a:moveTo>
                  <a:lnTo>
                    <a:pt x="26364" y="59941"/>
                  </a:lnTo>
                  <a:lnTo>
                    <a:pt x="68009" y="115438"/>
                  </a:lnTo>
                  <a:lnTo>
                    <a:pt x="122582" y="165109"/>
                  </a:lnTo>
                  <a:lnTo>
                    <a:pt x="136871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84311" y="2082454"/>
              <a:ext cx="410612" cy="307516"/>
            </a:xfrm>
            <a:custGeom>
              <a:avLst/>
              <a:gdLst/>
              <a:ahLst/>
              <a:cxnLst/>
              <a:rect l="0" t="0" r="0" b="0"/>
              <a:pathLst>
                <a:path w="410612" h="307516">
                  <a:moveTo>
                    <a:pt x="0" y="265401"/>
                  </a:moveTo>
                  <a:lnTo>
                    <a:pt x="3119" y="216470"/>
                  </a:lnTo>
                  <a:lnTo>
                    <a:pt x="14654" y="162929"/>
                  </a:lnTo>
                  <a:lnTo>
                    <a:pt x="43119" y="107844"/>
                  </a:lnTo>
                  <a:lnTo>
                    <a:pt x="92649" y="47455"/>
                  </a:lnTo>
                  <a:lnTo>
                    <a:pt x="121428" y="24179"/>
                  </a:lnTo>
                  <a:lnTo>
                    <a:pt x="167485" y="943"/>
                  </a:lnTo>
                  <a:lnTo>
                    <a:pt x="216521" y="0"/>
                  </a:lnTo>
                  <a:lnTo>
                    <a:pt x="242851" y="10574"/>
                  </a:lnTo>
                  <a:lnTo>
                    <a:pt x="261182" y="26972"/>
                  </a:lnTo>
                  <a:lnTo>
                    <a:pt x="273228" y="45959"/>
                  </a:lnTo>
                  <a:lnTo>
                    <a:pt x="273123" y="75454"/>
                  </a:lnTo>
                  <a:lnTo>
                    <a:pt x="263029" y="125283"/>
                  </a:lnTo>
                  <a:lnTo>
                    <a:pt x="253772" y="153993"/>
                  </a:lnTo>
                  <a:lnTo>
                    <a:pt x="214916" y="211952"/>
                  </a:lnTo>
                  <a:lnTo>
                    <a:pt x="172039" y="261204"/>
                  </a:lnTo>
                  <a:lnTo>
                    <a:pt x="170845" y="264943"/>
                  </a:lnTo>
                  <a:lnTo>
                    <a:pt x="173558" y="266265"/>
                  </a:lnTo>
                  <a:lnTo>
                    <a:pt x="231829" y="260263"/>
                  </a:lnTo>
                  <a:lnTo>
                    <a:pt x="287449" y="266998"/>
                  </a:lnTo>
                  <a:lnTo>
                    <a:pt x="339024" y="279522"/>
                  </a:lnTo>
                  <a:lnTo>
                    <a:pt x="400514" y="303787"/>
                  </a:lnTo>
                  <a:lnTo>
                    <a:pt x="410611" y="3075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58093" y="2326798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21057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1137774" y="3600746"/>
            <a:ext cx="8370103" cy="2817118"/>
            <a:chOff x="1137774" y="3600746"/>
            <a:chExt cx="8370103" cy="2817118"/>
          </a:xfrm>
        </p:grpSpPr>
        <p:sp>
          <p:nvSpPr>
            <p:cNvPr id="94" name="Freeform 93"/>
            <p:cNvSpPr/>
            <p:nvPr/>
          </p:nvSpPr>
          <p:spPr>
            <a:xfrm>
              <a:off x="1800373" y="3821845"/>
              <a:ext cx="189514" cy="221099"/>
            </a:xfrm>
            <a:custGeom>
              <a:avLst/>
              <a:gdLst/>
              <a:ahLst/>
              <a:cxnLst/>
              <a:rect l="0" t="0" r="0" b="0"/>
              <a:pathLst>
                <a:path w="189514" h="221099">
                  <a:moveTo>
                    <a:pt x="0" y="0"/>
                  </a:moveTo>
                  <a:lnTo>
                    <a:pt x="25194" y="53875"/>
                  </a:lnTo>
                  <a:lnTo>
                    <a:pt x="56423" y="111036"/>
                  </a:lnTo>
                  <a:lnTo>
                    <a:pt x="97450" y="170946"/>
                  </a:lnTo>
                  <a:lnTo>
                    <a:pt x="118180" y="194129"/>
                  </a:lnTo>
                  <a:lnTo>
                    <a:pt x="153820" y="212587"/>
                  </a:lnTo>
                  <a:lnTo>
                    <a:pt x="189513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789845" y="3779731"/>
              <a:ext cx="231628" cy="221099"/>
            </a:xfrm>
            <a:custGeom>
              <a:avLst/>
              <a:gdLst/>
              <a:ahLst/>
              <a:cxnLst/>
              <a:rect l="0" t="0" r="0" b="0"/>
              <a:pathLst>
                <a:path w="231628" h="221099">
                  <a:moveTo>
                    <a:pt x="231627" y="0"/>
                  </a:moveTo>
                  <a:lnTo>
                    <a:pt x="186157" y="53875"/>
                  </a:lnTo>
                  <a:lnTo>
                    <a:pt x="135497" y="115922"/>
                  </a:lnTo>
                  <a:lnTo>
                    <a:pt x="74748" y="177824"/>
                  </a:lnTo>
                  <a:lnTo>
                    <a:pt x="48144" y="200997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726674" y="3853430"/>
              <a:ext cx="168457" cy="21058"/>
            </a:xfrm>
            <a:custGeom>
              <a:avLst/>
              <a:gdLst/>
              <a:ahLst/>
              <a:cxnLst/>
              <a:rect l="0" t="0" r="0" b="0"/>
              <a:pathLst>
                <a:path w="168457" h="21058">
                  <a:moveTo>
                    <a:pt x="0" y="0"/>
                  </a:moveTo>
                  <a:lnTo>
                    <a:pt x="11178" y="11179"/>
                  </a:lnTo>
                  <a:lnTo>
                    <a:pt x="51665" y="18130"/>
                  </a:lnTo>
                  <a:lnTo>
                    <a:pt x="111417" y="20479"/>
                  </a:lnTo>
                  <a:lnTo>
                    <a:pt x="168456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179399" y="3788030"/>
              <a:ext cx="178986" cy="233857"/>
            </a:xfrm>
            <a:custGeom>
              <a:avLst/>
              <a:gdLst/>
              <a:ahLst/>
              <a:cxnLst/>
              <a:rect l="0" t="0" r="0" b="0"/>
              <a:pathLst>
                <a:path w="178986" h="233857">
                  <a:moveTo>
                    <a:pt x="0" y="23286"/>
                  </a:moveTo>
                  <a:lnTo>
                    <a:pt x="1170" y="72549"/>
                  </a:lnTo>
                  <a:lnTo>
                    <a:pt x="7236" y="122631"/>
                  </a:lnTo>
                  <a:lnTo>
                    <a:pt x="9553" y="173344"/>
                  </a:lnTo>
                  <a:lnTo>
                    <a:pt x="10240" y="209168"/>
                  </a:lnTo>
                  <a:lnTo>
                    <a:pt x="16080" y="161426"/>
                  </a:lnTo>
                  <a:lnTo>
                    <a:pt x="25171" y="104771"/>
                  </a:lnTo>
                  <a:lnTo>
                    <a:pt x="39894" y="47961"/>
                  </a:lnTo>
                  <a:lnTo>
                    <a:pt x="51266" y="24894"/>
                  </a:lnTo>
                  <a:lnTo>
                    <a:pt x="70358" y="9183"/>
                  </a:lnTo>
                  <a:lnTo>
                    <a:pt x="82000" y="3356"/>
                  </a:lnTo>
                  <a:lnTo>
                    <a:pt x="104295" y="0"/>
                  </a:lnTo>
                  <a:lnTo>
                    <a:pt x="115153" y="743"/>
                  </a:lnTo>
                  <a:lnTo>
                    <a:pt x="136577" y="14047"/>
                  </a:lnTo>
                  <a:lnTo>
                    <a:pt x="155458" y="34388"/>
                  </a:lnTo>
                  <a:lnTo>
                    <a:pt x="167748" y="55127"/>
                  </a:lnTo>
                  <a:lnTo>
                    <a:pt x="175655" y="103300"/>
                  </a:lnTo>
                  <a:lnTo>
                    <a:pt x="177998" y="156439"/>
                  </a:lnTo>
                  <a:lnTo>
                    <a:pt x="173641" y="215212"/>
                  </a:lnTo>
                  <a:lnTo>
                    <a:pt x="178985" y="2338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432083" y="3769498"/>
              <a:ext cx="181132" cy="216411"/>
            </a:xfrm>
            <a:custGeom>
              <a:avLst/>
              <a:gdLst/>
              <a:ahLst/>
              <a:cxnLst/>
              <a:rect l="0" t="0" r="0" b="0"/>
              <a:pathLst>
                <a:path w="181132" h="216411">
                  <a:moveTo>
                    <a:pt x="31585" y="31290"/>
                  </a:moveTo>
                  <a:lnTo>
                    <a:pt x="28466" y="73981"/>
                  </a:lnTo>
                  <a:lnTo>
                    <a:pt x="22520" y="132399"/>
                  </a:lnTo>
                  <a:lnTo>
                    <a:pt x="27080" y="179921"/>
                  </a:lnTo>
                  <a:lnTo>
                    <a:pt x="35822" y="203023"/>
                  </a:lnTo>
                  <a:lnTo>
                    <a:pt x="41429" y="212459"/>
                  </a:lnTo>
                  <a:lnTo>
                    <a:pt x="49846" y="216410"/>
                  </a:lnTo>
                  <a:lnTo>
                    <a:pt x="71677" y="214561"/>
                  </a:lnTo>
                  <a:lnTo>
                    <a:pt x="121480" y="187074"/>
                  </a:lnTo>
                  <a:lnTo>
                    <a:pt x="156274" y="154782"/>
                  </a:lnTo>
                  <a:lnTo>
                    <a:pt x="170060" y="132968"/>
                  </a:lnTo>
                  <a:lnTo>
                    <a:pt x="180088" y="103776"/>
                  </a:lnTo>
                  <a:lnTo>
                    <a:pt x="181131" y="54457"/>
                  </a:lnTo>
                  <a:lnTo>
                    <a:pt x="170580" y="29498"/>
                  </a:lnTo>
                  <a:lnTo>
                    <a:pt x="162853" y="19567"/>
                  </a:lnTo>
                  <a:lnTo>
                    <a:pt x="138669" y="5412"/>
                  </a:lnTo>
                  <a:lnTo>
                    <a:pt x="124032" y="0"/>
                  </a:lnTo>
                  <a:lnTo>
                    <a:pt x="98409" y="226"/>
                  </a:lnTo>
                  <a:lnTo>
                    <a:pt x="36529" y="24556"/>
                  </a:lnTo>
                  <a:lnTo>
                    <a:pt x="0" y="4181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895337" y="3793281"/>
              <a:ext cx="273742" cy="241666"/>
            </a:xfrm>
            <a:custGeom>
              <a:avLst/>
              <a:gdLst/>
              <a:ahLst/>
              <a:cxnLst/>
              <a:rect l="0" t="0" r="0" b="0"/>
              <a:pathLst>
                <a:path w="273742" h="241666">
                  <a:moveTo>
                    <a:pt x="0" y="154906"/>
                  </a:moveTo>
                  <a:lnTo>
                    <a:pt x="27946" y="160495"/>
                  </a:lnTo>
                  <a:lnTo>
                    <a:pt x="73271" y="152792"/>
                  </a:lnTo>
                  <a:lnTo>
                    <a:pt x="130243" y="121993"/>
                  </a:lnTo>
                  <a:lnTo>
                    <a:pt x="174140" y="85003"/>
                  </a:lnTo>
                  <a:lnTo>
                    <a:pt x="196136" y="52565"/>
                  </a:lnTo>
                  <a:lnTo>
                    <a:pt x="201035" y="26753"/>
                  </a:lnTo>
                  <a:lnTo>
                    <a:pt x="200704" y="13318"/>
                  </a:lnTo>
                  <a:lnTo>
                    <a:pt x="194634" y="5532"/>
                  </a:lnTo>
                  <a:lnTo>
                    <a:pt x="184738" y="1511"/>
                  </a:lnTo>
                  <a:lnTo>
                    <a:pt x="172292" y="0"/>
                  </a:lnTo>
                  <a:lnTo>
                    <a:pt x="152223" y="4560"/>
                  </a:lnTo>
                  <a:lnTo>
                    <a:pt x="114687" y="26552"/>
                  </a:lnTo>
                  <a:lnTo>
                    <a:pt x="89483" y="63322"/>
                  </a:lnTo>
                  <a:lnTo>
                    <a:pt x="72787" y="111262"/>
                  </a:lnTo>
                  <a:lnTo>
                    <a:pt x="71609" y="151333"/>
                  </a:lnTo>
                  <a:lnTo>
                    <a:pt x="89848" y="191022"/>
                  </a:lnTo>
                  <a:lnTo>
                    <a:pt x="111889" y="221239"/>
                  </a:lnTo>
                  <a:lnTo>
                    <a:pt x="135516" y="234300"/>
                  </a:lnTo>
                  <a:lnTo>
                    <a:pt x="163175" y="241665"/>
                  </a:lnTo>
                  <a:lnTo>
                    <a:pt x="198477" y="239234"/>
                  </a:lnTo>
                  <a:lnTo>
                    <a:pt x="231163" y="229935"/>
                  </a:lnTo>
                  <a:lnTo>
                    <a:pt x="273741" y="2075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317249" y="3684974"/>
              <a:ext cx="20286" cy="368499"/>
            </a:xfrm>
            <a:custGeom>
              <a:avLst/>
              <a:gdLst/>
              <a:ahLst/>
              <a:cxnLst/>
              <a:rect l="0" t="0" r="0" b="0"/>
              <a:pathLst>
                <a:path w="20286" h="368499">
                  <a:moveTo>
                    <a:pt x="9756" y="0"/>
                  </a:moveTo>
                  <a:lnTo>
                    <a:pt x="4167" y="16768"/>
                  </a:lnTo>
                  <a:lnTo>
                    <a:pt x="6281" y="66320"/>
                  </a:lnTo>
                  <a:lnTo>
                    <a:pt x="3137" y="116097"/>
                  </a:lnTo>
                  <a:lnTo>
                    <a:pt x="0" y="174838"/>
                  </a:lnTo>
                  <a:lnTo>
                    <a:pt x="2500" y="231502"/>
                  </a:lnTo>
                  <a:lnTo>
                    <a:pt x="7607" y="279943"/>
                  </a:lnTo>
                  <a:lnTo>
                    <a:pt x="14921" y="342427"/>
                  </a:lnTo>
                  <a:lnTo>
                    <a:pt x="20285" y="3684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453347" y="3813706"/>
              <a:ext cx="231628" cy="236177"/>
            </a:xfrm>
            <a:custGeom>
              <a:avLst/>
              <a:gdLst/>
              <a:ahLst/>
              <a:cxnLst/>
              <a:rect l="0" t="0" r="0" b="0"/>
              <a:pathLst>
                <a:path w="231628" h="236177">
                  <a:moveTo>
                    <a:pt x="0" y="71310"/>
                  </a:moveTo>
                  <a:lnTo>
                    <a:pt x="9575" y="95356"/>
                  </a:lnTo>
                  <a:lnTo>
                    <a:pt x="27534" y="116779"/>
                  </a:lnTo>
                  <a:lnTo>
                    <a:pt x="55731" y="136775"/>
                  </a:lnTo>
                  <a:lnTo>
                    <a:pt x="80142" y="146419"/>
                  </a:lnTo>
                  <a:lnTo>
                    <a:pt x="103469" y="145246"/>
                  </a:lnTo>
                  <a:lnTo>
                    <a:pt x="125535" y="135756"/>
                  </a:lnTo>
                  <a:lnTo>
                    <a:pt x="147041" y="119840"/>
                  </a:lnTo>
                  <a:lnTo>
                    <a:pt x="173289" y="85559"/>
                  </a:lnTo>
                  <a:lnTo>
                    <a:pt x="184706" y="45766"/>
                  </a:lnTo>
                  <a:lnTo>
                    <a:pt x="182500" y="9929"/>
                  </a:lnTo>
                  <a:lnTo>
                    <a:pt x="176648" y="3483"/>
                  </a:lnTo>
                  <a:lnTo>
                    <a:pt x="168068" y="355"/>
                  </a:lnTo>
                  <a:lnTo>
                    <a:pt x="147227" y="0"/>
                  </a:lnTo>
                  <a:lnTo>
                    <a:pt x="126266" y="3742"/>
                  </a:lnTo>
                  <a:lnTo>
                    <a:pt x="100323" y="18014"/>
                  </a:lnTo>
                  <a:lnTo>
                    <a:pt x="77819" y="42650"/>
                  </a:lnTo>
                  <a:lnTo>
                    <a:pt x="50424" y="96887"/>
                  </a:lnTo>
                  <a:lnTo>
                    <a:pt x="40738" y="121282"/>
                  </a:lnTo>
                  <a:lnTo>
                    <a:pt x="41892" y="150062"/>
                  </a:lnTo>
                  <a:lnTo>
                    <a:pt x="55697" y="192910"/>
                  </a:lnTo>
                  <a:lnTo>
                    <a:pt x="69208" y="214261"/>
                  </a:lnTo>
                  <a:lnTo>
                    <a:pt x="86911" y="227650"/>
                  </a:lnTo>
                  <a:lnTo>
                    <a:pt x="127787" y="236176"/>
                  </a:lnTo>
                  <a:lnTo>
                    <a:pt x="165765" y="233113"/>
                  </a:lnTo>
                  <a:lnTo>
                    <a:pt x="219719" y="213081"/>
                  </a:lnTo>
                  <a:lnTo>
                    <a:pt x="231627" y="208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797934" y="3816255"/>
              <a:ext cx="171311" cy="229682"/>
            </a:xfrm>
            <a:custGeom>
              <a:avLst/>
              <a:gdLst/>
              <a:ahLst/>
              <a:cxnLst/>
              <a:rect l="0" t="0" r="0" b="0"/>
              <a:pathLst>
                <a:path w="171311" h="229682">
                  <a:moveTo>
                    <a:pt x="118667" y="5590"/>
                  </a:moveTo>
                  <a:lnTo>
                    <a:pt x="101900" y="0"/>
                  </a:lnTo>
                  <a:lnTo>
                    <a:pt x="93451" y="1863"/>
                  </a:lnTo>
                  <a:lnTo>
                    <a:pt x="57794" y="26951"/>
                  </a:lnTo>
                  <a:lnTo>
                    <a:pt x="27874" y="60372"/>
                  </a:lnTo>
                  <a:lnTo>
                    <a:pt x="0" y="121591"/>
                  </a:lnTo>
                  <a:lnTo>
                    <a:pt x="188" y="169812"/>
                  </a:lnTo>
                  <a:lnTo>
                    <a:pt x="13242" y="211786"/>
                  </a:lnTo>
                  <a:lnTo>
                    <a:pt x="22648" y="220263"/>
                  </a:lnTo>
                  <a:lnTo>
                    <a:pt x="48696" y="229681"/>
                  </a:lnTo>
                  <a:lnTo>
                    <a:pt x="79770" y="227628"/>
                  </a:lnTo>
                  <a:lnTo>
                    <a:pt x="109568" y="218917"/>
                  </a:lnTo>
                  <a:lnTo>
                    <a:pt x="171310" y="1845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076785" y="3684974"/>
              <a:ext cx="29330" cy="389556"/>
            </a:xfrm>
            <a:custGeom>
              <a:avLst/>
              <a:gdLst/>
              <a:ahLst/>
              <a:cxnLst/>
              <a:rect l="0" t="0" r="0" b="0"/>
              <a:pathLst>
                <a:path w="29330" h="389556">
                  <a:moveTo>
                    <a:pt x="29329" y="0"/>
                  </a:moveTo>
                  <a:lnTo>
                    <a:pt x="17876" y="55170"/>
                  </a:lnTo>
                  <a:lnTo>
                    <a:pt x="11118" y="110324"/>
                  </a:lnTo>
                  <a:lnTo>
                    <a:pt x="3245" y="170881"/>
                  </a:lnTo>
                  <a:lnTo>
                    <a:pt x="0" y="233969"/>
                  </a:lnTo>
                  <a:lnTo>
                    <a:pt x="6291" y="285772"/>
                  </a:lnTo>
                  <a:lnTo>
                    <a:pt x="7881" y="340719"/>
                  </a:lnTo>
                  <a:lnTo>
                    <a:pt x="8272" y="3895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990301" y="3863959"/>
              <a:ext cx="385489" cy="229010"/>
            </a:xfrm>
            <a:custGeom>
              <a:avLst/>
              <a:gdLst/>
              <a:ahLst/>
              <a:cxnLst/>
              <a:rect l="0" t="0" r="0" b="0"/>
              <a:pathLst>
                <a:path w="385489" h="229010">
                  <a:moveTo>
                    <a:pt x="0" y="0"/>
                  </a:moveTo>
                  <a:lnTo>
                    <a:pt x="57264" y="0"/>
                  </a:lnTo>
                  <a:lnTo>
                    <a:pt x="109774" y="0"/>
                  </a:lnTo>
                  <a:lnTo>
                    <a:pt x="163547" y="3119"/>
                  </a:lnTo>
                  <a:lnTo>
                    <a:pt x="194350" y="10745"/>
                  </a:lnTo>
                  <a:lnTo>
                    <a:pt x="223638" y="25832"/>
                  </a:lnTo>
                  <a:lnTo>
                    <a:pt x="242894" y="50475"/>
                  </a:lnTo>
                  <a:lnTo>
                    <a:pt x="254182" y="82095"/>
                  </a:lnTo>
                  <a:lnTo>
                    <a:pt x="260537" y="138188"/>
                  </a:lnTo>
                  <a:lnTo>
                    <a:pt x="263589" y="190033"/>
                  </a:lnTo>
                  <a:lnTo>
                    <a:pt x="268449" y="216650"/>
                  </a:lnTo>
                  <a:lnTo>
                    <a:pt x="274892" y="223982"/>
                  </a:lnTo>
                  <a:lnTo>
                    <a:pt x="283867" y="227700"/>
                  </a:lnTo>
                  <a:lnTo>
                    <a:pt x="294530" y="229009"/>
                  </a:lnTo>
                  <a:lnTo>
                    <a:pt x="315735" y="221104"/>
                  </a:lnTo>
                  <a:lnTo>
                    <a:pt x="344286" y="196923"/>
                  </a:lnTo>
                  <a:lnTo>
                    <a:pt x="367562" y="161293"/>
                  </a:lnTo>
                  <a:lnTo>
                    <a:pt x="379780" y="130177"/>
                  </a:lnTo>
                  <a:lnTo>
                    <a:pt x="385488" y="82115"/>
                  </a:lnTo>
                  <a:lnTo>
                    <a:pt x="382678" y="56382"/>
                  </a:lnTo>
                  <a:lnTo>
                    <a:pt x="374410" y="36367"/>
                  </a:lnTo>
                  <a:lnTo>
                    <a:pt x="368929" y="27754"/>
                  </a:lnTo>
                  <a:lnTo>
                    <a:pt x="347242" y="15065"/>
                  </a:lnTo>
                  <a:lnTo>
                    <a:pt x="320446" y="7865"/>
                  </a:lnTo>
                  <a:lnTo>
                    <a:pt x="296838" y="8565"/>
                  </a:lnTo>
                  <a:lnTo>
                    <a:pt x="280887" y="12775"/>
                  </a:lnTo>
                  <a:lnTo>
                    <a:pt x="263212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508342" y="3800788"/>
              <a:ext cx="113670" cy="231628"/>
            </a:xfrm>
            <a:custGeom>
              <a:avLst/>
              <a:gdLst/>
              <a:ahLst/>
              <a:cxnLst/>
              <a:rect l="0" t="0" r="0" b="0"/>
              <a:pathLst>
                <a:path w="113670" h="231628">
                  <a:moveTo>
                    <a:pt x="8383" y="231627"/>
                  </a:moveTo>
                  <a:lnTo>
                    <a:pt x="1148" y="202901"/>
                  </a:lnTo>
                  <a:lnTo>
                    <a:pt x="0" y="153705"/>
                  </a:lnTo>
                  <a:lnTo>
                    <a:pt x="7720" y="102734"/>
                  </a:lnTo>
                  <a:lnTo>
                    <a:pt x="24305" y="59816"/>
                  </a:lnTo>
                  <a:lnTo>
                    <a:pt x="37296" y="39842"/>
                  </a:lnTo>
                  <a:lnTo>
                    <a:pt x="57109" y="26286"/>
                  </a:lnTo>
                  <a:lnTo>
                    <a:pt x="1136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692876" y="3830585"/>
              <a:ext cx="276576" cy="243945"/>
            </a:xfrm>
            <a:custGeom>
              <a:avLst/>
              <a:gdLst/>
              <a:ahLst/>
              <a:cxnLst/>
              <a:rect l="0" t="0" r="0" b="0"/>
              <a:pathLst>
                <a:path w="276576" h="243945">
                  <a:moveTo>
                    <a:pt x="160761" y="64959"/>
                  </a:moveTo>
                  <a:lnTo>
                    <a:pt x="151186" y="33677"/>
                  </a:lnTo>
                  <a:lnTo>
                    <a:pt x="140518" y="17521"/>
                  </a:lnTo>
                  <a:lnTo>
                    <a:pt x="121739" y="5661"/>
                  </a:lnTo>
                  <a:lnTo>
                    <a:pt x="110180" y="860"/>
                  </a:lnTo>
                  <a:lnTo>
                    <a:pt x="98964" y="0"/>
                  </a:lnTo>
                  <a:lnTo>
                    <a:pt x="77144" y="5283"/>
                  </a:lnTo>
                  <a:lnTo>
                    <a:pt x="50718" y="21411"/>
                  </a:lnTo>
                  <a:lnTo>
                    <a:pt x="28070" y="46597"/>
                  </a:lnTo>
                  <a:lnTo>
                    <a:pt x="12131" y="76286"/>
                  </a:lnTo>
                  <a:lnTo>
                    <a:pt x="0" y="118488"/>
                  </a:lnTo>
                  <a:lnTo>
                    <a:pt x="174" y="156859"/>
                  </a:lnTo>
                  <a:lnTo>
                    <a:pt x="13224" y="190455"/>
                  </a:lnTo>
                  <a:lnTo>
                    <a:pt x="21459" y="197756"/>
                  </a:lnTo>
                  <a:lnTo>
                    <a:pt x="43087" y="205868"/>
                  </a:lnTo>
                  <a:lnTo>
                    <a:pt x="65178" y="203235"/>
                  </a:lnTo>
                  <a:lnTo>
                    <a:pt x="85525" y="194265"/>
                  </a:lnTo>
                  <a:lnTo>
                    <a:pt x="102366" y="182480"/>
                  </a:lnTo>
                  <a:lnTo>
                    <a:pt x="114531" y="166323"/>
                  </a:lnTo>
                  <a:lnTo>
                    <a:pt x="152038" y="105380"/>
                  </a:lnTo>
                  <a:lnTo>
                    <a:pt x="163766" y="69397"/>
                  </a:lnTo>
                  <a:lnTo>
                    <a:pt x="166274" y="66748"/>
                  </a:lnTo>
                  <a:lnTo>
                    <a:pt x="167946" y="70831"/>
                  </a:lnTo>
                  <a:lnTo>
                    <a:pt x="179255" y="121885"/>
                  </a:lnTo>
                  <a:lnTo>
                    <a:pt x="190288" y="172293"/>
                  </a:lnTo>
                  <a:lnTo>
                    <a:pt x="209024" y="215565"/>
                  </a:lnTo>
                  <a:lnTo>
                    <a:pt x="226666" y="235620"/>
                  </a:lnTo>
                  <a:lnTo>
                    <a:pt x="236283" y="240734"/>
                  </a:lnTo>
                  <a:lnTo>
                    <a:pt x="276575" y="2439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064208" y="3821845"/>
              <a:ext cx="10529" cy="94757"/>
            </a:xfrm>
            <a:custGeom>
              <a:avLst/>
              <a:gdLst/>
              <a:ahLst/>
              <a:cxnLst/>
              <a:rect l="0" t="0" r="0" b="0"/>
              <a:pathLst>
                <a:path w="10529" h="94757">
                  <a:moveTo>
                    <a:pt x="10528" y="0"/>
                  </a:moveTo>
                  <a:lnTo>
                    <a:pt x="4939" y="58617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137774" y="4106371"/>
              <a:ext cx="1491162" cy="2311493"/>
            </a:xfrm>
            <a:custGeom>
              <a:avLst/>
              <a:gdLst/>
              <a:ahLst/>
              <a:cxnLst/>
              <a:rect l="0" t="0" r="0" b="0"/>
              <a:pathLst>
                <a:path w="1491162" h="2311493">
                  <a:moveTo>
                    <a:pt x="62475" y="73442"/>
                  </a:moveTo>
                  <a:lnTo>
                    <a:pt x="3858" y="58788"/>
                  </a:lnTo>
                  <a:lnTo>
                    <a:pt x="0" y="56654"/>
                  </a:lnTo>
                  <a:lnTo>
                    <a:pt x="2108" y="55231"/>
                  </a:lnTo>
                  <a:lnTo>
                    <a:pt x="8192" y="54283"/>
                  </a:lnTo>
                  <a:lnTo>
                    <a:pt x="68844" y="61617"/>
                  </a:lnTo>
                  <a:lnTo>
                    <a:pt x="122701" y="69893"/>
                  </a:lnTo>
                  <a:lnTo>
                    <a:pt x="181519" y="69622"/>
                  </a:lnTo>
                  <a:lnTo>
                    <a:pt x="243527" y="64239"/>
                  </a:lnTo>
                  <a:lnTo>
                    <a:pt x="297834" y="57717"/>
                  </a:lnTo>
                  <a:lnTo>
                    <a:pt x="352789" y="48376"/>
                  </a:lnTo>
                  <a:lnTo>
                    <a:pt x="411706" y="38200"/>
                  </a:lnTo>
                  <a:lnTo>
                    <a:pt x="455945" y="31263"/>
                  </a:lnTo>
                  <a:lnTo>
                    <a:pt x="502903" y="25450"/>
                  </a:lnTo>
                  <a:lnTo>
                    <a:pt x="551069" y="22867"/>
                  </a:lnTo>
                  <a:lnTo>
                    <a:pt x="599772" y="18599"/>
                  </a:lnTo>
                  <a:lnTo>
                    <a:pt x="648714" y="12803"/>
                  </a:lnTo>
                  <a:lnTo>
                    <a:pt x="697762" y="6328"/>
                  </a:lnTo>
                  <a:lnTo>
                    <a:pt x="746857" y="2670"/>
                  </a:lnTo>
                  <a:lnTo>
                    <a:pt x="797143" y="1044"/>
                  </a:lnTo>
                  <a:lnTo>
                    <a:pt x="850688" y="321"/>
                  </a:lnTo>
                  <a:lnTo>
                    <a:pt x="902562" y="0"/>
                  </a:lnTo>
                  <a:lnTo>
                    <a:pt x="951743" y="1027"/>
                  </a:lnTo>
                  <a:lnTo>
                    <a:pt x="996998" y="5383"/>
                  </a:lnTo>
                  <a:lnTo>
                    <a:pt x="1043628" y="11218"/>
                  </a:lnTo>
                  <a:lnTo>
                    <a:pt x="1090478" y="18881"/>
                  </a:lnTo>
                  <a:lnTo>
                    <a:pt x="1134697" y="30086"/>
                  </a:lnTo>
                  <a:lnTo>
                    <a:pt x="1193464" y="49547"/>
                  </a:lnTo>
                  <a:lnTo>
                    <a:pt x="1247921" y="70132"/>
                  </a:lnTo>
                  <a:lnTo>
                    <a:pt x="1310319" y="98048"/>
                  </a:lnTo>
                  <a:lnTo>
                    <a:pt x="1364585" y="126093"/>
                  </a:lnTo>
                  <a:lnTo>
                    <a:pt x="1427759" y="159866"/>
                  </a:lnTo>
                  <a:lnTo>
                    <a:pt x="1464169" y="197359"/>
                  </a:lnTo>
                  <a:lnTo>
                    <a:pt x="1483588" y="241830"/>
                  </a:lnTo>
                  <a:lnTo>
                    <a:pt x="1491161" y="303229"/>
                  </a:lnTo>
                  <a:lnTo>
                    <a:pt x="1487816" y="356517"/>
                  </a:lnTo>
                  <a:lnTo>
                    <a:pt x="1476205" y="417614"/>
                  </a:lnTo>
                  <a:lnTo>
                    <a:pt x="1464928" y="467618"/>
                  </a:lnTo>
                  <a:lnTo>
                    <a:pt x="1447288" y="519478"/>
                  </a:lnTo>
                  <a:lnTo>
                    <a:pt x="1427244" y="573059"/>
                  </a:lnTo>
                  <a:lnTo>
                    <a:pt x="1405317" y="631698"/>
                  </a:lnTo>
                  <a:lnTo>
                    <a:pt x="1378283" y="686638"/>
                  </a:lnTo>
                  <a:lnTo>
                    <a:pt x="1353765" y="741131"/>
                  </a:lnTo>
                  <a:lnTo>
                    <a:pt x="1325964" y="800041"/>
                  </a:lnTo>
                  <a:lnTo>
                    <a:pt x="1301218" y="856230"/>
                  </a:lnTo>
                  <a:lnTo>
                    <a:pt x="1272180" y="916812"/>
                  </a:lnTo>
                  <a:lnTo>
                    <a:pt x="1240179" y="979216"/>
                  </a:lnTo>
                  <a:lnTo>
                    <a:pt x="1202751" y="1040990"/>
                  </a:lnTo>
                  <a:lnTo>
                    <a:pt x="1167745" y="1098028"/>
                  </a:lnTo>
                  <a:lnTo>
                    <a:pt x="1128257" y="1157692"/>
                  </a:lnTo>
                  <a:lnTo>
                    <a:pt x="1086921" y="1212935"/>
                  </a:lnTo>
                  <a:lnTo>
                    <a:pt x="1043868" y="1266348"/>
                  </a:lnTo>
                  <a:lnTo>
                    <a:pt x="994586" y="1320388"/>
                  </a:lnTo>
                  <a:lnTo>
                    <a:pt x="942940" y="1379164"/>
                  </a:lnTo>
                  <a:lnTo>
                    <a:pt x="890593" y="1434144"/>
                  </a:lnTo>
                  <a:lnTo>
                    <a:pt x="838037" y="1487479"/>
                  </a:lnTo>
                  <a:lnTo>
                    <a:pt x="784251" y="1541497"/>
                  </a:lnTo>
                  <a:lnTo>
                    <a:pt x="725550" y="1600266"/>
                  </a:lnTo>
                  <a:lnTo>
                    <a:pt x="670593" y="1656413"/>
                  </a:lnTo>
                  <a:lnTo>
                    <a:pt x="617264" y="1715814"/>
                  </a:lnTo>
                  <a:lnTo>
                    <a:pt x="564419" y="1772148"/>
                  </a:lnTo>
                  <a:lnTo>
                    <a:pt x="511716" y="1831604"/>
                  </a:lnTo>
                  <a:lnTo>
                    <a:pt x="460226" y="1886785"/>
                  </a:lnTo>
                  <a:lnTo>
                    <a:pt x="414813" y="1941349"/>
                  </a:lnTo>
                  <a:lnTo>
                    <a:pt x="371722" y="2000281"/>
                  </a:lnTo>
                  <a:lnTo>
                    <a:pt x="329319" y="2055306"/>
                  </a:lnTo>
                  <a:lnTo>
                    <a:pt x="289458" y="2108655"/>
                  </a:lnTo>
                  <a:lnTo>
                    <a:pt x="260620" y="2161506"/>
                  </a:lnTo>
                  <a:lnTo>
                    <a:pt x="231539" y="2213041"/>
                  </a:lnTo>
                  <a:lnTo>
                    <a:pt x="197039" y="2276089"/>
                  </a:lnTo>
                  <a:lnTo>
                    <a:pt x="187279" y="2292906"/>
                  </a:lnTo>
                  <a:lnTo>
                    <a:pt x="177263" y="2302948"/>
                  </a:lnTo>
                  <a:lnTo>
                    <a:pt x="167076" y="2308473"/>
                  </a:lnTo>
                  <a:lnTo>
                    <a:pt x="149909" y="2311492"/>
                  </a:lnTo>
                  <a:lnTo>
                    <a:pt x="145330" y="2310659"/>
                  </a:lnTo>
                  <a:lnTo>
                    <a:pt x="136174" y="23054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191840" y="6117057"/>
              <a:ext cx="134752" cy="279341"/>
            </a:xfrm>
            <a:custGeom>
              <a:avLst/>
              <a:gdLst/>
              <a:ahLst/>
              <a:cxnLst/>
              <a:rect l="0" t="0" r="0" b="0"/>
              <a:pathLst>
                <a:path w="134752" h="279341">
                  <a:moveTo>
                    <a:pt x="82108" y="0"/>
                  </a:moveTo>
                  <a:lnTo>
                    <a:pt x="53427" y="53875"/>
                  </a:lnTo>
                  <a:lnTo>
                    <a:pt x="27494" y="111037"/>
                  </a:lnTo>
                  <a:lnTo>
                    <a:pt x="12222" y="165390"/>
                  </a:lnTo>
                  <a:lnTo>
                    <a:pt x="1060" y="227426"/>
                  </a:lnTo>
                  <a:lnTo>
                    <a:pt x="0" y="246373"/>
                  </a:lnTo>
                  <a:lnTo>
                    <a:pt x="2803" y="260175"/>
                  </a:lnTo>
                  <a:lnTo>
                    <a:pt x="8181" y="270546"/>
                  </a:lnTo>
                  <a:lnTo>
                    <a:pt x="15276" y="278630"/>
                  </a:lnTo>
                  <a:lnTo>
                    <a:pt x="24685" y="279340"/>
                  </a:lnTo>
                  <a:lnTo>
                    <a:pt x="47618" y="267651"/>
                  </a:lnTo>
                  <a:lnTo>
                    <a:pt x="106094" y="217644"/>
                  </a:lnTo>
                  <a:lnTo>
                    <a:pt x="134751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065671" y="3695503"/>
              <a:ext cx="40651" cy="389555"/>
            </a:xfrm>
            <a:custGeom>
              <a:avLst/>
              <a:gdLst/>
              <a:ahLst/>
              <a:cxnLst/>
              <a:rect l="0" t="0" r="0" b="0"/>
              <a:pathLst>
                <a:path w="40651" h="389555">
                  <a:moveTo>
                    <a:pt x="9065" y="0"/>
                  </a:moveTo>
                  <a:lnTo>
                    <a:pt x="9065" y="48930"/>
                  </a:lnTo>
                  <a:lnTo>
                    <a:pt x="5945" y="96776"/>
                  </a:lnTo>
                  <a:lnTo>
                    <a:pt x="0" y="159756"/>
                  </a:lnTo>
                  <a:lnTo>
                    <a:pt x="6061" y="212361"/>
                  </a:lnTo>
                  <a:lnTo>
                    <a:pt x="9345" y="265693"/>
                  </a:lnTo>
                  <a:lnTo>
                    <a:pt x="17207" y="316720"/>
                  </a:lnTo>
                  <a:lnTo>
                    <a:pt x="30344" y="363469"/>
                  </a:lnTo>
                  <a:lnTo>
                    <a:pt x="40650" y="389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453762" y="3800788"/>
              <a:ext cx="178985" cy="263391"/>
            </a:xfrm>
            <a:custGeom>
              <a:avLst/>
              <a:gdLst/>
              <a:ahLst/>
              <a:cxnLst/>
              <a:rect l="0" t="0" r="0" b="0"/>
              <a:pathLst>
                <a:path w="178985" h="263391">
                  <a:moveTo>
                    <a:pt x="0" y="126342"/>
                  </a:moveTo>
                  <a:lnTo>
                    <a:pt x="19128" y="180217"/>
                  </a:lnTo>
                  <a:lnTo>
                    <a:pt x="46239" y="221342"/>
                  </a:lnTo>
                  <a:lnTo>
                    <a:pt x="79453" y="257671"/>
                  </a:lnTo>
                  <a:lnTo>
                    <a:pt x="89234" y="261858"/>
                  </a:lnTo>
                  <a:lnTo>
                    <a:pt x="112579" y="263390"/>
                  </a:lnTo>
                  <a:lnTo>
                    <a:pt x="123016" y="258651"/>
                  </a:lnTo>
                  <a:lnTo>
                    <a:pt x="140851" y="240908"/>
                  </a:lnTo>
                  <a:lnTo>
                    <a:pt x="150338" y="214305"/>
                  </a:lnTo>
                  <a:lnTo>
                    <a:pt x="155679" y="163324"/>
                  </a:lnTo>
                  <a:lnTo>
                    <a:pt x="163072" y="99981"/>
                  </a:lnTo>
                  <a:lnTo>
                    <a:pt x="168562" y="40373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748560" y="4021886"/>
              <a:ext cx="10529" cy="55240"/>
            </a:xfrm>
            <a:custGeom>
              <a:avLst/>
              <a:gdLst/>
              <a:ahLst/>
              <a:cxnLst/>
              <a:rect l="0" t="0" r="0" b="0"/>
              <a:pathLst>
                <a:path w="10529" h="55240">
                  <a:moveTo>
                    <a:pt x="10528" y="0"/>
                  </a:moveTo>
                  <a:lnTo>
                    <a:pt x="7409" y="42692"/>
                  </a:lnTo>
                  <a:lnTo>
                    <a:pt x="4939" y="53028"/>
                  </a:lnTo>
                  <a:lnTo>
                    <a:pt x="3293" y="55239"/>
                  </a:lnTo>
                  <a:lnTo>
                    <a:pt x="1463" y="4521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872101" y="3854077"/>
              <a:ext cx="223900" cy="247642"/>
            </a:xfrm>
            <a:custGeom>
              <a:avLst/>
              <a:gdLst/>
              <a:ahLst/>
              <a:cxnLst/>
              <a:rect l="0" t="0" r="0" b="0"/>
              <a:pathLst>
                <a:path w="223900" h="247642">
                  <a:moveTo>
                    <a:pt x="150200" y="83581"/>
                  </a:moveTo>
                  <a:lnTo>
                    <a:pt x="144610" y="21488"/>
                  </a:lnTo>
                  <a:lnTo>
                    <a:pt x="138285" y="12940"/>
                  </a:lnTo>
                  <a:lnTo>
                    <a:pt x="118778" y="323"/>
                  </a:lnTo>
                  <a:lnTo>
                    <a:pt x="107025" y="0"/>
                  </a:lnTo>
                  <a:lnTo>
                    <a:pt x="81488" y="8999"/>
                  </a:lnTo>
                  <a:lnTo>
                    <a:pt x="51982" y="28207"/>
                  </a:lnTo>
                  <a:lnTo>
                    <a:pt x="28421" y="54306"/>
                  </a:lnTo>
                  <a:lnTo>
                    <a:pt x="0" y="115369"/>
                  </a:lnTo>
                  <a:lnTo>
                    <a:pt x="151" y="163580"/>
                  </a:lnTo>
                  <a:lnTo>
                    <a:pt x="18783" y="211140"/>
                  </a:lnTo>
                  <a:lnTo>
                    <a:pt x="43050" y="234251"/>
                  </a:lnTo>
                  <a:lnTo>
                    <a:pt x="57709" y="243689"/>
                  </a:lnTo>
                  <a:lnTo>
                    <a:pt x="73331" y="247641"/>
                  </a:lnTo>
                  <a:lnTo>
                    <a:pt x="106287" y="245794"/>
                  </a:lnTo>
                  <a:lnTo>
                    <a:pt x="157726" y="226011"/>
                  </a:lnTo>
                  <a:lnTo>
                    <a:pt x="207545" y="192255"/>
                  </a:lnTo>
                  <a:lnTo>
                    <a:pt x="223899" y="1783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159171" y="3684974"/>
              <a:ext cx="21058" cy="410613"/>
            </a:xfrm>
            <a:custGeom>
              <a:avLst/>
              <a:gdLst/>
              <a:ahLst/>
              <a:cxnLst/>
              <a:rect l="0" t="0" r="0" b="0"/>
              <a:pathLst>
                <a:path w="21058" h="410613">
                  <a:moveTo>
                    <a:pt x="21057" y="0"/>
                  </a:moveTo>
                  <a:lnTo>
                    <a:pt x="17938" y="42692"/>
                  </a:lnTo>
                  <a:lnTo>
                    <a:pt x="11992" y="95520"/>
                  </a:lnTo>
                  <a:lnTo>
                    <a:pt x="10818" y="155045"/>
                  </a:lnTo>
                  <a:lnTo>
                    <a:pt x="10614" y="203607"/>
                  </a:lnTo>
                  <a:lnTo>
                    <a:pt x="10546" y="262530"/>
                  </a:lnTo>
                  <a:lnTo>
                    <a:pt x="10533" y="311363"/>
                  </a:lnTo>
                  <a:lnTo>
                    <a:pt x="4941" y="373979"/>
                  </a:lnTo>
                  <a:lnTo>
                    <a:pt x="0" y="4106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096000" y="3874487"/>
              <a:ext cx="363679" cy="220018"/>
            </a:xfrm>
            <a:custGeom>
              <a:avLst/>
              <a:gdLst/>
              <a:ahLst/>
              <a:cxnLst/>
              <a:rect l="0" t="0" r="0" b="0"/>
              <a:pathLst>
                <a:path w="363679" h="220018">
                  <a:moveTo>
                    <a:pt x="0" y="10529"/>
                  </a:moveTo>
                  <a:lnTo>
                    <a:pt x="16768" y="16118"/>
                  </a:lnTo>
                  <a:lnTo>
                    <a:pt x="70686" y="12846"/>
                  </a:lnTo>
                  <a:lnTo>
                    <a:pt x="120510" y="11215"/>
                  </a:lnTo>
                  <a:lnTo>
                    <a:pt x="169978" y="13072"/>
                  </a:lnTo>
                  <a:lnTo>
                    <a:pt x="196038" y="21798"/>
                  </a:lnTo>
                  <a:lnTo>
                    <a:pt x="216200" y="36594"/>
                  </a:lnTo>
                  <a:lnTo>
                    <a:pt x="231790" y="54869"/>
                  </a:lnTo>
                  <a:lnTo>
                    <a:pt x="242618" y="74689"/>
                  </a:lnTo>
                  <a:lnTo>
                    <a:pt x="249701" y="122346"/>
                  </a:lnTo>
                  <a:lnTo>
                    <a:pt x="251800" y="175331"/>
                  </a:lnTo>
                  <a:lnTo>
                    <a:pt x="258530" y="201148"/>
                  </a:lnTo>
                  <a:lnTo>
                    <a:pt x="263601" y="211307"/>
                  </a:lnTo>
                  <a:lnTo>
                    <a:pt x="271660" y="216911"/>
                  </a:lnTo>
                  <a:lnTo>
                    <a:pt x="293093" y="220017"/>
                  </a:lnTo>
                  <a:lnTo>
                    <a:pt x="304190" y="215699"/>
                  </a:lnTo>
                  <a:lnTo>
                    <a:pt x="325879" y="198421"/>
                  </a:lnTo>
                  <a:lnTo>
                    <a:pt x="352230" y="162387"/>
                  </a:lnTo>
                  <a:lnTo>
                    <a:pt x="363678" y="116485"/>
                  </a:lnTo>
                  <a:lnTo>
                    <a:pt x="360116" y="86086"/>
                  </a:lnTo>
                  <a:lnTo>
                    <a:pt x="355891" y="71429"/>
                  </a:lnTo>
                  <a:lnTo>
                    <a:pt x="338718" y="45784"/>
                  </a:lnTo>
                  <a:lnTo>
                    <a:pt x="315488" y="25028"/>
                  </a:lnTo>
                  <a:lnTo>
                    <a:pt x="289566" y="11904"/>
                  </a:lnTo>
                  <a:lnTo>
                    <a:pt x="233350" y="1567"/>
                  </a:lnTo>
                  <a:lnTo>
                    <a:pt x="2210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574722" y="3853430"/>
              <a:ext cx="121404" cy="210571"/>
            </a:xfrm>
            <a:custGeom>
              <a:avLst/>
              <a:gdLst/>
              <a:ahLst/>
              <a:cxnLst/>
              <a:rect l="0" t="0" r="0" b="0"/>
              <a:pathLst>
                <a:path w="121404" h="210571">
                  <a:moveTo>
                    <a:pt x="5590" y="210570"/>
                  </a:moveTo>
                  <a:lnTo>
                    <a:pt x="0" y="193802"/>
                  </a:lnTo>
                  <a:lnTo>
                    <a:pt x="4442" y="139884"/>
                  </a:lnTo>
                  <a:lnTo>
                    <a:pt x="14478" y="91230"/>
                  </a:lnTo>
                  <a:lnTo>
                    <a:pt x="25527" y="61214"/>
                  </a:lnTo>
                  <a:lnTo>
                    <a:pt x="44476" y="38515"/>
                  </a:lnTo>
                  <a:lnTo>
                    <a:pt x="78332" y="15701"/>
                  </a:lnTo>
                  <a:lnTo>
                    <a:pt x="12140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938280" y="3906073"/>
              <a:ext cx="42115" cy="10529"/>
            </a:xfrm>
            <a:custGeom>
              <a:avLst/>
              <a:gdLst/>
              <a:ahLst/>
              <a:cxnLst/>
              <a:rect l="0" t="0" r="0" b="0"/>
              <a:pathLst>
                <a:path w="42115" h="10529">
                  <a:moveTo>
                    <a:pt x="0" y="10528"/>
                  </a:moveTo>
                  <a:lnTo>
                    <a:pt x="421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306794" y="3600746"/>
              <a:ext cx="221083" cy="452727"/>
            </a:xfrm>
            <a:custGeom>
              <a:avLst/>
              <a:gdLst/>
              <a:ahLst/>
              <a:cxnLst/>
              <a:rect l="0" t="0" r="0" b="0"/>
              <a:pathLst>
                <a:path w="221083" h="452727">
                  <a:moveTo>
                    <a:pt x="10512" y="0"/>
                  </a:moveTo>
                  <a:lnTo>
                    <a:pt x="2178" y="60384"/>
                  </a:lnTo>
                  <a:lnTo>
                    <a:pt x="634" y="114988"/>
                  </a:lnTo>
                  <a:lnTo>
                    <a:pt x="176" y="168212"/>
                  </a:lnTo>
                  <a:lnTo>
                    <a:pt x="41" y="221026"/>
                  </a:lnTo>
                  <a:lnTo>
                    <a:pt x="0" y="273720"/>
                  </a:lnTo>
                  <a:lnTo>
                    <a:pt x="3108" y="323258"/>
                  </a:lnTo>
                  <a:lnTo>
                    <a:pt x="9050" y="381918"/>
                  </a:lnTo>
                  <a:lnTo>
                    <a:pt x="10080" y="424467"/>
                  </a:lnTo>
                  <a:lnTo>
                    <a:pt x="11393" y="428037"/>
                  </a:lnTo>
                  <a:lnTo>
                    <a:pt x="13439" y="424568"/>
                  </a:lnTo>
                  <a:lnTo>
                    <a:pt x="28706" y="364755"/>
                  </a:lnTo>
                  <a:lnTo>
                    <a:pt x="36593" y="311606"/>
                  </a:lnTo>
                  <a:lnTo>
                    <a:pt x="61159" y="253511"/>
                  </a:lnTo>
                  <a:lnTo>
                    <a:pt x="76211" y="224464"/>
                  </a:lnTo>
                  <a:lnTo>
                    <a:pt x="102258" y="193688"/>
                  </a:lnTo>
                  <a:lnTo>
                    <a:pt x="134143" y="177752"/>
                  </a:lnTo>
                  <a:lnTo>
                    <a:pt x="145574" y="179333"/>
                  </a:lnTo>
                  <a:lnTo>
                    <a:pt x="167636" y="193567"/>
                  </a:lnTo>
                  <a:lnTo>
                    <a:pt x="188608" y="222300"/>
                  </a:lnTo>
                  <a:lnTo>
                    <a:pt x="202231" y="253040"/>
                  </a:lnTo>
                  <a:lnTo>
                    <a:pt x="208909" y="314019"/>
                  </a:lnTo>
                  <a:lnTo>
                    <a:pt x="210066" y="375623"/>
                  </a:lnTo>
                  <a:lnTo>
                    <a:pt x="213576" y="430780"/>
                  </a:lnTo>
                  <a:lnTo>
                    <a:pt x="221082" y="4527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591047" y="3784279"/>
              <a:ext cx="154488" cy="235289"/>
            </a:xfrm>
            <a:custGeom>
              <a:avLst/>
              <a:gdLst/>
              <a:ahLst/>
              <a:cxnLst/>
              <a:rect l="0" t="0" r="0" b="0"/>
              <a:pathLst>
                <a:path w="154488" h="235289">
                  <a:moveTo>
                    <a:pt x="63171" y="48094"/>
                  </a:moveTo>
                  <a:lnTo>
                    <a:pt x="37976" y="110375"/>
                  </a:lnTo>
                  <a:lnTo>
                    <a:pt x="24746" y="167545"/>
                  </a:lnTo>
                  <a:lnTo>
                    <a:pt x="25270" y="211389"/>
                  </a:lnTo>
                  <a:lnTo>
                    <a:pt x="27375" y="223638"/>
                  </a:lnTo>
                  <a:lnTo>
                    <a:pt x="33457" y="230634"/>
                  </a:lnTo>
                  <a:lnTo>
                    <a:pt x="42192" y="234128"/>
                  </a:lnTo>
                  <a:lnTo>
                    <a:pt x="52694" y="235288"/>
                  </a:lnTo>
                  <a:lnTo>
                    <a:pt x="76842" y="227218"/>
                  </a:lnTo>
                  <a:lnTo>
                    <a:pt x="102002" y="210763"/>
                  </a:lnTo>
                  <a:lnTo>
                    <a:pt x="133558" y="176361"/>
                  </a:lnTo>
                  <a:lnTo>
                    <a:pt x="146316" y="154234"/>
                  </a:lnTo>
                  <a:lnTo>
                    <a:pt x="154487" y="110869"/>
                  </a:lnTo>
                  <a:lnTo>
                    <a:pt x="145730" y="66564"/>
                  </a:lnTo>
                  <a:lnTo>
                    <a:pt x="128317" y="34979"/>
                  </a:lnTo>
                  <a:lnTo>
                    <a:pt x="97161" y="10803"/>
                  </a:lnTo>
                  <a:lnTo>
                    <a:pt x="52705" y="0"/>
                  </a:lnTo>
                  <a:lnTo>
                    <a:pt x="0" y="59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822674" y="3754560"/>
              <a:ext cx="589596" cy="261129"/>
            </a:xfrm>
            <a:custGeom>
              <a:avLst/>
              <a:gdLst/>
              <a:ahLst/>
              <a:cxnLst/>
              <a:rect l="0" t="0" r="0" b="0"/>
              <a:pathLst>
                <a:path w="589596" h="261129">
                  <a:moveTo>
                    <a:pt x="0" y="67285"/>
                  </a:moveTo>
                  <a:lnTo>
                    <a:pt x="29308" y="122426"/>
                  </a:lnTo>
                  <a:lnTo>
                    <a:pt x="43909" y="170840"/>
                  </a:lnTo>
                  <a:lnTo>
                    <a:pt x="59322" y="230027"/>
                  </a:lnTo>
                  <a:lnTo>
                    <a:pt x="66530" y="254258"/>
                  </a:lnTo>
                  <a:lnTo>
                    <a:pt x="72429" y="259784"/>
                  </a:lnTo>
                  <a:lnTo>
                    <a:pt x="79872" y="261128"/>
                  </a:lnTo>
                  <a:lnTo>
                    <a:pt x="88342" y="259685"/>
                  </a:lnTo>
                  <a:lnTo>
                    <a:pt x="103994" y="245603"/>
                  </a:lnTo>
                  <a:lnTo>
                    <a:pt x="144166" y="183040"/>
                  </a:lnTo>
                  <a:lnTo>
                    <a:pt x="164521" y="129278"/>
                  </a:lnTo>
                  <a:lnTo>
                    <a:pt x="171776" y="103806"/>
                  </a:lnTo>
                  <a:lnTo>
                    <a:pt x="176518" y="97481"/>
                  </a:lnTo>
                  <a:lnTo>
                    <a:pt x="182020" y="95605"/>
                  </a:lnTo>
                  <a:lnTo>
                    <a:pt x="188027" y="96693"/>
                  </a:lnTo>
                  <a:lnTo>
                    <a:pt x="192032" y="102098"/>
                  </a:lnTo>
                  <a:lnTo>
                    <a:pt x="197668" y="133232"/>
                  </a:lnTo>
                  <a:lnTo>
                    <a:pt x="201678" y="176642"/>
                  </a:lnTo>
                  <a:lnTo>
                    <a:pt x="210908" y="201286"/>
                  </a:lnTo>
                  <a:lnTo>
                    <a:pt x="234847" y="229301"/>
                  </a:lnTo>
                  <a:lnTo>
                    <a:pt x="244302" y="233787"/>
                  </a:lnTo>
                  <a:lnTo>
                    <a:pt x="264166" y="235652"/>
                  </a:lnTo>
                  <a:lnTo>
                    <a:pt x="273207" y="231002"/>
                  </a:lnTo>
                  <a:lnTo>
                    <a:pt x="289491" y="213357"/>
                  </a:lnTo>
                  <a:lnTo>
                    <a:pt x="298288" y="186798"/>
                  </a:lnTo>
                  <a:lnTo>
                    <a:pt x="303936" y="127677"/>
                  </a:lnTo>
                  <a:lnTo>
                    <a:pt x="303881" y="72108"/>
                  </a:lnTo>
                  <a:lnTo>
                    <a:pt x="299179" y="44147"/>
                  </a:lnTo>
                  <a:lnTo>
                    <a:pt x="300058" y="44841"/>
                  </a:lnTo>
                  <a:lnTo>
                    <a:pt x="301815" y="48812"/>
                  </a:lnTo>
                  <a:lnTo>
                    <a:pt x="321054" y="65581"/>
                  </a:lnTo>
                  <a:lnTo>
                    <a:pt x="361335" y="83803"/>
                  </a:lnTo>
                  <a:lnTo>
                    <a:pt x="420072" y="95548"/>
                  </a:lnTo>
                  <a:lnTo>
                    <a:pt x="459818" y="94766"/>
                  </a:lnTo>
                  <a:lnTo>
                    <a:pt x="481614" y="88857"/>
                  </a:lnTo>
                  <a:lnTo>
                    <a:pt x="499099" y="78432"/>
                  </a:lnTo>
                  <a:lnTo>
                    <a:pt x="504698" y="70037"/>
                  </a:lnTo>
                  <a:lnTo>
                    <a:pt x="510919" y="48231"/>
                  </a:lnTo>
                  <a:lnTo>
                    <a:pt x="507445" y="26061"/>
                  </a:lnTo>
                  <a:lnTo>
                    <a:pt x="503243" y="15236"/>
                  </a:lnTo>
                  <a:lnTo>
                    <a:pt x="495762" y="8019"/>
                  </a:lnTo>
                  <a:lnTo>
                    <a:pt x="474973" y="0"/>
                  </a:lnTo>
                  <a:lnTo>
                    <a:pt x="450135" y="5795"/>
                  </a:lnTo>
                  <a:lnTo>
                    <a:pt x="436961" y="12253"/>
                  </a:lnTo>
                  <a:lnTo>
                    <a:pt x="401651" y="49289"/>
                  </a:lnTo>
                  <a:lnTo>
                    <a:pt x="389082" y="83853"/>
                  </a:lnTo>
                  <a:lnTo>
                    <a:pt x="385835" y="122611"/>
                  </a:lnTo>
                  <a:lnTo>
                    <a:pt x="397161" y="179214"/>
                  </a:lnTo>
                  <a:lnTo>
                    <a:pt x="408923" y="203209"/>
                  </a:lnTo>
                  <a:lnTo>
                    <a:pt x="439876" y="229871"/>
                  </a:lnTo>
                  <a:lnTo>
                    <a:pt x="468462" y="235862"/>
                  </a:lnTo>
                  <a:lnTo>
                    <a:pt x="499493" y="233455"/>
                  </a:lnTo>
                  <a:lnTo>
                    <a:pt x="554424" y="212846"/>
                  </a:lnTo>
                  <a:lnTo>
                    <a:pt x="589595" y="193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454384" y="3706031"/>
              <a:ext cx="231628" cy="245595"/>
            </a:xfrm>
            <a:custGeom>
              <a:avLst/>
              <a:gdLst/>
              <a:ahLst/>
              <a:cxnLst/>
              <a:rect l="0" t="0" r="0" b="0"/>
              <a:pathLst>
                <a:path w="231628" h="245595">
                  <a:moveTo>
                    <a:pt x="0" y="42114"/>
                  </a:moveTo>
                  <a:lnTo>
                    <a:pt x="11453" y="91045"/>
                  </a:lnTo>
                  <a:lnTo>
                    <a:pt x="24749" y="144586"/>
                  </a:lnTo>
                  <a:lnTo>
                    <a:pt x="45258" y="202791"/>
                  </a:lnTo>
                  <a:lnTo>
                    <a:pt x="70810" y="245558"/>
                  </a:lnTo>
                  <a:lnTo>
                    <a:pt x="77622" y="245594"/>
                  </a:lnTo>
                  <a:lnTo>
                    <a:pt x="84503" y="239768"/>
                  </a:lnTo>
                  <a:lnTo>
                    <a:pt x="106769" y="199570"/>
                  </a:lnTo>
                  <a:lnTo>
                    <a:pt x="126075" y="139004"/>
                  </a:lnTo>
                  <a:lnTo>
                    <a:pt x="145916" y="95178"/>
                  </a:lnTo>
                  <a:lnTo>
                    <a:pt x="182371" y="42170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8728125" y="3717372"/>
              <a:ext cx="242156" cy="263279"/>
            </a:xfrm>
            <a:custGeom>
              <a:avLst/>
              <a:gdLst/>
              <a:ahLst/>
              <a:cxnLst/>
              <a:rect l="0" t="0" r="0" b="0"/>
              <a:pathLst>
                <a:path w="242156" h="263279">
                  <a:moveTo>
                    <a:pt x="0" y="167644"/>
                  </a:moveTo>
                  <a:lnTo>
                    <a:pt x="22356" y="173233"/>
                  </a:lnTo>
                  <a:lnTo>
                    <a:pt x="45811" y="169738"/>
                  </a:lnTo>
                  <a:lnTo>
                    <a:pt x="69494" y="160385"/>
                  </a:lnTo>
                  <a:lnTo>
                    <a:pt x="116877" y="122956"/>
                  </a:lnTo>
                  <a:lnTo>
                    <a:pt x="142124" y="87592"/>
                  </a:lnTo>
                  <a:lnTo>
                    <a:pt x="153245" y="41889"/>
                  </a:lnTo>
                  <a:lnTo>
                    <a:pt x="151296" y="28825"/>
                  </a:lnTo>
                  <a:lnTo>
                    <a:pt x="139772" y="8071"/>
                  </a:lnTo>
                  <a:lnTo>
                    <a:pt x="129446" y="2770"/>
                  </a:lnTo>
                  <a:lnTo>
                    <a:pt x="102375" y="0"/>
                  </a:lnTo>
                  <a:lnTo>
                    <a:pt x="91647" y="3238"/>
                  </a:lnTo>
                  <a:lnTo>
                    <a:pt x="83324" y="8908"/>
                  </a:lnTo>
                  <a:lnTo>
                    <a:pt x="50183" y="47044"/>
                  </a:lnTo>
                  <a:lnTo>
                    <a:pt x="28676" y="103611"/>
                  </a:lnTo>
                  <a:lnTo>
                    <a:pt x="23314" y="141392"/>
                  </a:lnTo>
                  <a:lnTo>
                    <a:pt x="29909" y="187675"/>
                  </a:lnTo>
                  <a:lnTo>
                    <a:pt x="40317" y="218812"/>
                  </a:lnTo>
                  <a:lnTo>
                    <a:pt x="51454" y="235619"/>
                  </a:lnTo>
                  <a:lnTo>
                    <a:pt x="82056" y="258235"/>
                  </a:lnTo>
                  <a:lnTo>
                    <a:pt x="110558" y="263278"/>
                  </a:lnTo>
                  <a:lnTo>
                    <a:pt x="165338" y="256984"/>
                  </a:lnTo>
                  <a:lnTo>
                    <a:pt x="193528" y="242208"/>
                  </a:lnTo>
                  <a:lnTo>
                    <a:pt x="242155" y="1992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069499" y="3717197"/>
              <a:ext cx="311394" cy="232009"/>
            </a:xfrm>
            <a:custGeom>
              <a:avLst/>
              <a:gdLst/>
              <a:ahLst/>
              <a:cxnLst/>
              <a:rect l="0" t="0" r="0" b="0"/>
              <a:pathLst>
                <a:path w="311394" h="232009">
                  <a:moveTo>
                    <a:pt x="6066" y="20420"/>
                  </a:moveTo>
                  <a:lnTo>
                    <a:pt x="6066" y="72470"/>
                  </a:lnTo>
                  <a:lnTo>
                    <a:pt x="6066" y="122410"/>
                  </a:lnTo>
                  <a:lnTo>
                    <a:pt x="6066" y="169962"/>
                  </a:lnTo>
                  <a:lnTo>
                    <a:pt x="0" y="232008"/>
                  </a:lnTo>
                  <a:lnTo>
                    <a:pt x="853" y="231669"/>
                  </a:lnTo>
                  <a:lnTo>
                    <a:pt x="20415" y="171565"/>
                  </a:lnTo>
                  <a:lnTo>
                    <a:pt x="37693" y="115669"/>
                  </a:lnTo>
                  <a:lnTo>
                    <a:pt x="47029" y="94339"/>
                  </a:lnTo>
                  <a:lnTo>
                    <a:pt x="85940" y="47095"/>
                  </a:lnTo>
                  <a:lnTo>
                    <a:pt x="113181" y="30143"/>
                  </a:lnTo>
                  <a:lnTo>
                    <a:pt x="172568" y="10248"/>
                  </a:lnTo>
                  <a:lnTo>
                    <a:pt x="211768" y="2588"/>
                  </a:lnTo>
                  <a:lnTo>
                    <a:pt x="271826" y="0"/>
                  </a:lnTo>
                  <a:lnTo>
                    <a:pt x="291078" y="2765"/>
                  </a:lnTo>
                  <a:lnTo>
                    <a:pt x="311393" y="98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432290" y="4242985"/>
              <a:ext cx="282587" cy="463196"/>
            </a:xfrm>
            <a:custGeom>
              <a:avLst/>
              <a:gdLst/>
              <a:ahLst/>
              <a:cxnLst/>
              <a:rect l="0" t="0" r="0" b="0"/>
              <a:pathLst>
                <a:path w="282587" h="463196">
                  <a:moveTo>
                    <a:pt x="189513" y="0"/>
                  </a:moveTo>
                  <a:lnTo>
                    <a:pt x="207472" y="53874"/>
                  </a:lnTo>
                  <a:lnTo>
                    <a:pt x="224662" y="111036"/>
                  </a:lnTo>
                  <a:lnTo>
                    <a:pt x="239827" y="166559"/>
                  </a:lnTo>
                  <a:lnTo>
                    <a:pt x="256414" y="215597"/>
                  </a:lnTo>
                  <a:lnTo>
                    <a:pt x="268087" y="266001"/>
                  </a:lnTo>
                  <a:lnTo>
                    <a:pt x="275744" y="328667"/>
                  </a:lnTo>
                  <a:lnTo>
                    <a:pt x="281743" y="379702"/>
                  </a:lnTo>
                  <a:lnTo>
                    <a:pt x="282586" y="397024"/>
                  </a:lnTo>
                  <a:lnTo>
                    <a:pt x="274162" y="425630"/>
                  </a:lnTo>
                  <a:lnTo>
                    <a:pt x="258721" y="447702"/>
                  </a:lnTo>
                  <a:lnTo>
                    <a:pt x="240159" y="461411"/>
                  </a:lnTo>
                  <a:lnTo>
                    <a:pt x="227957" y="463195"/>
                  </a:lnTo>
                  <a:lnTo>
                    <a:pt x="198800" y="458938"/>
                  </a:lnTo>
                  <a:lnTo>
                    <a:pt x="160679" y="443387"/>
                  </a:lnTo>
                  <a:lnTo>
                    <a:pt x="104063" y="403388"/>
                  </a:lnTo>
                  <a:lnTo>
                    <a:pt x="48303" y="355617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836431" y="4412355"/>
              <a:ext cx="164399" cy="251771"/>
            </a:xfrm>
            <a:custGeom>
              <a:avLst/>
              <a:gdLst/>
              <a:ahLst/>
              <a:cxnLst/>
              <a:rect l="0" t="0" r="0" b="0"/>
              <a:pathLst>
                <a:path w="164399" h="251771">
                  <a:moveTo>
                    <a:pt x="111756" y="30671"/>
                  </a:moveTo>
                  <a:lnTo>
                    <a:pt x="111756" y="8314"/>
                  </a:lnTo>
                  <a:lnTo>
                    <a:pt x="107076" y="2898"/>
                  </a:lnTo>
                  <a:lnTo>
                    <a:pt x="99278" y="457"/>
                  </a:lnTo>
                  <a:lnTo>
                    <a:pt x="89399" y="0"/>
                  </a:lnTo>
                  <a:lnTo>
                    <a:pt x="69064" y="8850"/>
                  </a:lnTo>
                  <a:lnTo>
                    <a:pt x="41005" y="33564"/>
                  </a:lnTo>
                  <a:lnTo>
                    <a:pt x="17873" y="69353"/>
                  </a:lnTo>
                  <a:lnTo>
                    <a:pt x="5689" y="99336"/>
                  </a:lnTo>
                  <a:lnTo>
                    <a:pt x="0" y="142523"/>
                  </a:lnTo>
                  <a:lnTo>
                    <a:pt x="2815" y="170850"/>
                  </a:lnTo>
                  <a:lnTo>
                    <a:pt x="7543" y="181446"/>
                  </a:lnTo>
                  <a:lnTo>
                    <a:pt x="22155" y="196338"/>
                  </a:lnTo>
                  <a:lnTo>
                    <a:pt x="30965" y="199607"/>
                  </a:lnTo>
                  <a:lnTo>
                    <a:pt x="50112" y="200120"/>
                  </a:lnTo>
                  <a:lnTo>
                    <a:pt x="58962" y="195110"/>
                  </a:lnTo>
                  <a:lnTo>
                    <a:pt x="75034" y="177064"/>
                  </a:lnTo>
                  <a:lnTo>
                    <a:pt x="103246" y="118946"/>
                  </a:lnTo>
                  <a:lnTo>
                    <a:pt x="121296" y="57380"/>
                  </a:lnTo>
                  <a:lnTo>
                    <a:pt x="125135" y="44968"/>
                  </a:lnTo>
                  <a:lnTo>
                    <a:pt x="126524" y="43712"/>
                  </a:lnTo>
                  <a:lnTo>
                    <a:pt x="123074" y="99069"/>
                  </a:lnTo>
                  <a:lnTo>
                    <a:pt x="122518" y="151153"/>
                  </a:lnTo>
                  <a:lnTo>
                    <a:pt x="127943" y="199860"/>
                  </a:lnTo>
                  <a:lnTo>
                    <a:pt x="136887" y="223240"/>
                  </a:lnTo>
                  <a:lnTo>
                    <a:pt x="147492" y="239089"/>
                  </a:lnTo>
                  <a:lnTo>
                    <a:pt x="164398" y="251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051032" y="4411440"/>
              <a:ext cx="170897" cy="203857"/>
            </a:xfrm>
            <a:custGeom>
              <a:avLst/>
              <a:gdLst/>
              <a:ahLst/>
              <a:cxnLst/>
              <a:rect l="0" t="0" r="0" b="0"/>
              <a:pathLst>
                <a:path w="170897" h="203857">
                  <a:moveTo>
                    <a:pt x="76139" y="0"/>
                  </a:moveTo>
                  <a:lnTo>
                    <a:pt x="50923" y="19151"/>
                  </a:lnTo>
                  <a:lnTo>
                    <a:pt x="24604" y="52728"/>
                  </a:lnTo>
                  <a:lnTo>
                    <a:pt x="0" y="114208"/>
                  </a:lnTo>
                  <a:lnTo>
                    <a:pt x="1745" y="139277"/>
                  </a:lnTo>
                  <a:lnTo>
                    <a:pt x="11490" y="164847"/>
                  </a:lnTo>
                  <a:lnTo>
                    <a:pt x="27519" y="187909"/>
                  </a:lnTo>
                  <a:lnTo>
                    <a:pt x="49461" y="200499"/>
                  </a:lnTo>
                  <a:lnTo>
                    <a:pt x="61863" y="203856"/>
                  </a:lnTo>
                  <a:lnTo>
                    <a:pt x="88122" y="198227"/>
                  </a:lnTo>
                  <a:lnTo>
                    <a:pt x="131929" y="171607"/>
                  </a:lnTo>
                  <a:lnTo>
                    <a:pt x="170896" y="1158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274570" y="4264042"/>
              <a:ext cx="21058" cy="347441"/>
            </a:xfrm>
            <a:custGeom>
              <a:avLst/>
              <a:gdLst/>
              <a:ahLst/>
              <a:cxnLst/>
              <a:rect l="0" t="0" r="0" b="0"/>
              <a:pathLst>
                <a:path w="21058" h="347441">
                  <a:moveTo>
                    <a:pt x="0" y="0"/>
                  </a:moveTo>
                  <a:lnTo>
                    <a:pt x="0" y="52050"/>
                  </a:lnTo>
                  <a:lnTo>
                    <a:pt x="0" y="101990"/>
                  </a:lnTo>
                  <a:lnTo>
                    <a:pt x="5589" y="160786"/>
                  </a:lnTo>
                  <a:lnTo>
                    <a:pt x="9553" y="217460"/>
                  </a:lnTo>
                  <a:lnTo>
                    <a:pt x="10336" y="276835"/>
                  </a:lnTo>
                  <a:lnTo>
                    <a:pt x="13591" y="317941"/>
                  </a:lnTo>
                  <a:lnTo>
                    <a:pt x="21057" y="3474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321031" y="4369327"/>
              <a:ext cx="121996" cy="200042"/>
            </a:xfrm>
            <a:custGeom>
              <a:avLst/>
              <a:gdLst/>
              <a:ahLst/>
              <a:cxnLst/>
              <a:rect l="0" t="0" r="0" b="0"/>
              <a:pathLst>
                <a:path w="121996" h="200042">
                  <a:moveTo>
                    <a:pt x="100938" y="0"/>
                  </a:moveTo>
                  <a:lnTo>
                    <a:pt x="56975" y="58616"/>
                  </a:lnTo>
                  <a:lnTo>
                    <a:pt x="14271" y="103760"/>
                  </a:lnTo>
                  <a:lnTo>
                    <a:pt x="4556" y="111287"/>
                  </a:lnTo>
                  <a:lnTo>
                    <a:pt x="418" y="119815"/>
                  </a:lnTo>
                  <a:lnTo>
                    <a:pt x="0" y="129010"/>
                  </a:lnTo>
                  <a:lnTo>
                    <a:pt x="2060" y="138649"/>
                  </a:lnTo>
                  <a:lnTo>
                    <a:pt x="16828" y="155598"/>
                  </a:lnTo>
                  <a:lnTo>
                    <a:pt x="38989" y="169760"/>
                  </a:lnTo>
                  <a:lnTo>
                    <a:pt x="99481" y="192269"/>
                  </a:lnTo>
                  <a:lnTo>
                    <a:pt x="121995" y="2000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516208" y="4306156"/>
              <a:ext cx="169257" cy="284270"/>
            </a:xfrm>
            <a:custGeom>
              <a:avLst/>
              <a:gdLst/>
              <a:ahLst/>
              <a:cxnLst/>
              <a:rect l="0" t="0" r="0" b="0"/>
              <a:pathLst>
                <a:path w="169257" h="284270">
                  <a:moveTo>
                    <a:pt x="105803" y="0"/>
                  </a:moveTo>
                  <a:lnTo>
                    <a:pt x="45862" y="26364"/>
                  </a:lnTo>
                  <a:lnTo>
                    <a:pt x="20062" y="47326"/>
                  </a:lnTo>
                  <a:lnTo>
                    <a:pt x="4914" y="65487"/>
                  </a:lnTo>
                  <a:lnTo>
                    <a:pt x="1109" y="75243"/>
                  </a:lnTo>
                  <a:lnTo>
                    <a:pt x="0" y="95442"/>
                  </a:lnTo>
                  <a:lnTo>
                    <a:pt x="4852" y="104572"/>
                  </a:lnTo>
                  <a:lnTo>
                    <a:pt x="22721" y="120956"/>
                  </a:lnTo>
                  <a:lnTo>
                    <a:pt x="79556" y="143302"/>
                  </a:lnTo>
                  <a:lnTo>
                    <a:pt x="133937" y="165913"/>
                  </a:lnTo>
                  <a:lnTo>
                    <a:pt x="145616" y="170270"/>
                  </a:lnTo>
                  <a:lnTo>
                    <a:pt x="161712" y="184470"/>
                  </a:lnTo>
                  <a:lnTo>
                    <a:pt x="167642" y="193170"/>
                  </a:lnTo>
                  <a:lnTo>
                    <a:pt x="169256" y="203649"/>
                  </a:lnTo>
                  <a:lnTo>
                    <a:pt x="164810" y="227771"/>
                  </a:lnTo>
                  <a:lnTo>
                    <a:pt x="148796" y="247850"/>
                  </a:lnTo>
                  <a:lnTo>
                    <a:pt x="116591" y="269189"/>
                  </a:lnTo>
                  <a:lnTo>
                    <a:pt x="74217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727296" y="4379855"/>
              <a:ext cx="142871" cy="167635"/>
            </a:xfrm>
            <a:custGeom>
              <a:avLst/>
              <a:gdLst/>
              <a:ahLst/>
              <a:cxnLst/>
              <a:rect l="0" t="0" r="0" b="0"/>
              <a:pathLst>
                <a:path w="142871" h="167635">
                  <a:moveTo>
                    <a:pt x="0" y="21057"/>
                  </a:moveTo>
                  <a:lnTo>
                    <a:pt x="14654" y="79674"/>
                  </a:lnTo>
                  <a:lnTo>
                    <a:pt x="29367" y="138744"/>
                  </a:lnTo>
                  <a:lnTo>
                    <a:pt x="40738" y="159540"/>
                  </a:lnTo>
                  <a:lnTo>
                    <a:pt x="50555" y="164852"/>
                  </a:lnTo>
                  <a:lnTo>
                    <a:pt x="77061" y="167634"/>
                  </a:lnTo>
                  <a:lnTo>
                    <a:pt x="88808" y="164399"/>
                  </a:lnTo>
                  <a:lnTo>
                    <a:pt x="108100" y="151445"/>
                  </a:lnTo>
                  <a:lnTo>
                    <a:pt x="132115" y="118832"/>
                  </a:lnTo>
                  <a:lnTo>
                    <a:pt x="142870" y="79533"/>
                  </a:lnTo>
                  <a:lnTo>
                    <a:pt x="140870" y="67060"/>
                  </a:lnTo>
                  <a:lnTo>
                    <a:pt x="129289" y="43843"/>
                  </a:lnTo>
                  <a:lnTo>
                    <a:pt x="97449" y="16630"/>
                  </a:lnTo>
                  <a:lnTo>
                    <a:pt x="71777" y="7392"/>
                  </a:lnTo>
                  <a:lnTo>
                    <a:pt x="34135" y="219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937866" y="4386521"/>
              <a:ext cx="210570" cy="203905"/>
            </a:xfrm>
            <a:custGeom>
              <a:avLst/>
              <a:gdLst/>
              <a:ahLst/>
              <a:cxnLst/>
              <a:rect l="0" t="0" r="0" b="0"/>
              <a:pathLst>
                <a:path w="210570" h="203905">
                  <a:moveTo>
                    <a:pt x="0" y="45977"/>
                  </a:moveTo>
                  <a:lnTo>
                    <a:pt x="16788" y="102191"/>
                  </a:lnTo>
                  <a:lnTo>
                    <a:pt x="20214" y="160763"/>
                  </a:lnTo>
                  <a:lnTo>
                    <a:pt x="20682" y="180051"/>
                  </a:lnTo>
                  <a:lnTo>
                    <a:pt x="35696" y="118814"/>
                  </a:lnTo>
                  <a:lnTo>
                    <a:pt x="55840" y="63800"/>
                  </a:lnTo>
                  <a:lnTo>
                    <a:pt x="77766" y="27081"/>
                  </a:lnTo>
                  <a:lnTo>
                    <a:pt x="86939" y="15832"/>
                  </a:lnTo>
                  <a:lnTo>
                    <a:pt x="109609" y="3334"/>
                  </a:lnTo>
                  <a:lnTo>
                    <a:pt x="122205" y="0"/>
                  </a:lnTo>
                  <a:lnTo>
                    <a:pt x="134113" y="1288"/>
                  </a:lnTo>
                  <a:lnTo>
                    <a:pt x="156701" y="12077"/>
                  </a:lnTo>
                  <a:lnTo>
                    <a:pt x="172200" y="34810"/>
                  </a:lnTo>
                  <a:lnTo>
                    <a:pt x="191682" y="97063"/>
                  </a:lnTo>
                  <a:lnTo>
                    <a:pt x="205625" y="156110"/>
                  </a:lnTo>
                  <a:lnTo>
                    <a:pt x="210569" y="2039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359005" y="4348269"/>
              <a:ext cx="478227" cy="259511"/>
            </a:xfrm>
            <a:custGeom>
              <a:avLst/>
              <a:gdLst/>
              <a:ahLst/>
              <a:cxnLst/>
              <a:rect l="0" t="0" r="0" b="0"/>
              <a:pathLst>
                <a:path w="478227" h="259511">
                  <a:moveTo>
                    <a:pt x="0" y="0"/>
                  </a:moveTo>
                  <a:lnTo>
                    <a:pt x="3120" y="42692"/>
                  </a:lnTo>
                  <a:lnTo>
                    <a:pt x="17959" y="98343"/>
                  </a:lnTo>
                  <a:lnTo>
                    <a:pt x="28198" y="148072"/>
                  </a:lnTo>
                  <a:lnTo>
                    <a:pt x="45640" y="209273"/>
                  </a:lnTo>
                  <a:lnTo>
                    <a:pt x="51484" y="214385"/>
                  </a:lnTo>
                  <a:lnTo>
                    <a:pt x="58889" y="215453"/>
                  </a:lnTo>
                  <a:lnTo>
                    <a:pt x="67335" y="213826"/>
                  </a:lnTo>
                  <a:lnTo>
                    <a:pt x="74136" y="206891"/>
                  </a:lnTo>
                  <a:lnTo>
                    <a:pt x="84812" y="183589"/>
                  </a:lnTo>
                  <a:lnTo>
                    <a:pt x="97400" y="126407"/>
                  </a:lnTo>
                  <a:lnTo>
                    <a:pt x="108538" y="68780"/>
                  </a:lnTo>
                  <a:lnTo>
                    <a:pt x="124837" y="31428"/>
                  </a:lnTo>
                  <a:lnTo>
                    <a:pt x="130018" y="27971"/>
                  </a:lnTo>
                  <a:lnTo>
                    <a:pt x="134642" y="29177"/>
                  </a:lnTo>
                  <a:lnTo>
                    <a:pt x="138894" y="33489"/>
                  </a:lnTo>
                  <a:lnTo>
                    <a:pt x="157732" y="92004"/>
                  </a:lnTo>
                  <a:lnTo>
                    <a:pt x="171927" y="153095"/>
                  </a:lnTo>
                  <a:lnTo>
                    <a:pt x="182483" y="201080"/>
                  </a:lnTo>
                  <a:lnTo>
                    <a:pt x="189506" y="208923"/>
                  </a:lnTo>
                  <a:lnTo>
                    <a:pt x="198867" y="211812"/>
                  </a:lnTo>
                  <a:lnTo>
                    <a:pt x="209787" y="211398"/>
                  </a:lnTo>
                  <a:lnTo>
                    <a:pt x="218237" y="207613"/>
                  </a:lnTo>
                  <a:lnTo>
                    <a:pt x="230745" y="194048"/>
                  </a:lnTo>
                  <a:lnTo>
                    <a:pt x="255808" y="136345"/>
                  </a:lnTo>
                  <a:lnTo>
                    <a:pt x="286282" y="73654"/>
                  </a:lnTo>
                  <a:lnTo>
                    <a:pt x="308249" y="24171"/>
                  </a:lnTo>
                  <a:lnTo>
                    <a:pt x="314294" y="16114"/>
                  </a:lnTo>
                  <a:lnTo>
                    <a:pt x="320664" y="14252"/>
                  </a:lnTo>
                  <a:lnTo>
                    <a:pt x="327250" y="16521"/>
                  </a:lnTo>
                  <a:lnTo>
                    <a:pt x="333980" y="21543"/>
                  </a:lnTo>
                  <a:lnTo>
                    <a:pt x="341458" y="42720"/>
                  </a:lnTo>
                  <a:lnTo>
                    <a:pt x="345668" y="93767"/>
                  </a:lnTo>
                  <a:lnTo>
                    <a:pt x="346653" y="136431"/>
                  </a:lnTo>
                  <a:lnTo>
                    <a:pt x="348377" y="196402"/>
                  </a:lnTo>
                  <a:lnTo>
                    <a:pt x="352927" y="225331"/>
                  </a:lnTo>
                  <a:lnTo>
                    <a:pt x="365087" y="246766"/>
                  </a:lnTo>
                  <a:lnTo>
                    <a:pt x="373243" y="255758"/>
                  </a:lnTo>
                  <a:lnTo>
                    <a:pt x="382190" y="259413"/>
                  </a:lnTo>
                  <a:lnTo>
                    <a:pt x="391664" y="259510"/>
                  </a:lnTo>
                  <a:lnTo>
                    <a:pt x="401490" y="257235"/>
                  </a:lnTo>
                  <a:lnTo>
                    <a:pt x="432085" y="237265"/>
                  </a:lnTo>
                  <a:lnTo>
                    <a:pt x="452200" y="209121"/>
                  </a:lnTo>
                  <a:lnTo>
                    <a:pt x="473251" y="151498"/>
                  </a:lnTo>
                  <a:lnTo>
                    <a:pt x="478226" y="122315"/>
                  </a:lnTo>
                  <a:lnTo>
                    <a:pt x="476537" y="97646"/>
                  </a:lnTo>
                  <a:lnTo>
                    <a:pt x="465648" y="74984"/>
                  </a:lnTo>
                  <a:lnTo>
                    <a:pt x="457831" y="64028"/>
                  </a:lnTo>
                  <a:lnTo>
                    <a:pt x="436668" y="48734"/>
                  </a:lnTo>
                  <a:lnTo>
                    <a:pt x="411664" y="39208"/>
                  </a:lnTo>
                  <a:lnTo>
                    <a:pt x="372449" y="35014"/>
                  </a:lnTo>
                  <a:lnTo>
                    <a:pt x="326384" y="421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959130" y="4358258"/>
              <a:ext cx="263213" cy="274282"/>
            </a:xfrm>
            <a:custGeom>
              <a:avLst/>
              <a:gdLst/>
              <a:ahLst/>
              <a:cxnLst/>
              <a:rect l="0" t="0" r="0" b="0"/>
              <a:pathLst>
                <a:path w="263213" h="274282">
                  <a:moveTo>
                    <a:pt x="0" y="84768"/>
                  </a:moveTo>
                  <a:lnTo>
                    <a:pt x="19128" y="148218"/>
                  </a:lnTo>
                  <a:lnTo>
                    <a:pt x="36880" y="209432"/>
                  </a:lnTo>
                  <a:lnTo>
                    <a:pt x="39788" y="229082"/>
                  </a:lnTo>
                  <a:lnTo>
                    <a:pt x="40563" y="227771"/>
                  </a:lnTo>
                  <a:lnTo>
                    <a:pt x="43080" y="165211"/>
                  </a:lnTo>
                  <a:lnTo>
                    <a:pt x="53526" y="106464"/>
                  </a:lnTo>
                  <a:lnTo>
                    <a:pt x="71476" y="45295"/>
                  </a:lnTo>
                  <a:lnTo>
                    <a:pt x="90328" y="19910"/>
                  </a:lnTo>
                  <a:lnTo>
                    <a:pt x="107996" y="4859"/>
                  </a:lnTo>
                  <a:lnTo>
                    <a:pt x="117621" y="1080"/>
                  </a:lnTo>
                  <a:lnTo>
                    <a:pt x="137673" y="0"/>
                  </a:lnTo>
                  <a:lnTo>
                    <a:pt x="158285" y="9659"/>
                  </a:lnTo>
                  <a:lnTo>
                    <a:pt x="186500" y="34827"/>
                  </a:lnTo>
                  <a:lnTo>
                    <a:pt x="206557" y="64512"/>
                  </a:lnTo>
                  <a:lnTo>
                    <a:pt x="227589" y="117629"/>
                  </a:lnTo>
                  <a:lnTo>
                    <a:pt x="242051" y="176180"/>
                  </a:lnTo>
                  <a:lnTo>
                    <a:pt x="249534" y="228056"/>
                  </a:lnTo>
                  <a:lnTo>
                    <a:pt x="252454" y="253737"/>
                  </a:lnTo>
                  <a:lnTo>
                    <a:pt x="263212" y="2742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464498" y="4327213"/>
              <a:ext cx="20621" cy="329296"/>
            </a:xfrm>
            <a:custGeom>
              <a:avLst/>
              <a:gdLst/>
              <a:ahLst/>
              <a:cxnLst/>
              <a:rect l="0" t="0" r="0" b="0"/>
              <a:pathLst>
                <a:path w="20621" h="329296">
                  <a:moveTo>
                    <a:pt x="0" y="0"/>
                  </a:moveTo>
                  <a:lnTo>
                    <a:pt x="3119" y="42691"/>
                  </a:lnTo>
                  <a:lnTo>
                    <a:pt x="9065" y="89931"/>
                  </a:lnTo>
                  <a:lnTo>
                    <a:pt x="10094" y="152858"/>
                  </a:lnTo>
                  <a:lnTo>
                    <a:pt x="10399" y="208418"/>
                  </a:lnTo>
                  <a:lnTo>
                    <a:pt x="16079" y="265694"/>
                  </a:lnTo>
                  <a:lnTo>
                    <a:pt x="20074" y="328996"/>
                  </a:lnTo>
                  <a:lnTo>
                    <a:pt x="20402" y="329295"/>
                  </a:lnTo>
                  <a:lnTo>
                    <a:pt x="20620" y="324815"/>
                  </a:lnTo>
                  <a:lnTo>
                    <a:pt x="17744" y="316717"/>
                  </a:lnTo>
                  <a:lnTo>
                    <a:pt x="10528" y="3053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453969" y="4305016"/>
              <a:ext cx="179682" cy="264353"/>
            </a:xfrm>
            <a:custGeom>
              <a:avLst/>
              <a:gdLst/>
              <a:ahLst/>
              <a:cxnLst/>
              <a:rect l="0" t="0" r="0" b="0"/>
              <a:pathLst>
                <a:path w="179682" h="264353">
                  <a:moveTo>
                    <a:pt x="0" y="64311"/>
                  </a:moveTo>
                  <a:lnTo>
                    <a:pt x="9576" y="40264"/>
                  </a:lnTo>
                  <a:lnTo>
                    <a:pt x="20244" y="25937"/>
                  </a:lnTo>
                  <a:lnTo>
                    <a:pt x="50582" y="4717"/>
                  </a:lnTo>
                  <a:lnTo>
                    <a:pt x="72784" y="0"/>
                  </a:lnTo>
                  <a:lnTo>
                    <a:pt x="83617" y="380"/>
                  </a:lnTo>
                  <a:lnTo>
                    <a:pt x="121222" y="17682"/>
                  </a:lnTo>
                  <a:lnTo>
                    <a:pt x="150822" y="39446"/>
                  </a:lnTo>
                  <a:lnTo>
                    <a:pt x="174409" y="77480"/>
                  </a:lnTo>
                  <a:lnTo>
                    <a:pt x="179681" y="109158"/>
                  </a:lnTo>
                  <a:lnTo>
                    <a:pt x="175784" y="142735"/>
                  </a:lnTo>
                  <a:lnTo>
                    <a:pt x="147807" y="202591"/>
                  </a:lnTo>
                  <a:lnTo>
                    <a:pt x="132372" y="220525"/>
                  </a:lnTo>
                  <a:lnTo>
                    <a:pt x="83636" y="251244"/>
                  </a:lnTo>
                  <a:lnTo>
                    <a:pt x="46878" y="260468"/>
                  </a:lnTo>
                  <a:lnTo>
                    <a:pt x="10529" y="2643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727710" y="4337741"/>
              <a:ext cx="160150" cy="209752"/>
            </a:xfrm>
            <a:custGeom>
              <a:avLst/>
              <a:gdLst/>
              <a:ahLst/>
              <a:cxnLst/>
              <a:rect l="0" t="0" r="0" b="0"/>
              <a:pathLst>
                <a:path w="160150" h="209752">
                  <a:moveTo>
                    <a:pt x="0" y="0"/>
                  </a:moveTo>
                  <a:lnTo>
                    <a:pt x="5589" y="58617"/>
                  </a:lnTo>
                  <a:lnTo>
                    <a:pt x="9065" y="115764"/>
                  </a:lnTo>
                  <a:lnTo>
                    <a:pt x="21273" y="167792"/>
                  </a:lnTo>
                  <a:lnTo>
                    <a:pt x="39709" y="201664"/>
                  </a:lnTo>
                  <a:lnTo>
                    <a:pt x="48700" y="206973"/>
                  </a:lnTo>
                  <a:lnTo>
                    <a:pt x="71167" y="209751"/>
                  </a:lnTo>
                  <a:lnTo>
                    <a:pt x="90512" y="203967"/>
                  </a:lnTo>
                  <a:lnTo>
                    <a:pt x="121994" y="181189"/>
                  </a:lnTo>
                  <a:lnTo>
                    <a:pt x="149573" y="138519"/>
                  </a:lnTo>
                  <a:lnTo>
                    <a:pt x="159284" y="116546"/>
                  </a:lnTo>
                  <a:lnTo>
                    <a:pt x="160149" y="73267"/>
                  </a:lnTo>
                  <a:lnTo>
                    <a:pt x="147407" y="34577"/>
                  </a:lnTo>
                  <a:lnTo>
                    <a:pt x="129075" y="18097"/>
                  </a:lnTo>
                  <a:lnTo>
                    <a:pt x="104160" y="8043"/>
                  </a:lnTo>
                  <a:lnTo>
                    <a:pt x="59588" y="3553"/>
                  </a:lnTo>
                  <a:lnTo>
                    <a:pt x="10528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980394" y="4270771"/>
              <a:ext cx="216734" cy="357546"/>
            </a:xfrm>
            <a:custGeom>
              <a:avLst/>
              <a:gdLst/>
              <a:ahLst/>
              <a:cxnLst/>
              <a:rect l="0" t="0" r="0" b="0"/>
              <a:pathLst>
                <a:path w="216734" h="357546">
                  <a:moveTo>
                    <a:pt x="0" y="224898"/>
                  </a:moveTo>
                  <a:lnTo>
                    <a:pt x="17959" y="288325"/>
                  </a:lnTo>
                  <a:lnTo>
                    <a:pt x="31666" y="336472"/>
                  </a:lnTo>
                  <a:lnTo>
                    <a:pt x="37471" y="357545"/>
                  </a:lnTo>
                  <a:lnTo>
                    <a:pt x="39019" y="356613"/>
                  </a:lnTo>
                  <a:lnTo>
                    <a:pt x="40050" y="351312"/>
                  </a:lnTo>
                  <a:lnTo>
                    <a:pt x="34471" y="305674"/>
                  </a:lnTo>
                  <a:lnTo>
                    <a:pt x="32441" y="247792"/>
                  </a:lnTo>
                  <a:lnTo>
                    <a:pt x="31755" y="184533"/>
                  </a:lnTo>
                  <a:lnTo>
                    <a:pt x="37208" y="126977"/>
                  </a:lnTo>
                  <a:lnTo>
                    <a:pt x="56041" y="64820"/>
                  </a:lnTo>
                  <a:lnTo>
                    <a:pt x="77826" y="27339"/>
                  </a:lnTo>
                  <a:lnTo>
                    <a:pt x="86979" y="15983"/>
                  </a:lnTo>
                  <a:lnTo>
                    <a:pt x="109627" y="3365"/>
                  </a:lnTo>
                  <a:lnTo>
                    <a:pt x="122218" y="0"/>
                  </a:lnTo>
                  <a:lnTo>
                    <a:pt x="148686" y="2501"/>
                  </a:lnTo>
                  <a:lnTo>
                    <a:pt x="173707" y="11411"/>
                  </a:lnTo>
                  <a:lnTo>
                    <a:pt x="192627" y="23170"/>
                  </a:lnTo>
                  <a:lnTo>
                    <a:pt x="205715" y="42434"/>
                  </a:lnTo>
                  <a:lnTo>
                    <a:pt x="214261" y="70103"/>
                  </a:lnTo>
                  <a:lnTo>
                    <a:pt x="216733" y="127040"/>
                  </a:lnTo>
                  <a:lnTo>
                    <a:pt x="203688" y="168217"/>
                  </a:lnTo>
                  <a:lnTo>
                    <a:pt x="171521" y="218777"/>
                  </a:lnTo>
                  <a:lnTo>
                    <a:pt x="124224" y="263273"/>
                  </a:lnTo>
                  <a:lnTo>
                    <a:pt x="107463" y="271199"/>
                  </a:lnTo>
                  <a:lnTo>
                    <a:pt x="84228" y="2775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327834" y="4337750"/>
              <a:ext cx="231628" cy="201717"/>
            </a:xfrm>
            <a:custGeom>
              <a:avLst/>
              <a:gdLst/>
              <a:ahLst/>
              <a:cxnLst/>
              <a:rect l="0" t="0" r="0" b="0"/>
              <a:pathLst>
                <a:path w="231628" h="201717">
                  <a:moveTo>
                    <a:pt x="0" y="73690"/>
                  </a:moveTo>
                  <a:lnTo>
                    <a:pt x="5590" y="132307"/>
                  </a:lnTo>
                  <a:lnTo>
                    <a:pt x="14573" y="152775"/>
                  </a:lnTo>
                  <a:lnTo>
                    <a:pt x="20244" y="161508"/>
                  </a:lnTo>
                  <a:lnTo>
                    <a:pt x="27534" y="166161"/>
                  </a:lnTo>
                  <a:lnTo>
                    <a:pt x="44993" y="168211"/>
                  </a:lnTo>
                  <a:lnTo>
                    <a:pt x="61330" y="162103"/>
                  </a:lnTo>
                  <a:lnTo>
                    <a:pt x="77561" y="149250"/>
                  </a:lnTo>
                  <a:lnTo>
                    <a:pt x="104090" y="116875"/>
                  </a:lnTo>
                  <a:lnTo>
                    <a:pt x="128771" y="63303"/>
                  </a:lnTo>
                  <a:lnTo>
                    <a:pt x="150814" y="3"/>
                  </a:lnTo>
                  <a:lnTo>
                    <a:pt x="153185" y="0"/>
                  </a:lnTo>
                  <a:lnTo>
                    <a:pt x="156991" y="50426"/>
                  </a:lnTo>
                  <a:lnTo>
                    <a:pt x="160770" y="107741"/>
                  </a:lnTo>
                  <a:lnTo>
                    <a:pt x="169299" y="159819"/>
                  </a:lnTo>
                  <a:lnTo>
                    <a:pt x="172528" y="173223"/>
                  </a:lnTo>
                  <a:lnTo>
                    <a:pt x="179360" y="183329"/>
                  </a:lnTo>
                  <a:lnTo>
                    <a:pt x="199428" y="197678"/>
                  </a:lnTo>
                  <a:lnTo>
                    <a:pt x="214587" y="201716"/>
                  </a:lnTo>
                  <a:lnTo>
                    <a:pt x="231627" y="2000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727917" y="4200871"/>
              <a:ext cx="10530" cy="210570"/>
            </a:xfrm>
            <a:custGeom>
              <a:avLst/>
              <a:gdLst/>
              <a:ahLst/>
              <a:cxnLst/>
              <a:rect l="0" t="0" r="0" b="0"/>
              <a:pathLst>
                <a:path w="10530" h="210570">
                  <a:moveTo>
                    <a:pt x="10529" y="0"/>
                  </a:moveTo>
                  <a:lnTo>
                    <a:pt x="3293" y="44367"/>
                  </a:lnTo>
                  <a:lnTo>
                    <a:pt x="976" y="105432"/>
                  </a:lnTo>
                  <a:lnTo>
                    <a:pt x="290" y="163820"/>
                  </a:lnTo>
                  <a:lnTo>
                    <a:pt x="0" y="2105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836436" y="4305607"/>
              <a:ext cx="217866" cy="190063"/>
            </a:xfrm>
            <a:custGeom>
              <a:avLst/>
              <a:gdLst/>
              <a:ahLst/>
              <a:cxnLst/>
              <a:rect l="0" t="0" r="0" b="0"/>
              <a:pathLst>
                <a:path w="217866" h="190063">
                  <a:moveTo>
                    <a:pt x="133637" y="21606"/>
                  </a:moveTo>
                  <a:lnTo>
                    <a:pt x="122459" y="4838"/>
                  </a:lnTo>
                  <a:lnTo>
                    <a:pt x="113317" y="1068"/>
                  </a:lnTo>
                  <a:lnTo>
                    <a:pt x="87561" y="0"/>
                  </a:lnTo>
                  <a:lnTo>
                    <a:pt x="65975" y="6544"/>
                  </a:lnTo>
                  <a:lnTo>
                    <a:pt x="56943" y="11564"/>
                  </a:lnTo>
                  <a:lnTo>
                    <a:pt x="27465" y="46577"/>
                  </a:lnTo>
                  <a:lnTo>
                    <a:pt x="7682" y="82817"/>
                  </a:lnTo>
                  <a:lnTo>
                    <a:pt x="0" y="132549"/>
                  </a:lnTo>
                  <a:lnTo>
                    <a:pt x="4443" y="162161"/>
                  </a:lnTo>
                  <a:lnTo>
                    <a:pt x="8903" y="174970"/>
                  </a:lnTo>
                  <a:lnTo>
                    <a:pt x="17726" y="182340"/>
                  </a:lnTo>
                  <a:lnTo>
                    <a:pt x="43126" y="187410"/>
                  </a:lnTo>
                  <a:lnTo>
                    <a:pt x="67674" y="179525"/>
                  </a:lnTo>
                  <a:lnTo>
                    <a:pt x="79134" y="172508"/>
                  </a:lnTo>
                  <a:lnTo>
                    <a:pt x="98104" y="149115"/>
                  </a:lnTo>
                  <a:lnTo>
                    <a:pt x="123759" y="97615"/>
                  </a:lnTo>
                  <a:lnTo>
                    <a:pt x="146157" y="38007"/>
                  </a:lnTo>
                  <a:lnTo>
                    <a:pt x="152164" y="4758"/>
                  </a:lnTo>
                  <a:lnTo>
                    <a:pt x="153944" y="28442"/>
                  </a:lnTo>
                  <a:lnTo>
                    <a:pt x="157665" y="89376"/>
                  </a:lnTo>
                  <a:lnTo>
                    <a:pt x="169319" y="136248"/>
                  </a:lnTo>
                  <a:lnTo>
                    <a:pt x="185370" y="157955"/>
                  </a:lnTo>
                  <a:lnTo>
                    <a:pt x="217865" y="1900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182106" y="4285099"/>
              <a:ext cx="93295" cy="208563"/>
            </a:xfrm>
            <a:custGeom>
              <a:avLst/>
              <a:gdLst/>
              <a:ahLst/>
              <a:cxnLst/>
              <a:rect l="0" t="0" r="0" b="0"/>
              <a:pathLst>
                <a:path w="93295" h="208563">
                  <a:moveTo>
                    <a:pt x="9065" y="0"/>
                  </a:moveTo>
                  <a:lnTo>
                    <a:pt x="9065" y="52050"/>
                  </a:lnTo>
                  <a:lnTo>
                    <a:pt x="3476" y="111537"/>
                  </a:lnTo>
                  <a:lnTo>
                    <a:pt x="0" y="162899"/>
                  </a:lnTo>
                  <a:lnTo>
                    <a:pt x="4559" y="205804"/>
                  </a:lnTo>
                  <a:lnTo>
                    <a:pt x="7231" y="208562"/>
                  </a:lnTo>
                  <a:lnTo>
                    <a:pt x="10182" y="204552"/>
                  </a:lnTo>
                  <a:lnTo>
                    <a:pt x="23324" y="144910"/>
                  </a:lnTo>
                  <a:lnTo>
                    <a:pt x="38354" y="89065"/>
                  </a:lnTo>
                  <a:lnTo>
                    <a:pt x="69348" y="46722"/>
                  </a:lnTo>
                  <a:lnTo>
                    <a:pt x="93294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591254" y="4285099"/>
              <a:ext cx="200043" cy="209635"/>
            </a:xfrm>
            <a:custGeom>
              <a:avLst/>
              <a:gdLst/>
              <a:ahLst/>
              <a:cxnLst/>
              <a:rect l="0" t="0" r="0" b="0"/>
              <a:pathLst>
                <a:path w="200043" h="209635">
                  <a:moveTo>
                    <a:pt x="0" y="0"/>
                  </a:moveTo>
                  <a:lnTo>
                    <a:pt x="20244" y="55141"/>
                  </a:lnTo>
                  <a:lnTo>
                    <a:pt x="39404" y="103556"/>
                  </a:lnTo>
                  <a:lnTo>
                    <a:pt x="59602" y="162742"/>
                  </a:lnTo>
                  <a:lnTo>
                    <a:pt x="71724" y="186973"/>
                  </a:lnTo>
                  <a:lnTo>
                    <a:pt x="88029" y="203202"/>
                  </a:lnTo>
                  <a:lnTo>
                    <a:pt x="97291" y="209167"/>
                  </a:lnTo>
                  <a:lnTo>
                    <a:pt x="104635" y="209634"/>
                  </a:lnTo>
                  <a:lnTo>
                    <a:pt x="110701" y="206437"/>
                  </a:lnTo>
                  <a:lnTo>
                    <a:pt x="121730" y="191185"/>
                  </a:lnTo>
                  <a:lnTo>
                    <a:pt x="149146" y="128411"/>
                  </a:lnTo>
                  <a:lnTo>
                    <a:pt x="186465" y="66828"/>
                  </a:lnTo>
                  <a:lnTo>
                    <a:pt x="200042" y="421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854467" y="4304210"/>
              <a:ext cx="211957" cy="215974"/>
            </a:xfrm>
            <a:custGeom>
              <a:avLst/>
              <a:gdLst/>
              <a:ahLst/>
              <a:cxnLst/>
              <a:rect l="0" t="0" r="0" b="0"/>
              <a:pathLst>
                <a:path w="211957" h="215974">
                  <a:moveTo>
                    <a:pt x="52642" y="65117"/>
                  </a:moveTo>
                  <a:lnTo>
                    <a:pt x="49523" y="107808"/>
                  </a:lnTo>
                  <a:lnTo>
                    <a:pt x="46577" y="130884"/>
                  </a:lnTo>
                  <a:lnTo>
                    <a:pt x="52665" y="174421"/>
                  </a:lnTo>
                  <a:lnTo>
                    <a:pt x="62790" y="199094"/>
                  </a:lnTo>
                  <a:lnTo>
                    <a:pt x="72276" y="207077"/>
                  </a:lnTo>
                  <a:lnTo>
                    <a:pt x="98413" y="215947"/>
                  </a:lnTo>
                  <a:lnTo>
                    <a:pt x="110062" y="215973"/>
                  </a:lnTo>
                  <a:lnTo>
                    <a:pt x="129244" y="209763"/>
                  </a:lnTo>
                  <a:lnTo>
                    <a:pt x="164376" y="187523"/>
                  </a:lnTo>
                  <a:lnTo>
                    <a:pt x="181461" y="168653"/>
                  </a:lnTo>
                  <a:lnTo>
                    <a:pt x="207549" y="116764"/>
                  </a:lnTo>
                  <a:lnTo>
                    <a:pt x="211956" y="84171"/>
                  </a:lnTo>
                  <a:lnTo>
                    <a:pt x="211494" y="67291"/>
                  </a:lnTo>
                  <a:lnTo>
                    <a:pt x="201622" y="39177"/>
                  </a:lnTo>
                  <a:lnTo>
                    <a:pt x="185535" y="17323"/>
                  </a:lnTo>
                  <a:lnTo>
                    <a:pt x="166688" y="3710"/>
                  </a:lnTo>
                  <a:lnTo>
                    <a:pt x="140373" y="0"/>
                  </a:lnTo>
                  <a:lnTo>
                    <a:pt x="87000" y="7151"/>
                  </a:lnTo>
                  <a:lnTo>
                    <a:pt x="31950" y="26345"/>
                  </a:lnTo>
                  <a:lnTo>
                    <a:pt x="0" y="440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180850" y="4158757"/>
              <a:ext cx="31586" cy="379027"/>
            </a:xfrm>
            <a:custGeom>
              <a:avLst/>
              <a:gdLst/>
              <a:ahLst/>
              <a:cxnLst/>
              <a:rect l="0" t="0" r="0" b="0"/>
              <a:pathLst>
                <a:path w="31586" h="379027">
                  <a:moveTo>
                    <a:pt x="31585" y="0"/>
                  </a:moveTo>
                  <a:lnTo>
                    <a:pt x="31585" y="55170"/>
                  </a:lnTo>
                  <a:lnTo>
                    <a:pt x="28466" y="110323"/>
                  </a:lnTo>
                  <a:lnTo>
                    <a:pt x="23253" y="159420"/>
                  </a:lnTo>
                  <a:lnTo>
                    <a:pt x="15901" y="222822"/>
                  </a:lnTo>
                  <a:lnTo>
                    <a:pt x="10420" y="282747"/>
                  </a:lnTo>
                  <a:lnTo>
                    <a:pt x="3607" y="334900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9159793" y="4297209"/>
              <a:ext cx="348084" cy="293217"/>
            </a:xfrm>
            <a:custGeom>
              <a:avLst/>
              <a:gdLst/>
              <a:ahLst/>
              <a:cxnLst/>
              <a:rect l="0" t="0" r="0" b="0"/>
              <a:pathLst>
                <a:path w="348084" h="293217">
                  <a:moveTo>
                    <a:pt x="0" y="40532"/>
                  </a:moveTo>
                  <a:lnTo>
                    <a:pt x="20244" y="90084"/>
                  </a:lnTo>
                  <a:lnTo>
                    <a:pt x="50581" y="123844"/>
                  </a:lnTo>
                  <a:lnTo>
                    <a:pt x="82142" y="136051"/>
                  </a:lnTo>
                  <a:lnTo>
                    <a:pt x="133133" y="142923"/>
                  </a:lnTo>
                  <a:lnTo>
                    <a:pt x="184117" y="141840"/>
                  </a:lnTo>
                  <a:lnTo>
                    <a:pt x="234317" y="130990"/>
                  </a:lnTo>
                  <a:lnTo>
                    <a:pt x="288311" y="100774"/>
                  </a:lnTo>
                  <a:lnTo>
                    <a:pt x="318872" y="76839"/>
                  </a:lnTo>
                  <a:lnTo>
                    <a:pt x="342746" y="43751"/>
                  </a:lnTo>
                  <a:lnTo>
                    <a:pt x="348083" y="20906"/>
                  </a:lnTo>
                  <a:lnTo>
                    <a:pt x="347869" y="9900"/>
                  </a:lnTo>
                  <a:lnTo>
                    <a:pt x="343047" y="3733"/>
                  </a:lnTo>
                  <a:lnTo>
                    <a:pt x="335153" y="791"/>
                  </a:lnTo>
                  <a:lnTo>
                    <a:pt x="325210" y="0"/>
                  </a:lnTo>
                  <a:lnTo>
                    <a:pt x="316243" y="2982"/>
                  </a:lnTo>
                  <a:lnTo>
                    <a:pt x="277764" y="36930"/>
                  </a:lnTo>
                  <a:lnTo>
                    <a:pt x="235182" y="99372"/>
                  </a:lnTo>
                  <a:lnTo>
                    <a:pt x="219682" y="134005"/>
                  </a:lnTo>
                  <a:lnTo>
                    <a:pt x="218859" y="183261"/>
                  </a:lnTo>
                  <a:lnTo>
                    <a:pt x="229462" y="212762"/>
                  </a:lnTo>
                  <a:lnTo>
                    <a:pt x="259275" y="254707"/>
                  </a:lnTo>
                  <a:lnTo>
                    <a:pt x="293760" y="283183"/>
                  </a:lnTo>
                  <a:lnTo>
                    <a:pt x="315855" y="2932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622218" y="4800995"/>
            <a:ext cx="368498" cy="421141"/>
            <a:chOff x="5622218" y="4800995"/>
            <a:chExt cx="368498" cy="421141"/>
          </a:xfrm>
        </p:grpSpPr>
        <p:sp>
          <p:nvSpPr>
            <p:cNvPr id="147" name="Freeform 146"/>
            <p:cNvSpPr/>
            <p:nvPr/>
          </p:nvSpPr>
          <p:spPr>
            <a:xfrm>
              <a:off x="5753499" y="4800995"/>
              <a:ext cx="26647" cy="421141"/>
            </a:xfrm>
            <a:custGeom>
              <a:avLst/>
              <a:gdLst/>
              <a:ahLst/>
              <a:cxnLst/>
              <a:rect l="0" t="0" r="0" b="0"/>
              <a:pathLst>
                <a:path w="26647" h="421141">
                  <a:moveTo>
                    <a:pt x="5589" y="0"/>
                  </a:moveTo>
                  <a:lnTo>
                    <a:pt x="0" y="16768"/>
                  </a:lnTo>
                  <a:lnTo>
                    <a:pt x="3272" y="76751"/>
                  </a:lnTo>
                  <a:lnTo>
                    <a:pt x="5131" y="136087"/>
                  </a:lnTo>
                  <a:lnTo>
                    <a:pt x="11088" y="198457"/>
                  </a:lnTo>
                  <a:lnTo>
                    <a:pt x="14628" y="249745"/>
                  </a:lnTo>
                  <a:lnTo>
                    <a:pt x="16993" y="309902"/>
                  </a:lnTo>
                  <a:lnTo>
                    <a:pt x="25144" y="373303"/>
                  </a:lnTo>
                  <a:lnTo>
                    <a:pt x="26646" y="4211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622218" y="4990508"/>
              <a:ext cx="368498" cy="199699"/>
            </a:xfrm>
            <a:custGeom>
              <a:avLst/>
              <a:gdLst/>
              <a:ahLst/>
              <a:cxnLst/>
              <a:rect l="0" t="0" r="0" b="0"/>
              <a:pathLst>
                <a:path w="368498" h="199699">
                  <a:moveTo>
                    <a:pt x="0" y="21057"/>
                  </a:moveTo>
                  <a:lnTo>
                    <a:pt x="2339" y="55849"/>
                  </a:lnTo>
                  <a:lnTo>
                    <a:pt x="22906" y="111594"/>
                  </a:lnTo>
                  <a:lnTo>
                    <a:pt x="63631" y="173966"/>
                  </a:lnTo>
                  <a:lnTo>
                    <a:pt x="79363" y="192742"/>
                  </a:lnTo>
                  <a:lnTo>
                    <a:pt x="89174" y="197514"/>
                  </a:lnTo>
                  <a:lnTo>
                    <a:pt x="112552" y="199698"/>
                  </a:lnTo>
                  <a:lnTo>
                    <a:pt x="135421" y="193650"/>
                  </a:lnTo>
                  <a:lnTo>
                    <a:pt x="164906" y="177091"/>
                  </a:lnTo>
                  <a:lnTo>
                    <a:pt x="203083" y="142470"/>
                  </a:lnTo>
                  <a:lnTo>
                    <a:pt x="260990" y="84864"/>
                  </a:lnTo>
                  <a:lnTo>
                    <a:pt x="320447" y="28101"/>
                  </a:lnTo>
                  <a:lnTo>
                    <a:pt x="352637" y="6244"/>
                  </a:lnTo>
                  <a:lnTo>
                    <a:pt x="36849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3971574" y="5002569"/>
            <a:ext cx="4472641" cy="988147"/>
            <a:chOff x="3971574" y="5002569"/>
            <a:chExt cx="4472641" cy="988147"/>
          </a:xfrm>
        </p:grpSpPr>
        <p:sp>
          <p:nvSpPr>
            <p:cNvPr id="150" name="Freeform 149"/>
            <p:cNvSpPr/>
            <p:nvPr/>
          </p:nvSpPr>
          <p:spPr>
            <a:xfrm>
              <a:off x="4064000" y="5495876"/>
              <a:ext cx="105286" cy="21058"/>
            </a:xfrm>
            <a:custGeom>
              <a:avLst/>
              <a:gdLst/>
              <a:ahLst/>
              <a:cxnLst/>
              <a:rect l="0" t="0" r="0" b="0"/>
              <a:pathLst>
                <a:path w="105286" h="21058">
                  <a:moveTo>
                    <a:pt x="105285" y="21057"/>
                  </a:moveTo>
                  <a:lnTo>
                    <a:pt x="50240" y="426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971574" y="5548518"/>
              <a:ext cx="229260" cy="442198"/>
            </a:xfrm>
            <a:custGeom>
              <a:avLst/>
              <a:gdLst/>
              <a:ahLst/>
              <a:cxnLst/>
              <a:rect l="0" t="0" r="0" b="0"/>
              <a:pathLst>
                <a:path w="229260" h="442198">
                  <a:moveTo>
                    <a:pt x="29255" y="0"/>
                  </a:moveTo>
                  <a:lnTo>
                    <a:pt x="13614" y="26386"/>
                  </a:lnTo>
                  <a:lnTo>
                    <a:pt x="2914" y="62281"/>
                  </a:lnTo>
                  <a:lnTo>
                    <a:pt x="0" y="88902"/>
                  </a:lnTo>
                  <a:lnTo>
                    <a:pt x="4945" y="113212"/>
                  </a:lnTo>
                  <a:lnTo>
                    <a:pt x="9538" y="124607"/>
                  </a:lnTo>
                  <a:lnTo>
                    <a:pt x="17281" y="132205"/>
                  </a:lnTo>
                  <a:lnTo>
                    <a:pt x="38361" y="140646"/>
                  </a:lnTo>
                  <a:lnTo>
                    <a:pt x="48194" y="140558"/>
                  </a:lnTo>
                  <a:lnTo>
                    <a:pt x="65358" y="134220"/>
                  </a:lnTo>
                  <a:lnTo>
                    <a:pt x="102677" y="102682"/>
                  </a:lnTo>
                  <a:lnTo>
                    <a:pt x="130673" y="62657"/>
                  </a:lnTo>
                  <a:lnTo>
                    <a:pt x="153403" y="20956"/>
                  </a:lnTo>
                  <a:lnTo>
                    <a:pt x="169830" y="6194"/>
                  </a:lnTo>
                  <a:lnTo>
                    <a:pt x="179124" y="620"/>
                  </a:lnTo>
                  <a:lnTo>
                    <a:pt x="186489" y="414"/>
                  </a:lnTo>
                  <a:lnTo>
                    <a:pt x="192569" y="3786"/>
                  </a:lnTo>
                  <a:lnTo>
                    <a:pt x="197793" y="9543"/>
                  </a:lnTo>
                  <a:lnTo>
                    <a:pt x="214582" y="65706"/>
                  </a:lnTo>
                  <a:lnTo>
                    <a:pt x="226043" y="117354"/>
                  </a:lnTo>
                  <a:lnTo>
                    <a:pt x="228654" y="172270"/>
                  </a:lnTo>
                  <a:lnTo>
                    <a:pt x="229170" y="228178"/>
                  </a:lnTo>
                  <a:lnTo>
                    <a:pt x="229259" y="273759"/>
                  </a:lnTo>
                  <a:lnTo>
                    <a:pt x="226946" y="335228"/>
                  </a:lnTo>
                  <a:lnTo>
                    <a:pt x="212482" y="388016"/>
                  </a:lnTo>
                  <a:lnTo>
                    <a:pt x="193379" y="418865"/>
                  </a:lnTo>
                  <a:lnTo>
                    <a:pt x="166126" y="442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264042" y="5465716"/>
              <a:ext cx="336913" cy="242980"/>
            </a:xfrm>
            <a:custGeom>
              <a:avLst/>
              <a:gdLst/>
              <a:ahLst/>
              <a:cxnLst/>
              <a:rect l="0" t="0" r="0" b="0"/>
              <a:pathLst>
                <a:path w="336913" h="242980">
                  <a:moveTo>
                    <a:pt x="0" y="93331"/>
                  </a:moveTo>
                  <a:lnTo>
                    <a:pt x="14654" y="148472"/>
                  </a:lnTo>
                  <a:lnTo>
                    <a:pt x="34786" y="208087"/>
                  </a:lnTo>
                  <a:lnTo>
                    <a:pt x="40738" y="218968"/>
                  </a:lnTo>
                  <a:lnTo>
                    <a:pt x="49385" y="225052"/>
                  </a:lnTo>
                  <a:lnTo>
                    <a:pt x="71472" y="228693"/>
                  </a:lnTo>
                  <a:lnTo>
                    <a:pt x="80403" y="225686"/>
                  </a:lnTo>
                  <a:lnTo>
                    <a:pt x="93447" y="212987"/>
                  </a:lnTo>
                  <a:lnTo>
                    <a:pt x="107366" y="180517"/>
                  </a:lnTo>
                  <a:lnTo>
                    <a:pt x="107721" y="141260"/>
                  </a:lnTo>
                  <a:lnTo>
                    <a:pt x="97009" y="116973"/>
                  </a:lnTo>
                  <a:lnTo>
                    <a:pt x="89239" y="105583"/>
                  </a:lnTo>
                  <a:lnTo>
                    <a:pt x="79380" y="97989"/>
                  </a:lnTo>
                  <a:lnTo>
                    <a:pt x="55947" y="89552"/>
                  </a:lnTo>
                  <a:lnTo>
                    <a:pt x="50166" y="89642"/>
                  </a:lnTo>
                  <a:lnTo>
                    <a:pt x="48651" y="92041"/>
                  </a:lnTo>
                  <a:lnTo>
                    <a:pt x="49982" y="95981"/>
                  </a:lnTo>
                  <a:lnTo>
                    <a:pt x="60818" y="103477"/>
                  </a:lnTo>
                  <a:lnTo>
                    <a:pt x="79672" y="109539"/>
                  </a:lnTo>
                  <a:lnTo>
                    <a:pt x="107550" y="112233"/>
                  </a:lnTo>
                  <a:lnTo>
                    <a:pt x="163530" y="98321"/>
                  </a:lnTo>
                  <a:lnTo>
                    <a:pt x="226039" y="73899"/>
                  </a:lnTo>
                  <a:lnTo>
                    <a:pt x="288718" y="24439"/>
                  </a:lnTo>
                  <a:lnTo>
                    <a:pt x="291914" y="16987"/>
                  </a:lnTo>
                  <a:lnTo>
                    <a:pt x="291706" y="9680"/>
                  </a:lnTo>
                  <a:lnTo>
                    <a:pt x="289227" y="2468"/>
                  </a:lnTo>
                  <a:lnTo>
                    <a:pt x="284064" y="0"/>
                  </a:lnTo>
                  <a:lnTo>
                    <a:pt x="277114" y="695"/>
                  </a:lnTo>
                  <a:lnTo>
                    <a:pt x="268970" y="3497"/>
                  </a:lnTo>
                  <a:lnTo>
                    <a:pt x="215740" y="56049"/>
                  </a:lnTo>
                  <a:lnTo>
                    <a:pt x="194737" y="94286"/>
                  </a:lnTo>
                  <a:lnTo>
                    <a:pt x="175700" y="146099"/>
                  </a:lnTo>
                  <a:lnTo>
                    <a:pt x="176191" y="183185"/>
                  </a:lnTo>
                  <a:lnTo>
                    <a:pt x="187102" y="206966"/>
                  </a:lnTo>
                  <a:lnTo>
                    <a:pt x="194924" y="218220"/>
                  </a:lnTo>
                  <a:lnTo>
                    <a:pt x="216094" y="233845"/>
                  </a:lnTo>
                  <a:lnTo>
                    <a:pt x="228291" y="239650"/>
                  </a:lnTo>
                  <a:lnTo>
                    <a:pt x="257440" y="242979"/>
                  </a:lnTo>
                  <a:lnTo>
                    <a:pt x="287553" y="239390"/>
                  </a:lnTo>
                  <a:lnTo>
                    <a:pt x="336912" y="2196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653650" y="5432705"/>
              <a:ext cx="180278" cy="263213"/>
            </a:xfrm>
            <a:custGeom>
              <a:avLst/>
              <a:gdLst/>
              <a:ahLst/>
              <a:cxnLst/>
              <a:rect l="0" t="0" r="0" b="0"/>
              <a:pathLst>
                <a:path w="180278" h="263213">
                  <a:moveTo>
                    <a:pt x="84174" y="0"/>
                  </a:moveTo>
                  <a:lnTo>
                    <a:pt x="67407" y="5589"/>
                  </a:lnTo>
                  <a:lnTo>
                    <a:pt x="52936" y="17692"/>
                  </a:lnTo>
                  <a:lnTo>
                    <a:pt x="5292" y="74328"/>
                  </a:lnTo>
                  <a:lnTo>
                    <a:pt x="0" y="84647"/>
                  </a:lnTo>
                  <a:lnTo>
                    <a:pt x="2322" y="90357"/>
                  </a:lnTo>
                  <a:lnTo>
                    <a:pt x="9719" y="92993"/>
                  </a:lnTo>
                  <a:lnTo>
                    <a:pt x="72593" y="94524"/>
                  </a:lnTo>
                  <a:lnTo>
                    <a:pt x="119867" y="97027"/>
                  </a:lnTo>
                  <a:lnTo>
                    <a:pt x="149561" y="105904"/>
                  </a:lnTo>
                  <a:lnTo>
                    <a:pt x="168997" y="120768"/>
                  </a:lnTo>
                  <a:lnTo>
                    <a:pt x="175818" y="129645"/>
                  </a:lnTo>
                  <a:lnTo>
                    <a:pt x="180277" y="155106"/>
                  </a:lnTo>
                  <a:lnTo>
                    <a:pt x="179828" y="170085"/>
                  </a:lnTo>
                  <a:lnTo>
                    <a:pt x="169970" y="199205"/>
                  </a:lnTo>
                  <a:lnTo>
                    <a:pt x="153891" y="225406"/>
                  </a:lnTo>
                  <a:lnTo>
                    <a:pt x="135046" y="244850"/>
                  </a:lnTo>
                  <a:lnTo>
                    <a:pt x="118092" y="255052"/>
                  </a:lnTo>
                  <a:lnTo>
                    <a:pt x="94702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032622" y="5274777"/>
              <a:ext cx="40561" cy="368499"/>
            </a:xfrm>
            <a:custGeom>
              <a:avLst/>
              <a:gdLst/>
              <a:ahLst/>
              <a:cxnLst/>
              <a:rect l="0" t="0" r="0" b="0"/>
              <a:pathLst>
                <a:path w="40561" h="368499">
                  <a:moveTo>
                    <a:pt x="10528" y="0"/>
                  </a:moveTo>
                  <a:lnTo>
                    <a:pt x="21707" y="16768"/>
                  </a:lnTo>
                  <a:lnTo>
                    <a:pt x="36870" y="77922"/>
                  </a:lnTo>
                  <a:lnTo>
                    <a:pt x="40560" y="130063"/>
                  </a:lnTo>
                  <a:lnTo>
                    <a:pt x="40484" y="182557"/>
                  </a:lnTo>
                  <a:lnTo>
                    <a:pt x="33572" y="233986"/>
                  </a:lnTo>
                  <a:lnTo>
                    <a:pt x="23876" y="293878"/>
                  </a:lnTo>
                  <a:lnTo>
                    <a:pt x="16024" y="345179"/>
                  </a:lnTo>
                  <a:lnTo>
                    <a:pt x="9852" y="358134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022093" y="5430581"/>
              <a:ext cx="320326" cy="200492"/>
            </a:xfrm>
            <a:custGeom>
              <a:avLst/>
              <a:gdLst/>
              <a:ahLst/>
              <a:cxnLst/>
              <a:rect l="0" t="0" r="0" b="0"/>
              <a:pathLst>
                <a:path w="320326" h="200492">
                  <a:moveTo>
                    <a:pt x="0" y="23181"/>
                  </a:moveTo>
                  <a:lnTo>
                    <a:pt x="58617" y="46900"/>
                  </a:lnTo>
                  <a:lnTo>
                    <a:pt x="112791" y="62788"/>
                  </a:lnTo>
                  <a:lnTo>
                    <a:pt x="162313" y="87243"/>
                  </a:lnTo>
                  <a:lnTo>
                    <a:pt x="200908" y="120193"/>
                  </a:lnTo>
                  <a:lnTo>
                    <a:pt x="241345" y="179210"/>
                  </a:lnTo>
                  <a:lnTo>
                    <a:pt x="248635" y="190372"/>
                  </a:lnTo>
                  <a:lnTo>
                    <a:pt x="257004" y="196643"/>
                  </a:lnTo>
                  <a:lnTo>
                    <a:pt x="266092" y="199654"/>
                  </a:lnTo>
                  <a:lnTo>
                    <a:pt x="275661" y="200491"/>
                  </a:lnTo>
                  <a:lnTo>
                    <a:pt x="283210" y="197539"/>
                  </a:lnTo>
                  <a:lnTo>
                    <a:pt x="294717" y="184902"/>
                  </a:lnTo>
                  <a:lnTo>
                    <a:pt x="315382" y="123535"/>
                  </a:lnTo>
                  <a:lnTo>
                    <a:pt x="320325" y="92349"/>
                  </a:lnTo>
                  <a:lnTo>
                    <a:pt x="315360" y="49654"/>
                  </a:lnTo>
                  <a:lnTo>
                    <a:pt x="305497" y="25588"/>
                  </a:lnTo>
                  <a:lnTo>
                    <a:pt x="287075" y="9433"/>
                  </a:lnTo>
                  <a:lnTo>
                    <a:pt x="275611" y="3487"/>
                  </a:lnTo>
                  <a:lnTo>
                    <a:pt x="250396" y="0"/>
                  </a:lnTo>
                  <a:lnTo>
                    <a:pt x="223591" y="3519"/>
                  </a:lnTo>
                  <a:lnTo>
                    <a:pt x="196080" y="12883"/>
                  </a:lnTo>
                  <a:lnTo>
                    <a:pt x="174494" y="27963"/>
                  </a:lnTo>
                  <a:lnTo>
                    <a:pt x="165463" y="36897"/>
                  </a:lnTo>
                  <a:lnTo>
                    <a:pt x="155428" y="56183"/>
                  </a:lnTo>
                  <a:lnTo>
                    <a:pt x="147400" y="863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5622218" y="5285306"/>
              <a:ext cx="10529" cy="336913"/>
            </a:xfrm>
            <a:custGeom>
              <a:avLst/>
              <a:gdLst/>
              <a:ahLst/>
              <a:cxnLst/>
              <a:rect l="0" t="0" r="0" b="0"/>
              <a:pathLst>
                <a:path w="10529" h="336913">
                  <a:moveTo>
                    <a:pt x="0" y="0"/>
                  </a:moveTo>
                  <a:lnTo>
                    <a:pt x="0" y="48931"/>
                  </a:lnTo>
                  <a:lnTo>
                    <a:pt x="5589" y="108061"/>
                  </a:lnTo>
                  <a:lnTo>
                    <a:pt x="9553" y="165971"/>
                  </a:lnTo>
                  <a:lnTo>
                    <a:pt x="10239" y="216593"/>
                  </a:lnTo>
                  <a:lnTo>
                    <a:pt x="10443" y="273186"/>
                  </a:lnTo>
                  <a:lnTo>
                    <a:pt x="10512" y="322937"/>
                  </a:lnTo>
                  <a:lnTo>
                    <a:pt x="10528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5759088" y="5222135"/>
              <a:ext cx="31587" cy="389555"/>
            </a:xfrm>
            <a:custGeom>
              <a:avLst/>
              <a:gdLst/>
              <a:ahLst/>
              <a:cxnLst/>
              <a:rect l="0" t="0" r="0" b="0"/>
              <a:pathLst>
                <a:path w="31587" h="389555">
                  <a:moveTo>
                    <a:pt x="31586" y="0"/>
                  </a:moveTo>
                  <a:lnTo>
                    <a:pt x="24350" y="28726"/>
                  </a:lnTo>
                  <a:lnTo>
                    <a:pt x="21708" y="92112"/>
                  </a:lnTo>
                  <a:lnTo>
                    <a:pt x="21186" y="150386"/>
                  </a:lnTo>
                  <a:lnTo>
                    <a:pt x="15506" y="198457"/>
                  </a:lnTo>
                  <a:lnTo>
                    <a:pt x="11512" y="258696"/>
                  </a:lnTo>
                  <a:lnTo>
                    <a:pt x="7603" y="318776"/>
                  </a:lnTo>
                  <a:lnTo>
                    <a:pt x="2253" y="360004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632746" y="5409409"/>
              <a:ext cx="397382" cy="191140"/>
            </a:xfrm>
            <a:custGeom>
              <a:avLst/>
              <a:gdLst/>
              <a:ahLst/>
              <a:cxnLst/>
              <a:rect l="0" t="0" r="0" b="0"/>
              <a:pathLst>
                <a:path w="397382" h="191140">
                  <a:moveTo>
                    <a:pt x="0" y="44353"/>
                  </a:moveTo>
                  <a:lnTo>
                    <a:pt x="63450" y="26394"/>
                  </a:lnTo>
                  <a:lnTo>
                    <a:pt x="112127" y="17325"/>
                  </a:lnTo>
                  <a:lnTo>
                    <a:pt x="168144" y="14118"/>
                  </a:lnTo>
                  <a:lnTo>
                    <a:pt x="214247" y="15507"/>
                  </a:lnTo>
                  <a:lnTo>
                    <a:pt x="239111" y="24124"/>
                  </a:lnTo>
                  <a:lnTo>
                    <a:pt x="248314" y="32036"/>
                  </a:lnTo>
                  <a:lnTo>
                    <a:pt x="261660" y="53307"/>
                  </a:lnTo>
                  <a:lnTo>
                    <a:pt x="272525" y="111156"/>
                  </a:lnTo>
                  <a:lnTo>
                    <a:pt x="288081" y="169787"/>
                  </a:lnTo>
                  <a:lnTo>
                    <a:pt x="293830" y="178278"/>
                  </a:lnTo>
                  <a:lnTo>
                    <a:pt x="309576" y="190833"/>
                  </a:lnTo>
                  <a:lnTo>
                    <a:pt x="317518" y="191139"/>
                  </a:lnTo>
                  <a:lnTo>
                    <a:pt x="325152" y="187834"/>
                  </a:lnTo>
                  <a:lnTo>
                    <a:pt x="354217" y="162902"/>
                  </a:lnTo>
                  <a:lnTo>
                    <a:pt x="381318" y="119806"/>
                  </a:lnTo>
                  <a:lnTo>
                    <a:pt x="394003" y="85816"/>
                  </a:lnTo>
                  <a:lnTo>
                    <a:pt x="397381" y="60052"/>
                  </a:lnTo>
                  <a:lnTo>
                    <a:pt x="389524" y="36122"/>
                  </a:lnTo>
                  <a:lnTo>
                    <a:pt x="374333" y="16128"/>
                  </a:lnTo>
                  <a:lnTo>
                    <a:pt x="355883" y="3343"/>
                  </a:lnTo>
                  <a:lnTo>
                    <a:pt x="332865" y="0"/>
                  </a:lnTo>
                  <a:lnTo>
                    <a:pt x="320176" y="746"/>
                  </a:lnTo>
                  <a:lnTo>
                    <a:pt x="296719" y="10934"/>
                  </a:lnTo>
                  <a:lnTo>
                    <a:pt x="270021" y="27042"/>
                  </a:lnTo>
                  <a:lnTo>
                    <a:pt x="252684" y="338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085472" y="5337948"/>
              <a:ext cx="183206" cy="209602"/>
            </a:xfrm>
            <a:custGeom>
              <a:avLst/>
              <a:gdLst/>
              <a:ahLst/>
              <a:cxnLst/>
              <a:rect l="0" t="0" r="0" b="0"/>
              <a:pathLst>
                <a:path w="183206" h="209602">
                  <a:moveTo>
                    <a:pt x="0" y="52643"/>
                  </a:moveTo>
                  <a:lnTo>
                    <a:pt x="34747" y="89729"/>
                  </a:lnTo>
                  <a:lnTo>
                    <a:pt x="47990" y="119784"/>
                  </a:lnTo>
                  <a:lnTo>
                    <a:pt x="66064" y="174917"/>
                  </a:lnTo>
                  <a:lnTo>
                    <a:pt x="72119" y="186801"/>
                  </a:lnTo>
                  <a:lnTo>
                    <a:pt x="91325" y="203126"/>
                  </a:lnTo>
                  <a:lnTo>
                    <a:pt x="102997" y="209117"/>
                  </a:lnTo>
                  <a:lnTo>
                    <a:pt x="113118" y="209601"/>
                  </a:lnTo>
                  <a:lnTo>
                    <a:pt x="122206" y="206415"/>
                  </a:lnTo>
                  <a:lnTo>
                    <a:pt x="130603" y="200781"/>
                  </a:lnTo>
                  <a:lnTo>
                    <a:pt x="153601" y="164906"/>
                  </a:lnTo>
                  <a:lnTo>
                    <a:pt x="173927" y="102721"/>
                  </a:lnTo>
                  <a:lnTo>
                    <a:pt x="183205" y="64361"/>
                  </a:lnTo>
                  <a:lnTo>
                    <a:pt x="179585" y="27389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412524" y="5269188"/>
              <a:ext cx="315187" cy="244412"/>
            </a:xfrm>
            <a:custGeom>
              <a:avLst/>
              <a:gdLst/>
              <a:ahLst/>
              <a:cxnLst/>
              <a:rect l="0" t="0" r="0" b="0"/>
              <a:pathLst>
                <a:path w="315187" h="244412">
                  <a:moveTo>
                    <a:pt x="20388" y="5589"/>
                  </a:moveTo>
                  <a:lnTo>
                    <a:pt x="37156" y="0"/>
                  </a:lnTo>
                  <a:lnTo>
                    <a:pt x="39755" y="3033"/>
                  </a:lnTo>
                  <a:lnTo>
                    <a:pt x="36405" y="18881"/>
                  </a:lnTo>
                  <a:lnTo>
                    <a:pt x="21364" y="42933"/>
                  </a:lnTo>
                  <a:lnTo>
                    <a:pt x="2090" y="64877"/>
                  </a:lnTo>
                  <a:lnTo>
                    <a:pt x="0" y="73191"/>
                  </a:lnTo>
                  <a:lnTo>
                    <a:pt x="3918" y="91786"/>
                  </a:lnTo>
                  <a:lnTo>
                    <a:pt x="9408" y="99319"/>
                  </a:lnTo>
                  <a:lnTo>
                    <a:pt x="46555" y="122933"/>
                  </a:lnTo>
                  <a:lnTo>
                    <a:pt x="109969" y="149464"/>
                  </a:lnTo>
                  <a:lnTo>
                    <a:pt x="128832" y="161560"/>
                  </a:lnTo>
                  <a:lnTo>
                    <a:pt x="133628" y="169232"/>
                  </a:lnTo>
                  <a:lnTo>
                    <a:pt x="135838" y="187114"/>
                  </a:lnTo>
                  <a:lnTo>
                    <a:pt x="124916" y="216912"/>
                  </a:lnTo>
                  <a:lnTo>
                    <a:pt x="107009" y="231312"/>
                  </a:lnTo>
                  <a:lnTo>
                    <a:pt x="83453" y="240442"/>
                  </a:lnTo>
                  <a:lnTo>
                    <a:pt x="45053" y="244411"/>
                  </a:lnTo>
                  <a:lnTo>
                    <a:pt x="21992" y="241194"/>
                  </a:lnTo>
                  <a:lnTo>
                    <a:pt x="15608" y="234019"/>
                  </a:lnTo>
                  <a:lnTo>
                    <a:pt x="11634" y="210449"/>
                  </a:lnTo>
                  <a:lnTo>
                    <a:pt x="16887" y="189835"/>
                  </a:lnTo>
                  <a:lnTo>
                    <a:pt x="29361" y="171704"/>
                  </a:lnTo>
                  <a:lnTo>
                    <a:pt x="61521" y="144106"/>
                  </a:lnTo>
                  <a:lnTo>
                    <a:pt x="120604" y="113445"/>
                  </a:lnTo>
                  <a:lnTo>
                    <a:pt x="183887" y="87498"/>
                  </a:lnTo>
                  <a:lnTo>
                    <a:pt x="238428" y="66872"/>
                  </a:lnTo>
                  <a:lnTo>
                    <a:pt x="298940" y="36464"/>
                  </a:lnTo>
                  <a:lnTo>
                    <a:pt x="307865" y="29682"/>
                  </a:lnTo>
                  <a:lnTo>
                    <a:pt x="311475" y="22821"/>
                  </a:lnTo>
                  <a:lnTo>
                    <a:pt x="311542" y="15907"/>
                  </a:lnTo>
                  <a:lnTo>
                    <a:pt x="309248" y="8958"/>
                  </a:lnTo>
                  <a:lnTo>
                    <a:pt x="301868" y="6666"/>
                  </a:lnTo>
                  <a:lnTo>
                    <a:pt x="278071" y="10357"/>
                  </a:lnTo>
                  <a:lnTo>
                    <a:pt x="248557" y="25589"/>
                  </a:lnTo>
                  <a:lnTo>
                    <a:pt x="224994" y="44921"/>
                  </a:lnTo>
                  <a:lnTo>
                    <a:pt x="208783" y="71055"/>
                  </a:lnTo>
                  <a:lnTo>
                    <a:pt x="196573" y="101026"/>
                  </a:lnTo>
                  <a:lnTo>
                    <a:pt x="196723" y="143311"/>
                  </a:lnTo>
                  <a:lnTo>
                    <a:pt x="209766" y="187296"/>
                  </a:lnTo>
                  <a:lnTo>
                    <a:pt x="231288" y="209570"/>
                  </a:lnTo>
                  <a:lnTo>
                    <a:pt x="259180" y="224929"/>
                  </a:lnTo>
                  <a:lnTo>
                    <a:pt x="315186" y="2372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959337" y="5232664"/>
              <a:ext cx="158803" cy="230910"/>
            </a:xfrm>
            <a:custGeom>
              <a:avLst/>
              <a:gdLst/>
              <a:ahLst/>
              <a:cxnLst/>
              <a:rect l="0" t="0" r="0" b="0"/>
              <a:pathLst>
                <a:path w="158803" h="230910">
                  <a:moveTo>
                    <a:pt x="63171" y="31585"/>
                  </a:moveTo>
                  <a:lnTo>
                    <a:pt x="42928" y="86726"/>
                  </a:lnTo>
                  <a:lnTo>
                    <a:pt x="29357" y="140730"/>
                  </a:lnTo>
                  <a:lnTo>
                    <a:pt x="29105" y="190006"/>
                  </a:lnTo>
                  <a:lnTo>
                    <a:pt x="36723" y="213518"/>
                  </a:lnTo>
                  <a:lnTo>
                    <a:pt x="42029" y="223064"/>
                  </a:lnTo>
                  <a:lnTo>
                    <a:pt x="50247" y="228258"/>
                  </a:lnTo>
                  <a:lnTo>
                    <a:pt x="71855" y="230909"/>
                  </a:lnTo>
                  <a:lnTo>
                    <a:pt x="93936" y="225068"/>
                  </a:lnTo>
                  <a:lnTo>
                    <a:pt x="122980" y="208626"/>
                  </a:lnTo>
                  <a:lnTo>
                    <a:pt x="138886" y="193328"/>
                  </a:lnTo>
                  <a:lnTo>
                    <a:pt x="153754" y="170931"/>
                  </a:lnTo>
                  <a:lnTo>
                    <a:pt x="158802" y="145379"/>
                  </a:lnTo>
                  <a:lnTo>
                    <a:pt x="155977" y="119595"/>
                  </a:lnTo>
                  <a:lnTo>
                    <a:pt x="141232" y="86518"/>
                  </a:lnTo>
                  <a:lnTo>
                    <a:pt x="128670" y="69258"/>
                  </a:lnTo>
                  <a:lnTo>
                    <a:pt x="77495" y="39113"/>
                  </a:lnTo>
                  <a:lnTo>
                    <a:pt x="27353" y="1374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183092" y="5064208"/>
              <a:ext cx="60516" cy="431737"/>
            </a:xfrm>
            <a:custGeom>
              <a:avLst/>
              <a:gdLst/>
              <a:ahLst/>
              <a:cxnLst/>
              <a:rect l="0" t="0" r="0" b="0"/>
              <a:pathLst>
                <a:path w="60516" h="431737">
                  <a:moveTo>
                    <a:pt x="60515" y="0"/>
                  </a:moveTo>
                  <a:lnTo>
                    <a:pt x="31206" y="34897"/>
                  </a:lnTo>
                  <a:lnTo>
                    <a:pt x="8634" y="92997"/>
                  </a:lnTo>
                  <a:lnTo>
                    <a:pt x="2362" y="118540"/>
                  </a:lnTo>
                  <a:lnTo>
                    <a:pt x="0" y="174723"/>
                  </a:lnTo>
                  <a:lnTo>
                    <a:pt x="3593" y="223493"/>
                  </a:lnTo>
                  <a:lnTo>
                    <a:pt x="6605" y="281209"/>
                  </a:lnTo>
                  <a:lnTo>
                    <a:pt x="16027" y="342633"/>
                  </a:lnTo>
                  <a:lnTo>
                    <a:pt x="29153" y="402946"/>
                  </a:lnTo>
                  <a:lnTo>
                    <a:pt x="33708" y="428261"/>
                  </a:lnTo>
                  <a:lnTo>
                    <a:pt x="33285" y="431736"/>
                  </a:lnTo>
                  <a:lnTo>
                    <a:pt x="28929" y="431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127793" y="5232664"/>
              <a:ext cx="157928" cy="63172"/>
            </a:xfrm>
            <a:custGeom>
              <a:avLst/>
              <a:gdLst/>
              <a:ahLst/>
              <a:cxnLst/>
              <a:rect l="0" t="0" r="0" b="0"/>
              <a:pathLst>
                <a:path w="157928" h="63172">
                  <a:moveTo>
                    <a:pt x="0" y="63171"/>
                  </a:moveTo>
                  <a:lnTo>
                    <a:pt x="55141" y="33862"/>
                  </a:lnTo>
                  <a:lnTo>
                    <a:pt x="117876" y="11290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7633178" y="5022093"/>
              <a:ext cx="10512" cy="442198"/>
            </a:xfrm>
            <a:custGeom>
              <a:avLst/>
              <a:gdLst/>
              <a:ahLst/>
              <a:cxnLst/>
              <a:rect l="0" t="0" r="0" b="0"/>
              <a:pathLst>
                <a:path w="10512" h="442198">
                  <a:moveTo>
                    <a:pt x="10511" y="0"/>
                  </a:moveTo>
                  <a:lnTo>
                    <a:pt x="2178" y="52051"/>
                  </a:lnTo>
                  <a:lnTo>
                    <a:pt x="634" y="105110"/>
                  </a:lnTo>
                  <a:lnTo>
                    <a:pt x="176" y="157876"/>
                  </a:lnTo>
                  <a:lnTo>
                    <a:pt x="40" y="210555"/>
                  </a:lnTo>
                  <a:lnTo>
                    <a:pt x="0" y="263208"/>
                  </a:lnTo>
                  <a:lnTo>
                    <a:pt x="3108" y="315854"/>
                  </a:lnTo>
                  <a:lnTo>
                    <a:pt x="8318" y="371617"/>
                  </a:lnTo>
                  <a:lnTo>
                    <a:pt x="9862" y="416995"/>
                  </a:lnTo>
                  <a:lnTo>
                    <a:pt x="10511" y="442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7538404" y="5002569"/>
              <a:ext cx="305441" cy="524893"/>
            </a:xfrm>
            <a:custGeom>
              <a:avLst/>
              <a:gdLst/>
              <a:ahLst/>
              <a:cxnLst/>
              <a:rect l="0" t="0" r="0" b="0"/>
              <a:pathLst>
                <a:path w="305441" h="524893">
                  <a:moveTo>
                    <a:pt x="0" y="61639"/>
                  </a:moveTo>
                  <a:lnTo>
                    <a:pt x="11179" y="44871"/>
                  </a:lnTo>
                  <a:lnTo>
                    <a:pt x="46076" y="23265"/>
                  </a:lnTo>
                  <a:lnTo>
                    <a:pt x="100696" y="10645"/>
                  </a:lnTo>
                  <a:lnTo>
                    <a:pt x="162913" y="302"/>
                  </a:lnTo>
                  <a:lnTo>
                    <a:pt x="216711" y="0"/>
                  </a:lnTo>
                  <a:lnTo>
                    <a:pt x="273163" y="13169"/>
                  </a:lnTo>
                  <a:lnTo>
                    <a:pt x="291422" y="26059"/>
                  </a:lnTo>
                  <a:lnTo>
                    <a:pt x="299566" y="34409"/>
                  </a:lnTo>
                  <a:lnTo>
                    <a:pt x="303827" y="43486"/>
                  </a:lnTo>
                  <a:lnTo>
                    <a:pt x="305440" y="62929"/>
                  </a:lnTo>
                  <a:lnTo>
                    <a:pt x="299771" y="93606"/>
                  </a:lnTo>
                  <a:lnTo>
                    <a:pt x="279504" y="124923"/>
                  </a:lnTo>
                  <a:lnTo>
                    <a:pt x="220681" y="187991"/>
                  </a:lnTo>
                  <a:lnTo>
                    <a:pt x="178902" y="227757"/>
                  </a:lnTo>
                  <a:lnTo>
                    <a:pt x="116760" y="262245"/>
                  </a:lnTo>
                  <a:lnTo>
                    <a:pt x="118784" y="263226"/>
                  </a:lnTo>
                  <a:lnTo>
                    <a:pt x="133512" y="263537"/>
                  </a:lnTo>
                  <a:lnTo>
                    <a:pt x="168111" y="272629"/>
                  </a:lnTo>
                  <a:lnTo>
                    <a:pt x="205659" y="296509"/>
                  </a:lnTo>
                  <a:lnTo>
                    <a:pt x="232642" y="326982"/>
                  </a:lnTo>
                  <a:lnTo>
                    <a:pt x="259601" y="378608"/>
                  </a:lnTo>
                  <a:lnTo>
                    <a:pt x="280285" y="440594"/>
                  </a:lnTo>
                  <a:lnTo>
                    <a:pt x="298245" y="502209"/>
                  </a:lnTo>
                  <a:lnTo>
                    <a:pt x="305327" y="524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7881785" y="5206613"/>
              <a:ext cx="172517" cy="271033"/>
            </a:xfrm>
            <a:custGeom>
              <a:avLst/>
              <a:gdLst/>
              <a:ahLst/>
              <a:cxnLst/>
              <a:rect l="0" t="0" r="0" b="0"/>
              <a:pathLst>
                <a:path w="172517" h="271033">
                  <a:moveTo>
                    <a:pt x="25117" y="47107"/>
                  </a:moveTo>
                  <a:lnTo>
                    <a:pt x="69080" y="70826"/>
                  </a:lnTo>
                  <a:lnTo>
                    <a:pt x="89110" y="72077"/>
                  </a:lnTo>
                  <a:lnTo>
                    <a:pt x="109710" y="67564"/>
                  </a:lnTo>
                  <a:lnTo>
                    <a:pt x="139869" y="51869"/>
                  </a:lnTo>
                  <a:lnTo>
                    <a:pt x="156446" y="39085"/>
                  </a:lnTo>
                  <a:lnTo>
                    <a:pt x="159463" y="31230"/>
                  </a:lnTo>
                  <a:lnTo>
                    <a:pt x="159135" y="22485"/>
                  </a:lnTo>
                  <a:lnTo>
                    <a:pt x="156576" y="13145"/>
                  </a:lnTo>
                  <a:lnTo>
                    <a:pt x="150191" y="6918"/>
                  </a:lnTo>
                  <a:lnTo>
                    <a:pt x="130618" y="0"/>
                  </a:lnTo>
                  <a:lnTo>
                    <a:pt x="106321" y="3164"/>
                  </a:lnTo>
                  <a:lnTo>
                    <a:pt x="82265" y="13539"/>
                  </a:lnTo>
                  <a:lnTo>
                    <a:pt x="63773" y="29848"/>
                  </a:lnTo>
                  <a:lnTo>
                    <a:pt x="27476" y="89555"/>
                  </a:lnTo>
                  <a:lnTo>
                    <a:pt x="1065" y="152422"/>
                  </a:lnTo>
                  <a:lnTo>
                    <a:pt x="0" y="173462"/>
                  </a:lnTo>
                  <a:lnTo>
                    <a:pt x="8847" y="215566"/>
                  </a:lnTo>
                  <a:lnTo>
                    <a:pt x="29655" y="252739"/>
                  </a:lnTo>
                  <a:lnTo>
                    <a:pt x="41010" y="261404"/>
                  </a:lnTo>
                  <a:lnTo>
                    <a:pt x="69225" y="271032"/>
                  </a:lnTo>
                  <a:lnTo>
                    <a:pt x="98143" y="265952"/>
                  </a:lnTo>
                  <a:lnTo>
                    <a:pt x="157003" y="235154"/>
                  </a:lnTo>
                  <a:lnTo>
                    <a:pt x="172516" y="2260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164442" y="5199851"/>
              <a:ext cx="279773" cy="405254"/>
            </a:xfrm>
            <a:custGeom>
              <a:avLst/>
              <a:gdLst/>
              <a:ahLst/>
              <a:cxnLst/>
              <a:rect l="0" t="0" r="0" b="0"/>
              <a:pathLst>
                <a:path w="279773" h="405254">
                  <a:moveTo>
                    <a:pt x="26729" y="127569"/>
                  </a:moveTo>
                  <a:lnTo>
                    <a:pt x="26729" y="184833"/>
                  </a:lnTo>
                  <a:lnTo>
                    <a:pt x="32319" y="245725"/>
                  </a:lnTo>
                  <a:lnTo>
                    <a:pt x="41383" y="305428"/>
                  </a:lnTo>
                  <a:lnTo>
                    <a:pt x="45889" y="358212"/>
                  </a:lnTo>
                  <a:lnTo>
                    <a:pt x="41635" y="397899"/>
                  </a:lnTo>
                  <a:lnTo>
                    <a:pt x="37836" y="403715"/>
                  </a:lnTo>
                  <a:lnTo>
                    <a:pt x="32965" y="405253"/>
                  </a:lnTo>
                  <a:lnTo>
                    <a:pt x="27377" y="403939"/>
                  </a:lnTo>
                  <a:lnTo>
                    <a:pt x="14929" y="383761"/>
                  </a:lnTo>
                  <a:lnTo>
                    <a:pt x="1006" y="339178"/>
                  </a:lnTo>
                  <a:lnTo>
                    <a:pt x="0" y="296333"/>
                  </a:lnTo>
                  <a:lnTo>
                    <a:pt x="4552" y="234344"/>
                  </a:lnTo>
                  <a:lnTo>
                    <a:pt x="10930" y="183123"/>
                  </a:lnTo>
                  <a:lnTo>
                    <a:pt x="31971" y="122988"/>
                  </a:lnTo>
                  <a:lnTo>
                    <a:pt x="61776" y="76101"/>
                  </a:lnTo>
                  <a:lnTo>
                    <a:pt x="123152" y="15950"/>
                  </a:lnTo>
                  <a:lnTo>
                    <a:pt x="170333" y="0"/>
                  </a:lnTo>
                  <a:lnTo>
                    <a:pt x="202467" y="1071"/>
                  </a:lnTo>
                  <a:lnTo>
                    <a:pt x="230007" y="9347"/>
                  </a:lnTo>
                  <a:lnTo>
                    <a:pt x="250046" y="20823"/>
                  </a:lnTo>
                  <a:lnTo>
                    <a:pt x="274482" y="46028"/>
                  </a:lnTo>
                  <a:lnTo>
                    <a:pt x="278465" y="55661"/>
                  </a:lnTo>
                  <a:lnTo>
                    <a:pt x="279772" y="75722"/>
                  </a:lnTo>
                  <a:lnTo>
                    <a:pt x="276143" y="84816"/>
                  </a:lnTo>
                  <a:lnTo>
                    <a:pt x="262752" y="101159"/>
                  </a:lnTo>
                  <a:lnTo>
                    <a:pt x="235482" y="117924"/>
                  </a:lnTo>
                  <a:lnTo>
                    <a:pt x="187537" y="137751"/>
                  </a:lnTo>
                  <a:lnTo>
                    <a:pt x="163600" y="1486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Freeform 168"/>
          <p:cNvSpPr/>
          <p:nvPr/>
        </p:nvSpPr>
        <p:spPr>
          <a:xfrm>
            <a:off x="-68286" y="5106321"/>
            <a:ext cx="68287" cy="763243"/>
          </a:xfrm>
          <a:custGeom>
            <a:avLst/>
            <a:gdLst/>
            <a:ahLst/>
            <a:cxnLst/>
            <a:rect l="0" t="0" r="0" b="0"/>
            <a:pathLst>
              <a:path w="68287" h="763243">
                <a:moveTo>
                  <a:pt x="68286" y="0"/>
                </a:moveTo>
                <a:lnTo>
                  <a:pt x="59953" y="54145"/>
                </a:lnTo>
                <a:lnTo>
                  <a:pt x="52602" y="103502"/>
                </a:lnTo>
                <a:lnTo>
                  <a:pt x="43232" y="153110"/>
                </a:lnTo>
                <a:lnTo>
                  <a:pt x="36821" y="214774"/>
                </a:lnTo>
                <a:lnTo>
                  <a:pt x="28622" y="274442"/>
                </a:lnTo>
                <a:lnTo>
                  <a:pt x="23778" y="330880"/>
                </a:lnTo>
                <a:lnTo>
                  <a:pt x="18054" y="383478"/>
                </a:lnTo>
                <a:lnTo>
                  <a:pt x="13238" y="434158"/>
                </a:lnTo>
                <a:lnTo>
                  <a:pt x="7522" y="480760"/>
                </a:lnTo>
                <a:lnTo>
                  <a:pt x="5828" y="539021"/>
                </a:lnTo>
                <a:lnTo>
                  <a:pt x="8446" y="591379"/>
                </a:lnTo>
                <a:lnTo>
                  <a:pt x="14222" y="646100"/>
                </a:lnTo>
                <a:lnTo>
                  <a:pt x="14193" y="700800"/>
                </a:lnTo>
                <a:lnTo>
                  <a:pt x="0" y="762327"/>
                </a:lnTo>
                <a:lnTo>
                  <a:pt x="535" y="763242"/>
                </a:lnTo>
                <a:lnTo>
                  <a:pt x="5115" y="75805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2" name="Group 181"/>
          <p:cNvGrpSpPr/>
          <p:nvPr/>
        </p:nvGrpSpPr>
        <p:grpSpPr>
          <a:xfrm>
            <a:off x="4002474" y="5870296"/>
            <a:ext cx="2754191" cy="755756"/>
            <a:chOff x="4002474" y="5870296"/>
            <a:chExt cx="2754191" cy="755756"/>
          </a:xfrm>
        </p:grpSpPr>
        <p:sp>
          <p:nvSpPr>
            <p:cNvPr id="170" name="Freeform 169"/>
            <p:cNvSpPr/>
            <p:nvPr/>
          </p:nvSpPr>
          <p:spPr>
            <a:xfrm>
              <a:off x="4002474" y="6112684"/>
              <a:ext cx="220108" cy="513368"/>
            </a:xfrm>
            <a:custGeom>
              <a:avLst/>
              <a:gdLst/>
              <a:ahLst/>
              <a:cxnLst/>
              <a:rect l="0" t="0" r="0" b="0"/>
              <a:pathLst>
                <a:path w="220108" h="513368">
                  <a:moveTo>
                    <a:pt x="40469" y="20824"/>
                  </a:moveTo>
                  <a:lnTo>
                    <a:pt x="24828" y="38804"/>
                  </a:lnTo>
                  <a:lnTo>
                    <a:pt x="16750" y="55722"/>
                  </a:lnTo>
                  <a:lnTo>
                    <a:pt x="11215" y="101744"/>
                  </a:lnTo>
                  <a:lnTo>
                    <a:pt x="15164" y="154244"/>
                  </a:lnTo>
                  <a:lnTo>
                    <a:pt x="25809" y="217151"/>
                  </a:lnTo>
                  <a:lnTo>
                    <a:pt x="29886" y="267468"/>
                  </a:lnTo>
                  <a:lnTo>
                    <a:pt x="37983" y="318251"/>
                  </a:lnTo>
                  <a:lnTo>
                    <a:pt x="48080" y="381045"/>
                  </a:lnTo>
                  <a:lnTo>
                    <a:pt x="50133" y="435223"/>
                  </a:lnTo>
                  <a:lnTo>
                    <a:pt x="50741" y="489490"/>
                  </a:lnTo>
                  <a:lnTo>
                    <a:pt x="49714" y="512219"/>
                  </a:lnTo>
                  <a:lnTo>
                    <a:pt x="47802" y="513367"/>
                  </a:lnTo>
                  <a:lnTo>
                    <a:pt x="45358" y="510623"/>
                  </a:lnTo>
                  <a:lnTo>
                    <a:pt x="26244" y="456065"/>
                  </a:lnTo>
                  <a:lnTo>
                    <a:pt x="13526" y="401509"/>
                  </a:lnTo>
                  <a:lnTo>
                    <a:pt x="6681" y="338740"/>
                  </a:lnTo>
                  <a:lnTo>
                    <a:pt x="0" y="275345"/>
                  </a:lnTo>
                  <a:lnTo>
                    <a:pt x="5916" y="214903"/>
                  </a:lnTo>
                  <a:lnTo>
                    <a:pt x="11417" y="157903"/>
                  </a:lnTo>
                  <a:lnTo>
                    <a:pt x="27935" y="95938"/>
                  </a:lnTo>
                  <a:lnTo>
                    <a:pt x="51988" y="55808"/>
                  </a:lnTo>
                  <a:lnTo>
                    <a:pt x="84858" y="19416"/>
                  </a:lnTo>
                  <a:lnTo>
                    <a:pt x="120432" y="0"/>
                  </a:lnTo>
                  <a:lnTo>
                    <a:pt x="146978" y="260"/>
                  </a:lnTo>
                  <a:lnTo>
                    <a:pt x="160608" y="3605"/>
                  </a:lnTo>
                  <a:lnTo>
                    <a:pt x="181992" y="16681"/>
                  </a:lnTo>
                  <a:lnTo>
                    <a:pt x="207184" y="46892"/>
                  </a:lnTo>
                  <a:lnTo>
                    <a:pt x="214783" y="59260"/>
                  </a:lnTo>
                  <a:lnTo>
                    <a:pt x="220107" y="88599"/>
                  </a:lnTo>
                  <a:lnTo>
                    <a:pt x="213408" y="138002"/>
                  </a:lnTo>
                  <a:lnTo>
                    <a:pt x="190183" y="195919"/>
                  </a:lnTo>
                  <a:lnTo>
                    <a:pt x="147425" y="239984"/>
                  </a:lnTo>
                  <a:lnTo>
                    <a:pt x="114664" y="262535"/>
                  </a:lnTo>
                  <a:lnTo>
                    <a:pt x="72055" y="2735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306156" y="6196679"/>
              <a:ext cx="21058" cy="147400"/>
            </a:xfrm>
            <a:custGeom>
              <a:avLst/>
              <a:gdLst/>
              <a:ahLst/>
              <a:cxnLst/>
              <a:rect l="0" t="0" r="0" b="0"/>
              <a:pathLst>
                <a:path w="21058" h="147400">
                  <a:moveTo>
                    <a:pt x="0" y="0"/>
                  </a:moveTo>
                  <a:lnTo>
                    <a:pt x="0" y="57264"/>
                  </a:lnTo>
                  <a:lnTo>
                    <a:pt x="5589" y="112567"/>
                  </a:lnTo>
                  <a:lnTo>
                    <a:pt x="21057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424094" y="6080866"/>
              <a:ext cx="155803" cy="244490"/>
            </a:xfrm>
            <a:custGeom>
              <a:avLst/>
              <a:gdLst/>
              <a:ahLst/>
              <a:cxnLst/>
              <a:rect l="0" t="0" r="0" b="0"/>
              <a:pathLst>
                <a:path w="155803" h="244490">
                  <a:moveTo>
                    <a:pt x="71575" y="0"/>
                  </a:moveTo>
                  <a:lnTo>
                    <a:pt x="60396" y="11178"/>
                  </a:lnTo>
                  <a:lnTo>
                    <a:pt x="32032" y="70781"/>
                  </a:lnTo>
                  <a:lnTo>
                    <a:pt x="12252" y="125957"/>
                  </a:lnTo>
                  <a:lnTo>
                    <a:pt x="2655" y="161322"/>
                  </a:lnTo>
                  <a:lnTo>
                    <a:pt x="0" y="195701"/>
                  </a:lnTo>
                  <a:lnTo>
                    <a:pt x="8178" y="225018"/>
                  </a:lnTo>
                  <a:lnTo>
                    <a:pt x="15272" y="237749"/>
                  </a:lnTo>
                  <a:lnTo>
                    <a:pt x="25851" y="243897"/>
                  </a:lnTo>
                  <a:lnTo>
                    <a:pt x="53202" y="244489"/>
                  </a:lnTo>
                  <a:lnTo>
                    <a:pt x="101486" y="226079"/>
                  </a:lnTo>
                  <a:lnTo>
                    <a:pt x="123083" y="208104"/>
                  </a:lnTo>
                  <a:lnTo>
                    <a:pt x="155802" y="1684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665211" y="5922938"/>
              <a:ext cx="30500" cy="368498"/>
            </a:xfrm>
            <a:custGeom>
              <a:avLst/>
              <a:gdLst/>
              <a:ahLst/>
              <a:cxnLst/>
              <a:rect l="0" t="0" r="0" b="0"/>
              <a:pathLst>
                <a:path w="30500" h="368498">
                  <a:moveTo>
                    <a:pt x="30499" y="0"/>
                  </a:moveTo>
                  <a:lnTo>
                    <a:pt x="15845" y="53028"/>
                  </a:lnTo>
                  <a:lnTo>
                    <a:pt x="11339" y="112289"/>
                  </a:lnTo>
                  <a:lnTo>
                    <a:pt x="4415" y="166762"/>
                  </a:lnTo>
                  <a:lnTo>
                    <a:pt x="0" y="227090"/>
                  </a:lnTo>
                  <a:lnTo>
                    <a:pt x="2248" y="290306"/>
                  </a:lnTo>
                  <a:lnTo>
                    <a:pt x="10430" y="336751"/>
                  </a:lnTo>
                  <a:lnTo>
                    <a:pt x="19970" y="3684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686371" y="6059808"/>
              <a:ext cx="177796" cy="231628"/>
            </a:xfrm>
            <a:custGeom>
              <a:avLst/>
              <a:gdLst/>
              <a:ahLst/>
              <a:cxnLst/>
              <a:rect l="0" t="0" r="0" b="0"/>
              <a:pathLst>
                <a:path w="177796" h="231628">
                  <a:moveTo>
                    <a:pt x="125152" y="0"/>
                  </a:moveTo>
                  <a:lnTo>
                    <a:pt x="74158" y="62449"/>
                  </a:lnTo>
                  <a:lnTo>
                    <a:pt x="23473" y="122175"/>
                  </a:lnTo>
                  <a:lnTo>
                    <a:pt x="2349" y="154874"/>
                  </a:lnTo>
                  <a:lnTo>
                    <a:pt x="0" y="166420"/>
                  </a:lnTo>
                  <a:lnTo>
                    <a:pt x="3628" y="188609"/>
                  </a:lnTo>
                  <a:lnTo>
                    <a:pt x="12551" y="195929"/>
                  </a:lnTo>
                  <a:lnTo>
                    <a:pt x="71065" y="210798"/>
                  </a:lnTo>
                  <a:lnTo>
                    <a:pt x="133966" y="224653"/>
                  </a:lnTo>
                  <a:lnTo>
                    <a:pt x="177795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316891" y="5870296"/>
              <a:ext cx="189433" cy="400084"/>
            </a:xfrm>
            <a:custGeom>
              <a:avLst/>
              <a:gdLst/>
              <a:ahLst/>
              <a:cxnLst/>
              <a:rect l="0" t="0" r="0" b="0"/>
              <a:pathLst>
                <a:path w="189433" h="400084">
                  <a:moveTo>
                    <a:pt x="0" y="0"/>
                  </a:moveTo>
                  <a:lnTo>
                    <a:pt x="14654" y="60730"/>
                  </a:lnTo>
                  <a:lnTo>
                    <a:pt x="18211" y="104590"/>
                  </a:lnTo>
                  <a:lnTo>
                    <a:pt x="19792" y="150599"/>
                  </a:lnTo>
                  <a:lnTo>
                    <a:pt x="20682" y="203979"/>
                  </a:lnTo>
                  <a:lnTo>
                    <a:pt x="19776" y="255150"/>
                  </a:lnTo>
                  <a:lnTo>
                    <a:pt x="12702" y="314956"/>
                  </a:lnTo>
                  <a:lnTo>
                    <a:pt x="10958" y="377418"/>
                  </a:lnTo>
                  <a:lnTo>
                    <a:pt x="9645" y="382633"/>
                  </a:lnTo>
                  <a:lnTo>
                    <a:pt x="7600" y="380260"/>
                  </a:lnTo>
                  <a:lnTo>
                    <a:pt x="3378" y="363197"/>
                  </a:lnTo>
                  <a:lnTo>
                    <a:pt x="445" y="300656"/>
                  </a:lnTo>
                  <a:lnTo>
                    <a:pt x="7324" y="245435"/>
                  </a:lnTo>
                  <a:lnTo>
                    <a:pt x="16135" y="189467"/>
                  </a:lnTo>
                  <a:lnTo>
                    <a:pt x="34123" y="133352"/>
                  </a:lnTo>
                  <a:lnTo>
                    <a:pt x="50111" y="86782"/>
                  </a:lnTo>
                  <a:lnTo>
                    <a:pt x="69180" y="61458"/>
                  </a:lnTo>
                  <a:lnTo>
                    <a:pt x="86899" y="46422"/>
                  </a:lnTo>
                  <a:lnTo>
                    <a:pt x="112711" y="41298"/>
                  </a:lnTo>
                  <a:lnTo>
                    <a:pt x="127784" y="41570"/>
                  </a:lnTo>
                  <a:lnTo>
                    <a:pt x="140171" y="47601"/>
                  </a:lnTo>
                  <a:lnTo>
                    <a:pt x="160175" y="69898"/>
                  </a:lnTo>
                  <a:lnTo>
                    <a:pt x="179000" y="104158"/>
                  </a:lnTo>
                  <a:lnTo>
                    <a:pt x="187437" y="155582"/>
                  </a:lnTo>
                  <a:lnTo>
                    <a:pt x="189103" y="213919"/>
                  </a:lnTo>
                  <a:lnTo>
                    <a:pt x="189432" y="275832"/>
                  </a:lnTo>
                  <a:lnTo>
                    <a:pt x="182262" y="327056"/>
                  </a:lnTo>
                  <a:lnTo>
                    <a:pt x="177616" y="369606"/>
                  </a:lnTo>
                  <a:lnTo>
                    <a:pt x="157928" y="4000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327420" y="6101923"/>
              <a:ext cx="189514" cy="48655"/>
            </a:xfrm>
            <a:custGeom>
              <a:avLst/>
              <a:gdLst/>
              <a:ahLst/>
              <a:cxnLst/>
              <a:rect l="0" t="0" r="0" b="0"/>
              <a:pathLst>
                <a:path w="189514" h="48655">
                  <a:moveTo>
                    <a:pt x="0" y="0"/>
                  </a:moveTo>
                  <a:lnTo>
                    <a:pt x="37478" y="31238"/>
                  </a:lnTo>
                  <a:lnTo>
                    <a:pt x="63450" y="43129"/>
                  </a:lnTo>
                  <a:lnTo>
                    <a:pt x="108617" y="48654"/>
                  </a:lnTo>
                  <a:lnTo>
                    <a:pt x="167508" y="37616"/>
                  </a:lnTo>
                  <a:lnTo>
                    <a:pt x="189513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5553405" y="5922938"/>
              <a:ext cx="222279" cy="373716"/>
            </a:xfrm>
            <a:custGeom>
              <a:avLst/>
              <a:gdLst/>
              <a:ahLst/>
              <a:cxnLst/>
              <a:rect l="0" t="0" r="0" b="0"/>
              <a:pathLst>
                <a:path w="222279" h="373716">
                  <a:moveTo>
                    <a:pt x="216212" y="0"/>
                  </a:moveTo>
                  <a:lnTo>
                    <a:pt x="222278" y="43197"/>
                  </a:lnTo>
                  <a:lnTo>
                    <a:pt x="218529" y="95857"/>
                  </a:lnTo>
                  <a:lnTo>
                    <a:pt x="216670" y="156758"/>
                  </a:lnTo>
                  <a:lnTo>
                    <a:pt x="216302" y="219437"/>
                  </a:lnTo>
                  <a:lnTo>
                    <a:pt x="215060" y="278569"/>
                  </a:lnTo>
                  <a:lnTo>
                    <a:pt x="207882" y="331497"/>
                  </a:lnTo>
                  <a:lnTo>
                    <a:pt x="207149" y="347339"/>
                  </a:lnTo>
                  <a:lnTo>
                    <a:pt x="204321" y="353222"/>
                  </a:lnTo>
                  <a:lnTo>
                    <a:pt x="200096" y="352465"/>
                  </a:lnTo>
                  <a:lnTo>
                    <a:pt x="190332" y="340315"/>
                  </a:lnTo>
                  <a:lnTo>
                    <a:pt x="166102" y="282474"/>
                  </a:lnTo>
                  <a:lnTo>
                    <a:pt x="141626" y="236818"/>
                  </a:lnTo>
                  <a:lnTo>
                    <a:pt x="126911" y="221066"/>
                  </a:lnTo>
                  <a:lnTo>
                    <a:pt x="108672" y="210165"/>
                  </a:lnTo>
                  <a:lnTo>
                    <a:pt x="85748" y="207660"/>
                  </a:lnTo>
                  <a:lnTo>
                    <a:pt x="73084" y="208630"/>
                  </a:lnTo>
                  <a:lnTo>
                    <a:pt x="49654" y="219067"/>
                  </a:lnTo>
                  <a:lnTo>
                    <a:pt x="28712" y="236573"/>
                  </a:lnTo>
                  <a:lnTo>
                    <a:pt x="11606" y="259951"/>
                  </a:lnTo>
                  <a:lnTo>
                    <a:pt x="2443" y="285940"/>
                  </a:lnTo>
                  <a:lnTo>
                    <a:pt x="0" y="299421"/>
                  </a:lnTo>
                  <a:lnTo>
                    <a:pt x="3524" y="323759"/>
                  </a:lnTo>
                  <a:lnTo>
                    <a:pt x="7740" y="335162"/>
                  </a:lnTo>
                  <a:lnTo>
                    <a:pt x="24901" y="354071"/>
                  </a:lnTo>
                  <a:lnTo>
                    <a:pt x="36029" y="362390"/>
                  </a:lnTo>
                  <a:lnTo>
                    <a:pt x="63990" y="371632"/>
                  </a:lnTo>
                  <a:lnTo>
                    <a:pt x="106378" y="373715"/>
                  </a:lnTo>
                  <a:lnTo>
                    <a:pt x="161800" y="360779"/>
                  </a:lnTo>
                  <a:lnTo>
                    <a:pt x="195155" y="34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5858643" y="6070337"/>
              <a:ext cx="216301" cy="197569"/>
            </a:xfrm>
            <a:custGeom>
              <a:avLst/>
              <a:gdLst/>
              <a:ahLst/>
              <a:cxnLst/>
              <a:rect l="0" t="0" r="0" b="0"/>
              <a:pathLst>
                <a:path w="216301" h="197569">
                  <a:moveTo>
                    <a:pt x="121544" y="0"/>
                  </a:moveTo>
                  <a:lnTo>
                    <a:pt x="99187" y="0"/>
                  </a:lnTo>
                  <a:lnTo>
                    <a:pt x="78852" y="9359"/>
                  </a:lnTo>
                  <a:lnTo>
                    <a:pt x="42791" y="38373"/>
                  </a:lnTo>
                  <a:lnTo>
                    <a:pt x="7949" y="89763"/>
                  </a:lnTo>
                  <a:lnTo>
                    <a:pt x="868" y="113984"/>
                  </a:lnTo>
                  <a:lnTo>
                    <a:pt x="0" y="154266"/>
                  </a:lnTo>
                  <a:lnTo>
                    <a:pt x="5523" y="176187"/>
                  </a:lnTo>
                  <a:lnTo>
                    <a:pt x="15777" y="193729"/>
                  </a:lnTo>
                  <a:lnTo>
                    <a:pt x="22957" y="197003"/>
                  </a:lnTo>
                  <a:lnTo>
                    <a:pt x="31253" y="196846"/>
                  </a:lnTo>
                  <a:lnTo>
                    <a:pt x="40293" y="194402"/>
                  </a:lnTo>
                  <a:lnTo>
                    <a:pt x="75373" y="168605"/>
                  </a:lnTo>
                  <a:lnTo>
                    <a:pt x="118403" y="119136"/>
                  </a:lnTo>
                  <a:lnTo>
                    <a:pt x="136081" y="82873"/>
                  </a:lnTo>
                  <a:lnTo>
                    <a:pt x="152535" y="25642"/>
                  </a:lnTo>
                  <a:lnTo>
                    <a:pt x="157544" y="9057"/>
                  </a:lnTo>
                  <a:lnTo>
                    <a:pt x="155871" y="13384"/>
                  </a:lnTo>
                  <a:lnTo>
                    <a:pt x="146435" y="63908"/>
                  </a:lnTo>
                  <a:lnTo>
                    <a:pt x="144907" y="124871"/>
                  </a:lnTo>
                  <a:lnTo>
                    <a:pt x="148695" y="162733"/>
                  </a:lnTo>
                  <a:lnTo>
                    <a:pt x="153683" y="176339"/>
                  </a:lnTo>
                  <a:lnTo>
                    <a:pt x="168583" y="194576"/>
                  </a:lnTo>
                  <a:lnTo>
                    <a:pt x="176300" y="197568"/>
                  </a:lnTo>
                  <a:lnTo>
                    <a:pt x="183784" y="197223"/>
                  </a:lnTo>
                  <a:lnTo>
                    <a:pt x="191113" y="194653"/>
                  </a:lnTo>
                  <a:lnTo>
                    <a:pt x="202376" y="182438"/>
                  </a:lnTo>
                  <a:lnTo>
                    <a:pt x="216300" y="1579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138114" y="6037151"/>
              <a:ext cx="294799" cy="233229"/>
            </a:xfrm>
            <a:custGeom>
              <a:avLst/>
              <a:gdLst/>
              <a:ahLst/>
              <a:cxnLst/>
              <a:rect l="0" t="0" r="0" b="0"/>
              <a:pathLst>
                <a:path w="294799" h="233229">
                  <a:moveTo>
                    <a:pt x="0" y="22657"/>
                  </a:moveTo>
                  <a:lnTo>
                    <a:pt x="0" y="71588"/>
                  </a:lnTo>
                  <a:lnTo>
                    <a:pt x="0" y="119434"/>
                  </a:lnTo>
                  <a:lnTo>
                    <a:pt x="0" y="182414"/>
                  </a:lnTo>
                  <a:lnTo>
                    <a:pt x="0" y="185314"/>
                  </a:lnTo>
                  <a:lnTo>
                    <a:pt x="3120" y="139535"/>
                  </a:lnTo>
                  <a:lnTo>
                    <a:pt x="14655" y="79669"/>
                  </a:lnTo>
                  <a:lnTo>
                    <a:pt x="36604" y="35219"/>
                  </a:lnTo>
                  <a:lnTo>
                    <a:pt x="49803" y="18102"/>
                  </a:lnTo>
                  <a:lnTo>
                    <a:pt x="57769" y="13771"/>
                  </a:lnTo>
                  <a:lnTo>
                    <a:pt x="75978" y="12079"/>
                  </a:lnTo>
                  <a:lnTo>
                    <a:pt x="84577" y="17945"/>
                  </a:lnTo>
                  <a:lnTo>
                    <a:pt x="106688" y="51807"/>
                  </a:lnTo>
                  <a:lnTo>
                    <a:pt x="129112" y="106564"/>
                  </a:lnTo>
                  <a:lnTo>
                    <a:pt x="138968" y="167819"/>
                  </a:lnTo>
                  <a:lnTo>
                    <a:pt x="142482" y="191289"/>
                  </a:lnTo>
                  <a:lnTo>
                    <a:pt x="139054" y="221451"/>
                  </a:lnTo>
                  <a:lnTo>
                    <a:pt x="138326" y="219528"/>
                  </a:lnTo>
                  <a:lnTo>
                    <a:pt x="142748" y="166051"/>
                  </a:lnTo>
                  <a:lnTo>
                    <a:pt x="154886" y="109084"/>
                  </a:lnTo>
                  <a:lnTo>
                    <a:pt x="172027" y="45622"/>
                  </a:lnTo>
                  <a:lnTo>
                    <a:pt x="188101" y="18284"/>
                  </a:lnTo>
                  <a:lnTo>
                    <a:pt x="204094" y="5896"/>
                  </a:lnTo>
                  <a:lnTo>
                    <a:pt x="213272" y="954"/>
                  </a:lnTo>
                  <a:lnTo>
                    <a:pt x="222900" y="0"/>
                  </a:lnTo>
                  <a:lnTo>
                    <a:pt x="242956" y="5178"/>
                  </a:lnTo>
                  <a:lnTo>
                    <a:pt x="260449" y="24638"/>
                  </a:lnTo>
                  <a:lnTo>
                    <a:pt x="274852" y="55123"/>
                  </a:lnTo>
                  <a:lnTo>
                    <a:pt x="288368" y="117155"/>
                  </a:lnTo>
                  <a:lnTo>
                    <a:pt x="292893" y="176999"/>
                  </a:lnTo>
                  <a:lnTo>
                    <a:pt x="294798" y="2332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543387" y="5969991"/>
              <a:ext cx="213278" cy="258274"/>
            </a:xfrm>
            <a:custGeom>
              <a:avLst/>
              <a:gdLst/>
              <a:ahLst/>
              <a:cxnLst/>
              <a:rect l="0" t="0" r="0" b="0"/>
              <a:pathLst>
                <a:path w="213278" h="258274">
                  <a:moveTo>
                    <a:pt x="121152" y="5590"/>
                  </a:moveTo>
                  <a:lnTo>
                    <a:pt x="104384" y="0"/>
                  </a:lnTo>
                  <a:lnTo>
                    <a:pt x="83674" y="3495"/>
                  </a:lnTo>
                  <a:lnTo>
                    <a:pt x="37839" y="24803"/>
                  </a:lnTo>
                  <a:lnTo>
                    <a:pt x="5610" y="50277"/>
                  </a:lnTo>
                  <a:lnTo>
                    <a:pt x="840" y="59948"/>
                  </a:lnTo>
                  <a:lnTo>
                    <a:pt x="0" y="69904"/>
                  </a:lnTo>
                  <a:lnTo>
                    <a:pt x="1779" y="80051"/>
                  </a:lnTo>
                  <a:lnTo>
                    <a:pt x="7645" y="86816"/>
                  </a:lnTo>
                  <a:lnTo>
                    <a:pt x="26641" y="94333"/>
                  </a:lnTo>
                  <a:lnTo>
                    <a:pt x="74821" y="98564"/>
                  </a:lnTo>
                  <a:lnTo>
                    <a:pt x="128768" y="108400"/>
                  </a:lnTo>
                  <a:lnTo>
                    <a:pt x="183940" y="125049"/>
                  </a:lnTo>
                  <a:lnTo>
                    <a:pt x="210205" y="141070"/>
                  </a:lnTo>
                  <a:lnTo>
                    <a:pt x="213277" y="149722"/>
                  </a:lnTo>
                  <a:lnTo>
                    <a:pt x="210450" y="171814"/>
                  </a:lnTo>
                  <a:lnTo>
                    <a:pt x="195155" y="194111"/>
                  </a:lnTo>
                  <a:lnTo>
                    <a:pt x="148315" y="238039"/>
                  </a:lnTo>
                  <a:lnTo>
                    <a:pt x="100095" y="2582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5380062" y="6238793"/>
              <a:ext cx="1052851" cy="115814"/>
            </a:xfrm>
            <a:custGeom>
              <a:avLst/>
              <a:gdLst/>
              <a:ahLst/>
              <a:cxnLst/>
              <a:rect l="0" t="0" r="0" b="0"/>
              <a:pathLst>
                <a:path w="1052851" h="115814">
                  <a:moveTo>
                    <a:pt x="0" y="115813"/>
                  </a:moveTo>
                  <a:lnTo>
                    <a:pt x="49552" y="101160"/>
                  </a:lnTo>
                  <a:lnTo>
                    <a:pt x="100080" y="96654"/>
                  </a:lnTo>
                  <a:lnTo>
                    <a:pt x="155990" y="87896"/>
                  </a:lnTo>
                  <a:lnTo>
                    <a:pt x="210881" y="84953"/>
                  </a:lnTo>
                  <a:lnTo>
                    <a:pt x="272373" y="84371"/>
                  </a:lnTo>
                  <a:lnTo>
                    <a:pt x="333609" y="85426"/>
                  </a:lnTo>
                  <a:lnTo>
                    <a:pt x="383637" y="90302"/>
                  </a:lnTo>
                  <a:lnTo>
                    <a:pt x="435504" y="86548"/>
                  </a:lnTo>
                  <a:lnTo>
                    <a:pt x="486748" y="84915"/>
                  </a:lnTo>
                  <a:lnTo>
                    <a:pt x="549697" y="81244"/>
                  </a:lnTo>
                  <a:lnTo>
                    <a:pt x="612521" y="75190"/>
                  </a:lnTo>
                  <a:lnTo>
                    <a:pt x="661379" y="68551"/>
                  </a:lnTo>
                  <a:lnTo>
                    <a:pt x="721885" y="63064"/>
                  </a:lnTo>
                  <a:lnTo>
                    <a:pt x="778897" y="51928"/>
                  </a:lnTo>
                  <a:lnTo>
                    <a:pt x="835219" y="44053"/>
                  </a:lnTo>
                  <a:lnTo>
                    <a:pt x="890235" y="34092"/>
                  </a:lnTo>
                  <a:lnTo>
                    <a:pt x="945470" y="20859"/>
                  </a:lnTo>
                  <a:lnTo>
                    <a:pt x="1006163" y="6980"/>
                  </a:lnTo>
                  <a:lnTo>
                    <a:pt x="105285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958315" y="1939256"/>
            <a:ext cx="5755660" cy="1696825"/>
            <a:chOff x="958315" y="1939256"/>
            <a:chExt cx="5755660" cy="1696825"/>
          </a:xfrm>
        </p:grpSpPr>
        <p:sp>
          <p:nvSpPr>
            <p:cNvPr id="183" name="Freeform 182"/>
            <p:cNvSpPr/>
            <p:nvPr/>
          </p:nvSpPr>
          <p:spPr>
            <a:xfrm>
              <a:off x="958315" y="3006544"/>
              <a:ext cx="4811303" cy="629537"/>
            </a:xfrm>
            <a:custGeom>
              <a:avLst/>
              <a:gdLst/>
              <a:ahLst/>
              <a:cxnLst/>
              <a:rect l="0" t="0" r="0" b="0"/>
              <a:pathLst>
                <a:path w="4811303" h="629537">
                  <a:moveTo>
                    <a:pt x="4811302" y="210570"/>
                  </a:moveTo>
                  <a:lnTo>
                    <a:pt x="4761750" y="190327"/>
                  </a:lnTo>
                  <a:lnTo>
                    <a:pt x="4711222" y="176756"/>
                  </a:lnTo>
                  <a:lnTo>
                    <a:pt x="4655313" y="161690"/>
                  </a:lnTo>
                  <a:lnTo>
                    <a:pt x="4597302" y="150569"/>
                  </a:lnTo>
                  <a:lnTo>
                    <a:pt x="4535454" y="148025"/>
                  </a:lnTo>
                  <a:lnTo>
                    <a:pt x="4486764" y="141996"/>
                  </a:lnTo>
                  <a:lnTo>
                    <a:pt x="4429703" y="138389"/>
                  </a:lnTo>
                  <a:lnTo>
                    <a:pt x="4373932" y="131731"/>
                  </a:lnTo>
                  <a:lnTo>
                    <a:pt x="4314773" y="127939"/>
                  </a:lnTo>
                  <a:lnTo>
                    <a:pt x="4252791" y="121226"/>
                  </a:lnTo>
                  <a:lnTo>
                    <a:pt x="4207836" y="118219"/>
                  </a:lnTo>
                  <a:lnTo>
                    <a:pt x="4160559" y="115713"/>
                  </a:lnTo>
                  <a:lnTo>
                    <a:pt x="4112251" y="110700"/>
                  </a:lnTo>
                  <a:lnTo>
                    <a:pt x="4063485" y="107691"/>
                  </a:lnTo>
                  <a:lnTo>
                    <a:pt x="4013345" y="105185"/>
                  </a:lnTo>
                  <a:lnTo>
                    <a:pt x="3959865" y="100171"/>
                  </a:lnTo>
                  <a:lnTo>
                    <a:pt x="3908020" y="97163"/>
                  </a:lnTo>
                  <a:lnTo>
                    <a:pt x="3856512" y="94656"/>
                  </a:lnTo>
                  <a:lnTo>
                    <a:pt x="3802425" y="89643"/>
                  </a:lnTo>
                  <a:lnTo>
                    <a:pt x="3747190" y="83515"/>
                  </a:lnTo>
                  <a:lnTo>
                    <a:pt x="3691445" y="78062"/>
                  </a:lnTo>
                  <a:lnTo>
                    <a:pt x="3635474" y="75639"/>
                  </a:lnTo>
                  <a:lnTo>
                    <a:pt x="3579403" y="71442"/>
                  </a:lnTo>
                  <a:lnTo>
                    <a:pt x="3522117" y="66847"/>
                  </a:lnTo>
                  <a:lnTo>
                    <a:pt x="3461562" y="64805"/>
                  </a:lnTo>
                  <a:lnTo>
                    <a:pt x="3402673" y="60777"/>
                  </a:lnTo>
                  <a:lnTo>
                    <a:pt x="3344134" y="56258"/>
                  </a:lnTo>
                  <a:lnTo>
                    <a:pt x="3283022" y="54249"/>
                  </a:lnTo>
                  <a:lnTo>
                    <a:pt x="3220766" y="53357"/>
                  </a:lnTo>
                  <a:lnTo>
                    <a:pt x="3159172" y="51790"/>
                  </a:lnTo>
                  <a:lnTo>
                    <a:pt x="3100601" y="47194"/>
                  </a:lnTo>
                  <a:lnTo>
                    <a:pt x="3040254" y="44372"/>
                  </a:lnTo>
                  <a:lnTo>
                    <a:pt x="2977169" y="43118"/>
                  </a:lnTo>
                  <a:lnTo>
                    <a:pt x="2943969" y="42783"/>
                  </a:lnTo>
                  <a:lnTo>
                    <a:pt x="2910136" y="42560"/>
                  </a:lnTo>
                  <a:lnTo>
                    <a:pt x="2877054" y="41241"/>
                  </a:lnTo>
                  <a:lnTo>
                    <a:pt x="2844470" y="39193"/>
                  </a:lnTo>
                  <a:lnTo>
                    <a:pt x="2812218" y="36657"/>
                  </a:lnTo>
                  <a:lnTo>
                    <a:pt x="2780189" y="34967"/>
                  </a:lnTo>
                  <a:lnTo>
                    <a:pt x="2748308" y="33840"/>
                  </a:lnTo>
                  <a:lnTo>
                    <a:pt x="2716525" y="33088"/>
                  </a:lnTo>
                  <a:lnTo>
                    <a:pt x="2683639" y="31418"/>
                  </a:lnTo>
                  <a:lnTo>
                    <a:pt x="2650016" y="29134"/>
                  </a:lnTo>
                  <a:lnTo>
                    <a:pt x="2615902" y="26442"/>
                  </a:lnTo>
                  <a:lnTo>
                    <a:pt x="2582631" y="24647"/>
                  </a:lnTo>
                  <a:lnTo>
                    <a:pt x="2549922" y="23450"/>
                  </a:lnTo>
                  <a:lnTo>
                    <a:pt x="2517588" y="22652"/>
                  </a:lnTo>
                  <a:lnTo>
                    <a:pt x="2485503" y="22121"/>
                  </a:lnTo>
                  <a:lnTo>
                    <a:pt x="2453584" y="21766"/>
                  </a:lnTo>
                  <a:lnTo>
                    <a:pt x="2421777" y="21530"/>
                  </a:lnTo>
                  <a:lnTo>
                    <a:pt x="2388873" y="20202"/>
                  </a:lnTo>
                  <a:lnTo>
                    <a:pt x="2355239" y="18148"/>
                  </a:lnTo>
                  <a:lnTo>
                    <a:pt x="2321119" y="15608"/>
                  </a:lnTo>
                  <a:lnTo>
                    <a:pt x="2287843" y="13915"/>
                  </a:lnTo>
                  <a:lnTo>
                    <a:pt x="2255131" y="12786"/>
                  </a:lnTo>
                  <a:lnTo>
                    <a:pt x="2222794" y="12034"/>
                  </a:lnTo>
                  <a:lnTo>
                    <a:pt x="2190708" y="10362"/>
                  </a:lnTo>
                  <a:lnTo>
                    <a:pt x="2158788" y="8078"/>
                  </a:lnTo>
                  <a:lnTo>
                    <a:pt x="2126980" y="5386"/>
                  </a:lnTo>
                  <a:lnTo>
                    <a:pt x="2063562" y="2394"/>
                  </a:lnTo>
                  <a:lnTo>
                    <a:pt x="2000281" y="1064"/>
                  </a:lnTo>
                  <a:lnTo>
                    <a:pt x="1937061" y="473"/>
                  </a:lnTo>
                  <a:lnTo>
                    <a:pt x="1873868" y="210"/>
                  </a:lnTo>
                  <a:lnTo>
                    <a:pt x="1810688" y="94"/>
                  </a:lnTo>
                  <a:lnTo>
                    <a:pt x="1747512" y="42"/>
                  </a:lnTo>
                  <a:lnTo>
                    <a:pt x="1714756" y="28"/>
                  </a:lnTo>
                  <a:lnTo>
                    <a:pt x="1681220" y="19"/>
                  </a:lnTo>
                  <a:lnTo>
                    <a:pt x="1647164" y="13"/>
                  </a:lnTo>
                  <a:lnTo>
                    <a:pt x="1613932" y="8"/>
                  </a:lnTo>
                  <a:lnTo>
                    <a:pt x="1581249" y="6"/>
                  </a:lnTo>
                  <a:lnTo>
                    <a:pt x="1548931" y="4"/>
                  </a:lnTo>
                  <a:lnTo>
                    <a:pt x="1516858" y="3"/>
                  </a:lnTo>
                  <a:lnTo>
                    <a:pt x="1484947" y="2"/>
                  </a:lnTo>
                  <a:lnTo>
                    <a:pt x="1453145" y="1"/>
                  </a:lnTo>
                  <a:lnTo>
                    <a:pt x="1389733" y="0"/>
                  </a:lnTo>
                  <a:lnTo>
                    <a:pt x="1326455" y="1170"/>
                  </a:lnTo>
                  <a:lnTo>
                    <a:pt x="1263236" y="5589"/>
                  </a:lnTo>
                  <a:lnTo>
                    <a:pt x="1200044" y="11453"/>
                  </a:lnTo>
                  <a:lnTo>
                    <a:pt x="1136864" y="17958"/>
                  </a:lnTo>
                  <a:lnTo>
                    <a:pt x="1073688" y="24749"/>
                  </a:lnTo>
                  <a:lnTo>
                    <a:pt x="1013635" y="31667"/>
                  </a:lnTo>
                  <a:lnTo>
                    <a:pt x="954579" y="38641"/>
                  </a:lnTo>
                  <a:lnTo>
                    <a:pt x="893237" y="45640"/>
                  </a:lnTo>
                  <a:lnTo>
                    <a:pt x="837118" y="52650"/>
                  </a:lnTo>
                  <a:lnTo>
                    <a:pt x="783711" y="59665"/>
                  </a:lnTo>
                  <a:lnTo>
                    <a:pt x="728779" y="66682"/>
                  </a:lnTo>
                  <a:lnTo>
                    <a:pt x="676288" y="73700"/>
                  </a:lnTo>
                  <a:lnTo>
                    <a:pt x="626833" y="81889"/>
                  </a:lnTo>
                  <a:lnTo>
                    <a:pt x="581456" y="93327"/>
                  </a:lnTo>
                  <a:lnTo>
                    <a:pt x="534772" y="103090"/>
                  </a:lnTo>
                  <a:lnTo>
                    <a:pt x="487898" y="112498"/>
                  </a:lnTo>
                  <a:lnTo>
                    <a:pt x="443668" y="124479"/>
                  </a:lnTo>
                  <a:lnTo>
                    <a:pt x="400613" y="137602"/>
                  </a:lnTo>
                  <a:lnTo>
                    <a:pt x="340033" y="158144"/>
                  </a:lnTo>
                  <a:lnTo>
                    <a:pt x="285038" y="179049"/>
                  </a:lnTo>
                  <a:lnTo>
                    <a:pt x="234818" y="200061"/>
                  </a:lnTo>
                  <a:lnTo>
                    <a:pt x="175927" y="228121"/>
                  </a:lnTo>
                  <a:lnTo>
                    <a:pt x="116605" y="268427"/>
                  </a:lnTo>
                  <a:lnTo>
                    <a:pt x="73678" y="292319"/>
                  </a:lnTo>
                  <a:lnTo>
                    <a:pt x="19389" y="353736"/>
                  </a:lnTo>
                  <a:lnTo>
                    <a:pt x="0" y="388301"/>
                  </a:lnTo>
                  <a:lnTo>
                    <a:pt x="267" y="413174"/>
                  </a:lnTo>
                  <a:lnTo>
                    <a:pt x="9354" y="438657"/>
                  </a:lnTo>
                  <a:lnTo>
                    <a:pt x="34201" y="471564"/>
                  </a:lnTo>
                  <a:lnTo>
                    <a:pt x="87548" y="517733"/>
                  </a:lnTo>
                  <a:lnTo>
                    <a:pt x="142704" y="539781"/>
                  </a:lnTo>
                  <a:lnTo>
                    <a:pt x="196813" y="555536"/>
                  </a:lnTo>
                  <a:lnTo>
                    <a:pt x="252562" y="576845"/>
                  </a:lnTo>
                  <a:lnTo>
                    <a:pt x="314223" y="592667"/>
                  </a:lnTo>
                  <a:lnTo>
                    <a:pt x="375493" y="605887"/>
                  </a:lnTo>
                  <a:lnTo>
                    <a:pt x="425526" y="610410"/>
                  </a:lnTo>
                  <a:lnTo>
                    <a:pt x="478566" y="617470"/>
                  </a:lnTo>
                  <a:lnTo>
                    <a:pt x="538215" y="620082"/>
                  </a:lnTo>
                  <a:lnTo>
                    <a:pt x="601512" y="622026"/>
                  </a:lnTo>
                  <a:lnTo>
                    <a:pt x="647801" y="626626"/>
                  </a:lnTo>
                  <a:lnTo>
                    <a:pt x="695670" y="629450"/>
                  </a:lnTo>
                  <a:lnTo>
                    <a:pt x="744242" y="629536"/>
                  </a:lnTo>
                  <a:lnTo>
                    <a:pt x="793125" y="625674"/>
                  </a:lnTo>
                  <a:lnTo>
                    <a:pt x="845266" y="623178"/>
                  </a:lnTo>
                  <a:lnTo>
                    <a:pt x="899636" y="622069"/>
                  </a:lnTo>
                  <a:lnTo>
                    <a:pt x="954996" y="621576"/>
                  </a:lnTo>
                  <a:lnTo>
                    <a:pt x="1010796" y="621357"/>
                  </a:lnTo>
                  <a:lnTo>
                    <a:pt x="1066791" y="621259"/>
                  </a:lnTo>
                  <a:lnTo>
                    <a:pt x="1122874" y="621216"/>
                  </a:lnTo>
                  <a:lnTo>
                    <a:pt x="1178995" y="621197"/>
                  </a:lnTo>
                  <a:lnTo>
                    <a:pt x="1236303" y="620019"/>
                  </a:lnTo>
                  <a:lnTo>
                    <a:pt x="1296868" y="615595"/>
                  </a:lnTo>
                  <a:lnTo>
                    <a:pt x="1355761" y="612849"/>
                  </a:lnTo>
                  <a:lnTo>
                    <a:pt x="1414302" y="611629"/>
                  </a:lnTo>
                  <a:lnTo>
                    <a:pt x="1475414" y="611087"/>
                  </a:lnTo>
                  <a:lnTo>
                    <a:pt x="1537671" y="610846"/>
                  </a:lnTo>
                  <a:lnTo>
                    <a:pt x="1599266" y="611908"/>
                  </a:lnTo>
                  <a:lnTo>
                    <a:pt x="1657836" y="616280"/>
                  </a:lnTo>
                  <a:lnTo>
                    <a:pt x="1718183" y="619003"/>
                  </a:lnTo>
                  <a:lnTo>
                    <a:pt x="1780099" y="620213"/>
                  </a:lnTo>
                  <a:lnTo>
                    <a:pt x="1842712" y="620751"/>
                  </a:lnTo>
                  <a:lnTo>
                    <a:pt x="1905635" y="617871"/>
                  </a:lnTo>
                  <a:lnTo>
                    <a:pt x="1968696" y="613861"/>
                  </a:lnTo>
                  <a:lnTo>
                    <a:pt x="2031818" y="612079"/>
                  </a:lnTo>
                  <a:lnTo>
                    <a:pt x="2094967" y="611286"/>
                  </a:lnTo>
                  <a:lnTo>
                    <a:pt x="2126546" y="611075"/>
                  </a:lnTo>
                  <a:lnTo>
                    <a:pt x="2159298" y="609765"/>
                  </a:lnTo>
                  <a:lnTo>
                    <a:pt x="2192830" y="607721"/>
                  </a:lnTo>
                  <a:lnTo>
                    <a:pt x="2226884" y="605189"/>
                  </a:lnTo>
                  <a:lnTo>
                    <a:pt x="2260115" y="603501"/>
                  </a:lnTo>
                  <a:lnTo>
                    <a:pt x="2292797" y="602375"/>
                  </a:lnTo>
                  <a:lnTo>
                    <a:pt x="2325114" y="601625"/>
                  </a:lnTo>
                  <a:lnTo>
                    <a:pt x="2357187" y="601125"/>
                  </a:lnTo>
                  <a:lnTo>
                    <a:pt x="2389097" y="600791"/>
                  </a:lnTo>
                  <a:lnTo>
                    <a:pt x="2420899" y="600569"/>
                  </a:lnTo>
                  <a:lnTo>
                    <a:pt x="2453799" y="599251"/>
                  </a:lnTo>
                  <a:lnTo>
                    <a:pt x="2487430" y="597203"/>
                  </a:lnTo>
                  <a:lnTo>
                    <a:pt x="2521550" y="594667"/>
                  </a:lnTo>
                  <a:lnTo>
                    <a:pt x="2554824" y="592977"/>
                  </a:lnTo>
                  <a:lnTo>
                    <a:pt x="2587536" y="591850"/>
                  </a:lnTo>
                  <a:lnTo>
                    <a:pt x="2619873" y="591099"/>
                  </a:lnTo>
                  <a:lnTo>
                    <a:pt x="2653129" y="590598"/>
                  </a:lnTo>
                  <a:lnTo>
                    <a:pt x="2686997" y="590264"/>
                  </a:lnTo>
                  <a:lnTo>
                    <a:pt x="2721275" y="590041"/>
                  </a:lnTo>
                  <a:lnTo>
                    <a:pt x="2755825" y="588723"/>
                  </a:lnTo>
                  <a:lnTo>
                    <a:pt x="2790557" y="586674"/>
                  </a:lnTo>
                  <a:lnTo>
                    <a:pt x="2825410" y="584139"/>
                  </a:lnTo>
                  <a:lnTo>
                    <a:pt x="2859173" y="582448"/>
                  </a:lnTo>
                  <a:lnTo>
                    <a:pt x="2892211" y="581321"/>
                  </a:lnTo>
                  <a:lnTo>
                    <a:pt x="2924765" y="580570"/>
                  </a:lnTo>
                  <a:lnTo>
                    <a:pt x="2958165" y="580069"/>
                  </a:lnTo>
                  <a:lnTo>
                    <a:pt x="2992131" y="579735"/>
                  </a:lnTo>
                  <a:lnTo>
                    <a:pt x="3026472" y="579513"/>
                  </a:lnTo>
                  <a:lnTo>
                    <a:pt x="3059896" y="578195"/>
                  </a:lnTo>
                  <a:lnTo>
                    <a:pt x="3092706" y="576146"/>
                  </a:lnTo>
                  <a:lnTo>
                    <a:pt x="3125109" y="573610"/>
                  </a:lnTo>
                  <a:lnTo>
                    <a:pt x="3158409" y="571920"/>
                  </a:lnTo>
                  <a:lnTo>
                    <a:pt x="3192307" y="570793"/>
                  </a:lnTo>
                  <a:lnTo>
                    <a:pt x="3226604" y="570042"/>
                  </a:lnTo>
                  <a:lnTo>
                    <a:pt x="3289668" y="569207"/>
                  </a:lnTo>
                  <a:lnTo>
                    <a:pt x="3350062" y="567666"/>
                  </a:lnTo>
                  <a:lnTo>
                    <a:pt x="3411999" y="563082"/>
                  </a:lnTo>
                  <a:lnTo>
                    <a:pt x="3474621" y="560264"/>
                  </a:lnTo>
                  <a:lnTo>
                    <a:pt x="3537549" y="559012"/>
                  </a:lnTo>
                  <a:lnTo>
                    <a:pt x="3600611" y="558455"/>
                  </a:lnTo>
                  <a:lnTo>
                    <a:pt x="3660614" y="558208"/>
                  </a:lnTo>
                  <a:lnTo>
                    <a:pt x="3718478" y="558098"/>
                  </a:lnTo>
                  <a:lnTo>
                    <a:pt x="3775391" y="558050"/>
                  </a:lnTo>
                  <a:lnTo>
                    <a:pt x="3831881" y="558028"/>
                  </a:lnTo>
                  <a:lnTo>
                    <a:pt x="3887013" y="558018"/>
                  </a:lnTo>
                  <a:lnTo>
                    <a:pt x="3938813" y="558014"/>
                  </a:lnTo>
                  <a:lnTo>
                    <a:pt x="3989131" y="554892"/>
                  </a:lnTo>
                  <a:lnTo>
                    <a:pt x="4039961" y="549606"/>
                  </a:lnTo>
                  <a:lnTo>
                    <a:pt x="4093747" y="543357"/>
                  </a:lnTo>
                  <a:lnTo>
                    <a:pt x="4142609" y="539799"/>
                  </a:lnTo>
                  <a:lnTo>
                    <a:pt x="4188891" y="537049"/>
                  </a:lnTo>
                  <a:lnTo>
                    <a:pt x="4236757" y="531926"/>
                  </a:lnTo>
                  <a:lnTo>
                    <a:pt x="4282208" y="528870"/>
                  </a:lnTo>
                  <a:lnTo>
                    <a:pt x="4325805" y="526342"/>
                  </a:lnTo>
                  <a:lnTo>
                    <a:pt x="4368578" y="521319"/>
                  </a:lnTo>
                  <a:lnTo>
                    <a:pt x="4410984" y="515187"/>
                  </a:lnTo>
                  <a:lnTo>
                    <a:pt x="4474320" y="505158"/>
                  </a:lnTo>
                  <a:lnTo>
                    <a:pt x="4534421" y="494777"/>
                  </a:lnTo>
                  <a:lnTo>
                    <a:pt x="4586153" y="481173"/>
                  </a:lnTo>
                  <a:lnTo>
                    <a:pt x="4645555" y="461204"/>
                  </a:lnTo>
                  <a:lnTo>
                    <a:pt x="4704987" y="430936"/>
                  </a:lnTo>
                  <a:lnTo>
                    <a:pt x="4725447" y="414965"/>
                  </a:lnTo>
                  <a:lnTo>
                    <a:pt x="4748949" y="379666"/>
                  </a:lnTo>
                  <a:lnTo>
                    <a:pt x="4759412" y="353184"/>
                  </a:lnTo>
                  <a:lnTo>
                    <a:pt x="4758604" y="322697"/>
                  </a:lnTo>
                  <a:lnTo>
                    <a:pt x="4749276" y="290820"/>
                  </a:lnTo>
                  <a:lnTo>
                    <a:pt x="4724294" y="248906"/>
                  </a:lnTo>
                  <a:lnTo>
                    <a:pt x="4663659" y="197433"/>
                  </a:lnTo>
                  <a:lnTo>
                    <a:pt x="4600710" y="155667"/>
                  </a:lnTo>
                  <a:lnTo>
                    <a:pt x="4548086" y="133988"/>
                  </a:lnTo>
                  <a:lnTo>
                    <a:pt x="4487113" y="99230"/>
                  </a:lnTo>
                  <a:lnTo>
                    <a:pt x="4468346" y="89726"/>
                  </a:lnTo>
                  <a:lnTo>
                    <a:pt x="4453333" y="7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653803" y="1939256"/>
              <a:ext cx="1060172" cy="1442521"/>
            </a:xfrm>
            <a:custGeom>
              <a:avLst/>
              <a:gdLst/>
              <a:ahLst/>
              <a:cxnLst/>
              <a:rect l="0" t="0" r="0" b="0"/>
              <a:pathLst>
                <a:path w="1060172" h="1442521">
                  <a:moveTo>
                    <a:pt x="0" y="1404200"/>
                  </a:moveTo>
                  <a:lnTo>
                    <a:pt x="11179" y="1415379"/>
                  </a:lnTo>
                  <a:lnTo>
                    <a:pt x="46076" y="1433509"/>
                  </a:lnTo>
                  <a:lnTo>
                    <a:pt x="99050" y="1442520"/>
                  </a:lnTo>
                  <a:lnTo>
                    <a:pt x="141898" y="1441508"/>
                  </a:lnTo>
                  <a:lnTo>
                    <a:pt x="185899" y="1437159"/>
                  </a:lnTo>
                  <a:lnTo>
                    <a:pt x="242385" y="1428134"/>
                  </a:lnTo>
                  <a:lnTo>
                    <a:pt x="303986" y="1414603"/>
                  </a:lnTo>
                  <a:lnTo>
                    <a:pt x="366804" y="1400666"/>
                  </a:lnTo>
                  <a:lnTo>
                    <a:pt x="428301" y="1379412"/>
                  </a:lnTo>
                  <a:lnTo>
                    <a:pt x="477205" y="1365400"/>
                  </a:lnTo>
                  <a:lnTo>
                    <a:pt x="539362" y="1340297"/>
                  </a:lnTo>
                  <a:lnTo>
                    <a:pt x="590310" y="1319755"/>
                  </a:lnTo>
                  <a:lnTo>
                    <a:pt x="639331" y="1295731"/>
                  </a:lnTo>
                  <a:lnTo>
                    <a:pt x="686611" y="1266386"/>
                  </a:lnTo>
                  <a:lnTo>
                    <a:pt x="749399" y="1225029"/>
                  </a:lnTo>
                  <a:lnTo>
                    <a:pt x="806862" y="1174659"/>
                  </a:lnTo>
                  <a:lnTo>
                    <a:pt x="860154" y="1119650"/>
                  </a:lnTo>
                  <a:lnTo>
                    <a:pt x="904822" y="1063723"/>
                  </a:lnTo>
                  <a:lnTo>
                    <a:pt x="947441" y="1006446"/>
                  </a:lnTo>
                  <a:lnTo>
                    <a:pt x="986534" y="943139"/>
                  </a:lnTo>
                  <a:lnTo>
                    <a:pt x="1009804" y="896362"/>
                  </a:lnTo>
                  <a:lnTo>
                    <a:pt x="1028397" y="842338"/>
                  </a:lnTo>
                  <a:lnTo>
                    <a:pt x="1041315" y="784997"/>
                  </a:lnTo>
                  <a:lnTo>
                    <a:pt x="1052552" y="727843"/>
                  </a:lnTo>
                  <a:lnTo>
                    <a:pt x="1060171" y="669574"/>
                  </a:lnTo>
                  <a:lnTo>
                    <a:pt x="1059309" y="615265"/>
                  </a:lnTo>
                  <a:lnTo>
                    <a:pt x="1051644" y="565248"/>
                  </a:lnTo>
                  <a:lnTo>
                    <a:pt x="1038845" y="517673"/>
                  </a:lnTo>
                  <a:lnTo>
                    <a:pt x="1013559" y="454784"/>
                  </a:lnTo>
                  <a:lnTo>
                    <a:pt x="986034" y="397301"/>
                  </a:lnTo>
                  <a:lnTo>
                    <a:pt x="954947" y="340886"/>
                  </a:lnTo>
                  <a:lnTo>
                    <a:pt x="912272" y="277876"/>
                  </a:lnTo>
                  <a:lnTo>
                    <a:pt x="862849" y="216127"/>
                  </a:lnTo>
                  <a:lnTo>
                    <a:pt x="805712" y="160518"/>
                  </a:lnTo>
                  <a:lnTo>
                    <a:pt x="752675" y="104140"/>
                  </a:lnTo>
                  <a:lnTo>
                    <a:pt x="694945" y="42981"/>
                  </a:lnTo>
                  <a:lnTo>
                    <a:pt x="666818" y="3309"/>
                  </a:lnTo>
                  <a:lnTo>
                    <a:pt x="659795" y="0"/>
                  </a:lnTo>
                  <a:lnTo>
                    <a:pt x="652773" y="1303"/>
                  </a:lnTo>
                  <a:lnTo>
                    <a:pt x="645752" y="5681"/>
                  </a:lnTo>
                  <a:lnTo>
                    <a:pt x="634832" y="26144"/>
                  </a:lnTo>
                  <a:lnTo>
                    <a:pt x="630282" y="39790"/>
                  </a:lnTo>
                  <a:lnTo>
                    <a:pt x="627248" y="43038"/>
                  </a:lnTo>
                  <a:lnTo>
                    <a:pt x="625227" y="39354"/>
                  </a:lnTo>
                  <a:lnTo>
                    <a:pt x="623879" y="31049"/>
                  </a:lnTo>
                  <a:lnTo>
                    <a:pt x="625319" y="23172"/>
                  </a:lnTo>
                  <a:lnTo>
                    <a:pt x="633159" y="8181"/>
                  </a:lnTo>
                  <a:lnTo>
                    <a:pt x="639695" y="4418"/>
                  </a:lnTo>
                  <a:lnTo>
                    <a:pt x="656316" y="3356"/>
                  </a:lnTo>
                  <a:lnTo>
                    <a:pt x="717330" y="17384"/>
                  </a:lnTo>
                  <a:lnTo>
                    <a:pt x="772366" y="15020"/>
                  </a:lnTo>
                  <a:lnTo>
                    <a:pt x="832958" y="6182"/>
                  </a:lnTo>
                  <a:lnTo>
                    <a:pt x="852808" y="39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7001451" y="5712368"/>
            <a:ext cx="2758467" cy="576023"/>
            <a:chOff x="7001451" y="5712368"/>
            <a:chExt cx="2758467" cy="576023"/>
          </a:xfrm>
        </p:grpSpPr>
        <p:sp>
          <p:nvSpPr>
            <p:cNvPr id="186" name="Freeform 185"/>
            <p:cNvSpPr/>
            <p:nvPr/>
          </p:nvSpPr>
          <p:spPr>
            <a:xfrm>
              <a:off x="7001451" y="6017694"/>
              <a:ext cx="231628" cy="52644"/>
            </a:xfrm>
            <a:custGeom>
              <a:avLst/>
              <a:gdLst/>
              <a:ahLst/>
              <a:cxnLst/>
              <a:rect l="0" t="0" r="0" b="0"/>
              <a:pathLst>
                <a:path w="231628" h="52644">
                  <a:moveTo>
                    <a:pt x="0" y="0"/>
                  </a:moveTo>
                  <a:lnTo>
                    <a:pt x="17980" y="15642"/>
                  </a:lnTo>
                  <a:lnTo>
                    <a:pt x="34898" y="23719"/>
                  </a:lnTo>
                  <a:lnTo>
                    <a:pt x="92997" y="33669"/>
                  </a:lnTo>
                  <a:lnTo>
                    <a:pt x="147701" y="40446"/>
                  </a:lnTo>
                  <a:lnTo>
                    <a:pt x="202918" y="49021"/>
                  </a:lnTo>
                  <a:lnTo>
                    <a:pt x="231627" y="526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7327834" y="5933467"/>
              <a:ext cx="116609" cy="153171"/>
            </a:xfrm>
            <a:custGeom>
              <a:avLst/>
              <a:gdLst/>
              <a:ahLst/>
              <a:cxnLst/>
              <a:rect l="0" t="0" r="0" b="0"/>
              <a:pathLst>
                <a:path w="116609" h="153171">
                  <a:moveTo>
                    <a:pt x="0" y="0"/>
                  </a:moveTo>
                  <a:lnTo>
                    <a:pt x="54115" y="45781"/>
                  </a:lnTo>
                  <a:lnTo>
                    <a:pt x="103140" y="95239"/>
                  </a:lnTo>
                  <a:lnTo>
                    <a:pt x="115250" y="116027"/>
                  </a:lnTo>
                  <a:lnTo>
                    <a:pt x="116608" y="125315"/>
                  </a:lnTo>
                  <a:lnTo>
                    <a:pt x="111878" y="141873"/>
                  </a:lnTo>
                  <a:lnTo>
                    <a:pt x="103831" y="147224"/>
                  </a:lnTo>
                  <a:lnTo>
                    <a:pt x="79292" y="153170"/>
                  </a:lnTo>
                  <a:lnTo>
                    <a:pt x="28033" y="148968"/>
                  </a:lnTo>
                  <a:lnTo>
                    <a:pt x="10529" y="1473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7175761" y="5975581"/>
              <a:ext cx="36261" cy="168457"/>
            </a:xfrm>
            <a:custGeom>
              <a:avLst/>
              <a:gdLst/>
              <a:ahLst/>
              <a:cxnLst/>
              <a:rect l="0" t="0" r="0" b="0"/>
              <a:pathLst>
                <a:path w="36261" h="168457">
                  <a:moveTo>
                    <a:pt x="36260" y="0"/>
                  </a:moveTo>
                  <a:lnTo>
                    <a:pt x="13903" y="5589"/>
                  </a:lnTo>
                  <a:lnTo>
                    <a:pt x="7318" y="11914"/>
                  </a:lnTo>
                  <a:lnTo>
                    <a:pt x="0" y="31421"/>
                  </a:lnTo>
                  <a:lnTo>
                    <a:pt x="3708" y="88138"/>
                  </a:lnTo>
                  <a:lnTo>
                    <a:pt x="19048" y="146527"/>
                  </a:lnTo>
                  <a:lnTo>
                    <a:pt x="25731" y="1684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7222550" y="5965052"/>
              <a:ext cx="220582" cy="208025"/>
            </a:xfrm>
            <a:custGeom>
              <a:avLst/>
              <a:gdLst/>
              <a:ahLst/>
              <a:cxnLst/>
              <a:rect l="0" t="0" r="0" b="0"/>
              <a:pathLst>
                <a:path w="220582" h="208025">
                  <a:moveTo>
                    <a:pt x="0" y="0"/>
                  </a:moveTo>
                  <a:lnTo>
                    <a:pt x="0" y="48931"/>
                  </a:lnTo>
                  <a:lnTo>
                    <a:pt x="3119" y="96776"/>
                  </a:lnTo>
                  <a:lnTo>
                    <a:pt x="9064" y="159756"/>
                  </a:lnTo>
                  <a:lnTo>
                    <a:pt x="15684" y="197464"/>
                  </a:lnTo>
                  <a:lnTo>
                    <a:pt x="20985" y="204172"/>
                  </a:lnTo>
                  <a:lnTo>
                    <a:pt x="28028" y="207475"/>
                  </a:lnTo>
                  <a:lnTo>
                    <a:pt x="45212" y="208024"/>
                  </a:lnTo>
                  <a:lnTo>
                    <a:pt x="106726" y="191321"/>
                  </a:lnTo>
                  <a:lnTo>
                    <a:pt x="167028" y="166340"/>
                  </a:lnTo>
                  <a:lnTo>
                    <a:pt x="199618" y="149242"/>
                  </a:lnTo>
                  <a:lnTo>
                    <a:pt x="214671" y="133010"/>
                  </a:lnTo>
                  <a:lnTo>
                    <a:pt x="220323" y="123769"/>
                  </a:lnTo>
                  <a:lnTo>
                    <a:pt x="220581" y="114098"/>
                  </a:lnTo>
                  <a:lnTo>
                    <a:pt x="211509" y="93994"/>
                  </a:lnTo>
                  <a:lnTo>
                    <a:pt x="186671" y="62945"/>
                  </a:lnTo>
                  <a:lnTo>
                    <a:pt x="145668" y="36653"/>
                  </a:lnTo>
                  <a:lnTo>
                    <a:pt x="93720" y="13263"/>
                  </a:lnTo>
                  <a:lnTo>
                    <a:pt x="315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601625" y="5885951"/>
              <a:ext cx="188653" cy="402440"/>
            </a:xfrm>
            <a:custGeom>
              <a:avLst/>
              <a:gdLst/>
              <a:ahLst/>
              <a:cxnLst/>
              <a:rect l="0" t="0" r="0" b="0"/>
              <a:pathLst>
                <a:path w="188653" h="402440">
                  <a:moveTo>
                    <a:pt x="21007" y="131743"/>
                  </a:moveTo>
                  <a:lnTo>
                    <a:pt x="21007" y="189008"/>
                  </a:lnTo>
                  <a:lnTo>
                    <a:pt x="21007" y="238398"/>
                  </a:lnTo>
                  <a:lnTo>
                    <a:pt x="21007" y="286957"/>
                  </a:lnTo>
                  <a:lnTo>
                    <a:pt x="21007" y="345287"/>
                  </a:lnTo>
                  <a:lnTo>
                    <a:pt x="19837" y="400916"/>
                  </a:lnTo>
                  <a:lnTo>
                    <a:pt x="17888" y="402439"/>
                  </a:lnTo>
                  <a:lnTo>
                    <a:pt x="15418" y="399945"/>
                  </a:lnTo>
                  <a:lnTo>
                    <a:pt x="6353" y="374078"/>
                  </a:lnTo>
                  <a:lnTo>
                    <a:pt x="1216" y="323415"/>
                  </a:lnTo>
                  <a:lnTo>
                    <a:pt x="201" y="268347"/>
                  </a:lnTo>
                  <a:lnTo>
                    <a:pt x="0" y="212409"/>
                  </a:lnTo>
                  <a:lnTo>
                    <a:pt x="8366" y="153960"/>
                  </a:lnTo>
                  <a:lnTo>
                    <a:pt x="17911" y="100892"/>
                  </a:lnTo>
                  <a:lnTo>
                    <a:pt x="29319" y="62551"/>
                  </a:lnTo>
                  <a:lnTo>
                    <a:pt x="56661" y="24923"/>
                  </a:lnTo>
                  <a:lnTo>
                    <a:pt x="65833" y="14906"/>
                  </a:lnTo>
                  <a:lnTo>
                    <a:pt x="88503" y="3777"/>
                  </a:lnTo>
                  <a:lnTo>
                    <a:pt x="115347" y="0"/>
                  </a:lnTo>
                  <a:lnTo>
                    <a:pt x="146774" y="2221"/>
                  </a:lnTo>
                  <a:lnTo>
                    <a:pt x="159834" y="7961"/>
                  </a:lnTo>
                  <a:lnTo>
                    <a:pt x="180584" y="26816"/>
                  </a:lnTo>
                  <a:lnTo>
                    <a:pt x="185883" y="39565"/>
                  </a:lnTo>
                  <a:lnTo>
                    <a:pt x="188652" y="69329"/>
                  </a:lnTo>
                  <a:lnTo>
                    <a:pt x="172456" y="118969"/>
                  </a:lnTo>
                  <a:lnTo>
                    <a:pt x="128559" y="179584"/>
                  </a:lnTo>
                  <a:lnTo>
                    <a:pt x="72924" y="234411"/>
                  </a:lnTo>
                  <a:lnTo>
                    <a:pt x="53440" y="247563"/>
                  </a:lnTo>
                  <a:lnTo>
                    <a:pt x="21007" y="2580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7875316" y="5912410"/>
              <a:ext cx="42116" cy="189514"/>
            </a:xfrm>
            <a:custGeom>
              <a:avLst/>
              <a:gdLst/>
              <a:ahLst/>
              <a:cxnLst/>
              <a:rect l="0" t="0" r="0" b="0"/>
              <a:pathLst>
                <a:path w="42116" h="189514">
                  <a:moveTo>
                    <a:pt x="0" y="0"/>
                  </a:moveTo>
                  <a:lnTo>
                    <a:pt x="23720" y="58616"/>
                  </a:lnTo>
                  <a:lnTo>
                    <a:pt x="34845" y="110174"/>
                  </a:lnTo>
                  <a:lnTo>
                    <a:pt x="40679" y="168988"/>
                  </a:lnTo>
                  <a:lnTo>
                    <a:pt x="42115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8041532" y="5864706"/>
              <a:ext cx="128583" cy="215446"/>
            </a:xfrm>
            <a:custGeom>
              <a:avLst/>
              <a:gdLst/>
              <a:ahLst/>
              <a:cxnLst/>
              <a:rect l="0" t="0" r="0" b="0"/>
              <a:pathLst>
                <a:path w="128583" h="215446">
                  <a:moveTo>
                    <a:pt x="96997" y="5590"/>
                  </a:moveTo>
                  <a:lnTo>
                    <a:pt x="80229" y="0"/>
                  </a:lnTo>
                  <a:lnTo>
                    <a:pt x="72950" y="1863"/>
                  </a:lnTo>
                  <a:lnTo>
                    <a:pt x="37404" y="33868"/>
                  </a:lnTo>
                  <a:lnTo>
                    <a:pt x="16299" y="71550"/>
                  </a:lnTo>
                  <a:lnTo>
                    <a:pt x="817" y="125349"/>
                  </a:lnTo>
                  <a:lnTo>
                    <a:pt x="0" y="174565"/>
                  </a:lnTo>
                  <a:lnTo>
                    <a:pt x="10603" y="198063"/>
                  </a:lnTo>
                  <a:lnTo>
                    <a:pt x="18343" y="207604"/>
                  </a:lnTo>
                  <a:lnTo>
                    <a:pt x="27013" y="212796"/>
                  </a:lnTo>
                  <a:lnTo>
                    <a:pt x="46006" y="215445"/>
                  </a:lnTo>
                  <a:lnTo>
                    <a:pt x="69264" y="203363"/>
                  </a:lnTo>
                  <a:lnTo>
                    <a:pt x="128582" y="1424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8243814" y="5754482"/>
              <a:ext cx="42115" cy="347442"/>
            </a:xfrm>
            <a:custGeom>
              <a:avLst/>
              <a:gdLst/>
              <a:ahLst/>
              <a:cxnLst/>
              <a:rect l="0" t="0" r="0" b="0"/>
              <a:pathLst>
                <a:path w="42115" h="347442">
                  <a:moveTo>
                    <a:pt x="42114" y="0"/>
                  </a:moveTo>
                  <a:lnTo>
                    <a:pt x="26473" y="27556"/>
                  </a:lnTo>
                  <a:lnTo>
                    <a:pt x="14025" y="83779"/>
                  </a:lnTo>
                  <a:lnTo>
                    <a:pt x="5630" y="140292"/>
                  </a:lnTo>
                  <a:lnTo>
                    <a:pt x="2282" y="200024"/>
                  </a:lnTo>
                  <a:lnTo>
                    <a:pt x="6396" y="261517"/>
                  </a:lnTo>
                  <a:lnTo>
                    <a:pt x="1610" y="323406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8272519" y="5849239"/>
              <a:ext cx="129223" cy="168456"/>
            </a:xfrm>
            <a:custGeom>
              <a:avLst/>
              <a:gdLst/>
              <a:ahLst/>
              <a:cxnLst/>
              <a:rect l="0" t="0" r="0" b="0"/>
              <a:pathLst>
                <a:path w="129223" h="168456">
                  <a:moveTo>
                    <a:pt x="129222" y="0"/>
                  </a:moveTo>
                  <a:lnTo>
                    <a:pt x="70659" y="58562"/>
                  </a:lnTo>
                  <a:lnTo>
                    <a:pt x="14824" y="94611"/>
                  </a:lnTo>
                  <a:lnTo>
                    <a:pt x="3824" y="101678"/>
                  </a:lnTo>
                  <a:lnTo>
                    <a:pt x="0" y="108730"/>
                  </a:lnTo>
                  <a:lnTo>
                    <a:pt x="960" y="115770"/>
                  </a:lnTo>
                  <a:lnTo>
                    <a:pt x="5109" y="122803"/>
                  </a:lnTo>
                  <a:lnTo>
                    <a:pt x="22198" y="133738"/>
                  </a:lnTo>
                  <a:lnTo>
                    <a:pt x="80717" y="162865"/>
                  </a:lnTo>
                  <a:lnTo>
                    <a:pt x="97637" y="1684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698022" y="5899012"/>
              <a:ext cx="745834" cy="167729"/>
            </a:xfrm>
            <a:custGeom>
              <a:avLst/>
              <a:gdLst/>
              <a:ahLst/>
              <a:cxnLst/>
              <a:rect l="0" t="0" r="0" b="0"/>
              <a:pathLst>
                <a:path w="745834" h="167729">
                  <a:moveTo>
                    <a:pt x="19367" y="129211"/>
                  </a:moveTo>
                  <a:lnTo>
                    <a:pt x="2599" y="140390"/>
                  </a:lnTo>
                  <a:lnTo>
                    <a:pt x="0" y="147192"/>
                  </a:lnTo>
                  <a:lnTo>
                    <a:pt x="607" y="155236"/>
                  </a:lnTo>
                  <a:lnTo>
                    <a:pt x="3351" y="164109"/>
                  </a:lnTo>
                  <a:lnTo>
                    <a:pt x="8690" y="167684"/>
                  </a:lnTo>
                  <a:lnTo>
                    <a:pt x="15758" y="167728"/>
                  </a:lnTo>
                  <a:lnTo>
                    <a:pt x="42475" y="156611"/>
                  </a:lnTo>
                  <a:lnTo>
                    <a:pt x="105178" y="111418"/>
                  </a:lnTo>
                  <a:lnTo>
                    <a:pt x="163429" y="60463"/>
                  </a:lnTo>
                  <a:lnTo>
                    <a:pt x="210561" y="32400"/>
                  </a:lnTo>
                  <a:lnTo>
                    <a:pt x="254741" y="20718"/>
                  </a:lnTo>
                  <a:lnTo>
                    <a:pt x="279565" y="21721"/>
                  </a:lnTo>
                  <a:lnTo>
                    <a:pt x="299177" y="29185"/>
                  </a:lnTo>
                  <a:lnTo>
                    <a:pt x="307683" y="34451"/>
                  </a:lnTo>
                  <a:lnTo>
                    <a:pt x="345359" y="91501"/>
                  </a:lnTo>
                  <a:lnTo>
                    <a:pt x="369811" y="116868"/>
                  </a:lnTo>
                  <a:lnTo>
                    <a:pt x="379338" y="124492"/>
                  </a:lnTo>
                  <a:lnTo>
                    <a:pt x="391539" y="127235"/>
                  </a:lnTo>
                  <a:lnTo>
                    <a:pt x="420693" y="124043"/>
                  </a:lnTo>
                  <a:lnTo>
                    <a:pt x="443790" y="114826"/>
                  </a:lnTo>
                  <a:lnTo>
                    <a:pt x="503967" y="81444"/>
                  </a:lnTo>
                  <a:lnTo>
                    <a:pt x="563754" y="34882"/>
                  </a:lnTo>
                  <a:lnTo>
                    <a:pt x="580681" y="21777"/>
                  </a:lnTo>
                  <a:lnTo>
                    <a:pt x="630455" y="0"/>
                  </a:lnTo>
                  <a:lnTo>
                    <a:pt x="667323" y="199"/>
                  </a:lnTo>
                  <a:lnTo>
                    <a:pt x="702294" y="13256"/>
                  </a:lnTo>
                  <a:lnTo>
                    <a:pt x="721023" y="31662"/>
                  </a:lnTo>
                  <a:lnTo>
                    <a:pt x="745833" y="6604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595036" y="5807125"/>
              <a:ext cx="175203" cy="263284"/>
            </a:xfrm>
            <a:custGeom>
              <a:avLst/>
              <a:gdLst/>
              <a:ahLst/>
              <a:cxnLst/>
              <a:rect l="0" t="0" r="0" b="0"/>
              <a:pathLst>
                <a:path w="175203" h="263284">
                  <a:moveTo>
                    <a:pt x="154145" y="0"/>
                  </a:moveTo>
                  <a:lnTo>
                    <a:pt x="148557" y="58617"/>
                  </a:lnTo>
                  <a:lnTo>
                    <a:pt x="145741" y="62474"/>
                  </a:lnTo>
                  <a:lnTo>
                    <a:pt x="142693" y="60366"/>
                  </a:lnTo>
                  <a:lnTo>
                    <a:pt x="129397" y="28951"/>
                  </a:lnTo>
                  <a:lnTo>
                    <a:pt x="122439" y="23980"/>
                  </a:lnTo>
                  <a:lnTo>
                    <a:pt x="102229" y="21576"/>
                  </a:lnTo>
                  <a:lnTo>
                    <a:pt x="91459" y="27252"/>
                  </a:lnTo>
                  <a:lnTo>
                    <a:pt x="43985" y="83195"/>
                  </a:lnTo>
                  <a:lnTo>
                    <a:pt x="15362" y="139853"/>
                  </a:lnTo>
                  <a:lnTo>
                    <a:pt x="4727" y="167442"/>
                  </a:lnTo>
                  <a:lnTo>
                    <a:pt x="0" y="199200"/>
                  </a:lnTo>
                  <a:lnTo>
                    <a:pt x="7258" y="226573"/>
                  </a:lnTo>
                  <a:lnTo>
                    <a:pt x="14106" y="238786"/>
                  </a:lnTo>
                  <a:lnTo>
                    <a:pt x="34195" y="255475"/>
                  </a:lnTo>
                  <a:lnTo>
                    <a:pt x="46102" y="261564"/>
                  </a:lnTo>
                  <a:lnTo>
                    <a:pt x="56380" y="263283"/>
                  </a:lnTo>
                  <a:lnTo>
                    <a:pt x="65573" y="262089"/>
                  </a:lnTo>
                  <a:lnTo>
                    <a:pt x="119983" y="238937"/>
                  </a:lnTo>
                  <a:lnTo>
                    <a:pt x="145973" y="213906"/>
                  </a:lnTo>
                  <a:lnTo>
                    <a:pt x="175202" y="1789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8856929" y="5712368"/>
              <a:ext cx="162610" cy="368499"/>
            </a:xfrm>
            <a:custGeom>
              <a:avLst/>
              <a:gdLst/>
              <a:ahLst/>
              <a:cxnLst/>
              <a:rect l="0" t="0" r="0" b="0"/>
              <a:pathLst>
                <a:path w="162610" h="368499">
                  <a:moveTo>
                    <a:pt x="39652" y="0"/>
                  </a:moveTo>
                  <a:lnTo>
                    <a:pt x="31318" y="52050"/>
                  </a:lnTo>
                  <a:lnTo>
                    <a:pt x="26654" y="101990"/>
                  </a:lnTo>
                  <a:lnTo>
                    <a:pt x="20983" y="149542"/>
                  </a:lnTo>
                  <a:lnTo>
                    <a:pt x="13478" y="212423"/>
                  </a:lnTo>
                  <a:lnTo>
                    <a:pt x="1899" y="271074"/>
                  </a:lnTo>
                  <a:lnTo>
                    <a:pt x="0" y="307785"/>
                  </a:lnTo>
                  <a:lnTo>
                    <a:pt x="16780" y="252438"/>
                  </a:lnTo>
                  <a:lnTo>
                    <a:pt x="40680" y="213641"/>
                  </a:lnTo>
                  <a:lnTo>
                    <a:pt x="67931" y="183100"/>
                  </a:lnTo>
                  <a:lnTo>
                    <a:pt x="100023" y="167206"/>
                  </a:lnTo>
                  <a:lnTo>
                    <a:pt x="122635" y="165171"/>
                  </a:lnTo>
                  <a:lnTo>
                    <a:pt x="133579" y="166266"/>
                  </a:lnTo>
                  <a:lnTo>
                    <a:pt x="142044" y="172845"/>
                  </a:lnTo>
                  <a:lnTo>
                    <a:pt x="154570" y="195753"/>
                  </a:lnTo>
                  <a:lnTo>
                    <a:pt x="162609" y="252713"/>
                  </a:lnTo>
                  <a:lnTo>
                    <a:pt x="156919" y="311702"/>
                  </a:lnTo>
                  <a:lnTo>
                    <a:pt x="144936" y="3684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9096622" y="5870296"/>
              <a:ext cx="165018" cy="176704"/>
            </a:xfrm>
            <a:custGeom>
              <a:avLst/>
              <a:gdLst/>
              <a:ahLst/>
              <a:cxnLst/>
              <a:rect l="0" t="0" r="0" b="0"/>
              <a:pathLst>
                <a:path w="165018" h="176704">
                  <a:moveTo>
                    <a:pt x="63171" y="0"/>
                  </a:moveTo>
                  <a:lnTo>
                    <a:pt x="46383" y="55044"/>
                  </a:lnTo>
                  <a:lnTo>
                    <a:pt x="39837" y="109572"/>
                  </a:lnTo>
                  <a:lnTo>
                    <a:pt x="36423" y="139945"/>
                  </a:lnTo>
                  <a:lnTo>
                    <a:pt x="38805" y="165143"/>
                  </a:lnTo>
                  <a:lnTo>
                    <a:pt x="44587" y="172096"/>
                  </a:lnTo>
                  <a:lnTo>
                    <a:pt x="53122" y="175562"/>
                  </a:lnTo>
                  <a:lnTo>
                    <a:pt x="63490" y="176703"/>
                  </a:lnTo>
                  <a:lnTo>
                    <a:pt x="87490" y="168611"/>
                  </a:lnTo>
                  <a:lnTo>
                    <a:pt x="112584" y="150977"/>
                  </a:lnTo>
                  <a:lnTo>
                    <a:pt x="151051" y="98235"/>
                  </a:lnTo>
                  <a:lnTo>
                    <a:pt x="160720" y="72906"/>
                  </a:lnTo>
                  <a:lnTo>
                    <a:pt x="165017" y="42151"/>
                  </a:lnTo>
                  <a:lnTo>
                    <a:pt x="160689" y="18344"/>
                  </a:lnTo>
                  <a:lnTo>
                    <a:pt x="156259" y="8720"/>
                  </a:lnTo>
                  <a:lnTo>
                    <a:pt x="147456" y="3473"/>
                  </a:lnTo>
                  <a:lnTo>
                    <a:pt x="122078" y="763"/>
                  </a:lnTo>
                  <a:lnTo>
                    <a:pt x="66531" y="9726"/>
                  </a:lnTo>
                  <a:lnTo>
                    <a:pt x="19858" y="26574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9357640" y="5798158"/>
              <a:ext cx="402278" cy="261651"/>
            </a:xfrm>
            <a:custGeom>
              <a:avLst/>
              <a:gdLst/>
              <a:ahLst/>
              <a:cxnLst/>
              <a:rect l="0" t="0" r="0" b="0"/>
              <a:pathLst>
                <a:path w="402278" h="261651">
                  <a:moveTo>
                    <a:pt x="65365" y="40552"/>
                  </a:moveTo>
                  <a:lnTo>
                    <a:pt x="15868" y="100145"/>
                  </a:lnTo>
                  <a:lnTo>
                    <a:pt x="657" y="126839"/>
                  </a:lnTo>
                  <a:lnTo>
                    <a:pt x="0" y="135511"/>
                  </a:lnTo>
                  <a:lnTo>
                    <a:pt x="5509" y="151386"/>
                  </a:lnTo>
                  <a:lnTo>
                    <a:pt x="21995" y="166241"/>
                  </a:lnTo>
                  <a:lnTo>
                    <a:pt x="76296" y="194841"/>
                  </a:lnTo>
                  <a:lnTo>
                    <a:pt x="134612" y="221714"/>
                  </a:lnTo>
                  <a:lnTo>
                    <a:pt x="143115" y="228008"/>
                  </a:lnTo>
                  <a:lnTo>
                    <a:pt x="145275" y="234542"/>
                  </a:lnTo>
                  <a:lnTo>
                    <a:pt x="143204" y="241239"/>
                  </a:lnTo>
                  <a:lnTo>
                    <a:pt x="138315" y="248043"/>
                  </a:lnTo>
                  <a:lnTo>
                    <a:pt x="130376" y="252579"/>
                  </a:lnTo>
                  <a:lnTo>
                    <a:pt x="109077" y="257619"/>
                  </a:lnTo>
                  <a:lnTo>
                    <a:pt x="103865" y="255454"/>
                  </a:lnTo>
                  <a:lnTo>
                    <a:pt x="102730" y="250500"/>
                  </a:lnTo>
                  <a:lnTo>
                    <a:pt x="104313" y="243689"/>
                  </a:lnTo>
                  <a:lnTo>
                    <a:pt x="121670" y="229881"/>
                  </a:lnTo>
                  <a:lnTo>
                    <a:pt x="181444" y="201011"/>
                  </a:lnTo>
                  <a:lnTo>
                    <a:pt x="242767" y="166491"/>
                  </a:lnTo>
                  <a:lnTo>
                    <a:pt x="305117" y="131673"/>
                  </a:lnTo>
                  <a:lnTo>
                    <a:pt x="366426" y="76050"/>
                  </a:lnTo>
                  <a:lnTo>
                    <a:pt x="382426" y="43531"/>
                  </a:lnTo>
                  <a:lnTo>
                    <a:pt x="384486" y="20819"/>
                  </a:lnTo>
                  <a:lnTo>
                    <a:pt x="383397" y="9849"/>
                  </a:lnTo>
                  <a:lnTo>
                    <a:pt x="377992" y="3706"/>
                  </a:lnTo>
                  <a:lnTo>
                    <a:pt x="369710" y="780"/>
                  </a:lnTo>
                  <a:lnTo>
                    <a:pt x="359509" y="0"/>
                  </a:lnTo>
                  <a:lnTo>
                    <a:pt x="341935" y="5371"/>
                  </a:lnTo>
                  <a:lnTo>
                    <a:pt x="333973" y="10079"/>
                  </a:lnTo>
                  <a:lnTo>
                    <a:pt x="306000" y="44651"/>
                  </a:lnTo>
                  <a:lnTo>
                    <a:pt x="277584" y="102876"/>
                  </a:lnTo>
                  <a:lnTo>
                    <a:pt x="273525" y="113687"/>
                  </a:lnTo>
                  <a:lnTo>
                    <a:pt x="273402" y="156848"/>
                  </a:lnTo>
                  <a:lnTo>
                    <a:pt x="281048" y="180367"/>
                  </a:lnTo>
                  <a:lnTo>
                    <a:pt x="293415" y="198619"/>
                  </a:lnTo>
                  <a:lnTo>
                    <a:pt x="333071" y="229399"/>
                  </a:lnTo>
                  <a:lnTo>
                    <a:pt x="392389" y="257548"/>
                  </a:lnTo>
                  <a:lnTo>
                    <a:pt x="402277" y="2616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2676071" y="6144037"/>
            <a:ext cx="7252304" cy="1361420"/>
            <a:chOff x="2676071" y="6144037"/>
            <a:chExt cx="7252304" cy="1361420"/>
          </a:xfrm>
        </p:grpSpPr>
        <p:sp>
          <p:nvSpPr>
            <p:cNvPr id="201" name="Freeform 200"/>
            <p:cNvSpPr/>
            <p:nvPr/>
          </p:nvSpPr>
          <p:spPr>
            <a:xfrm>
              <a:off x="2676071" y="6502005"/>
              <a:ext cx="219267" cy="457559"/>
            </a:xfrm>
            <a:custGeom>
              <a:avLst/>
              <a:gdLst/>
              <a:ahLst/>
              <a:cxnLst/>
              <a:rect l="0" t="0" r="0" b="0"/>
              <a:pathLst>
                <a:path w="219267" h="457559">
                  <a:moveTo>
                    <a:pt x="219266" y="0"/>
                  </a:moveTo>
                  <a:lnTo>
                    <a:pt x="165121" y="26026"/>
                  </a:lnTo>
                  <a:lnTo>
                    <a:pt x="102050" y="76331"/>
                  </a:lnTo>
                  <a:lnTo>
                    <a:pt x="74571" y="109185"/>
                  </a:lnTo>
                  <a:lnTo>
                    <a:pt x="44325" y="162208"/>
                  </a:lnTo>
                  <a:lnTo>
                    <a:pt x="18160" y="217741"/>
                  </a:lnTo>
                  <a:lnTo>
                    <a:pt x="7446" y="273771"/>
                  </a:lnTo>
                  <a:lnTo>
                    <a:pt x="0" y="329899"/>
                  </a:lnTo>
                  <a:lnTo>
                    <a:pt x="4300" y="366420"/>
                  </a:lnTo>
                  <a:lnTo>
                    <a:pt x="18572" y="410646"/>
                  </a:lnTo>
                  <a:lnTo>
                    <a:pt x="34142" y="434413"/>
                  </a:lnTo>
                  <a:lnTo>
                    <a:pt x="43208" y="444028"/>
                  </a:lnTo>
                  <a:lnTo>
                    <a:pt x="65759" y="454709"/>
                  </a:lnTo>
                  <a:lnTo>
                    <a:pt x="78323" y="457558"/>
                  </a:lnTo>
                  <a:lnTo>
                    <a:pt x="89039" y="457117"/>
                  </a:lnTo>
                  <a:lnTo>
                    <a:pt x="107185" y="450388"/>
                  </a:lnTo>
                  <a:lnTo>
                    <a:pt x="156586" y="417251"/>
                  </a:lnTo>
                  <a:lnTo>
                    <a:pt x="187680" y="3895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074321" y="6512534"/>
              <a:ext cx="21058" cy="400084"/>
            </a:xfrm>
            <a:custGeom>
              <a:avLst/>
              <a:gdLst/>
              <a:ahLst/>
              <a:cxnLst/>
              <a:rect l="0" t="0" r="0" b="0"/>
              <a:pathLst>
                <a:path w="21058" h="400084">
                  <a:moveTo>
                    <a:pt x="21057" y="0"/>
                  </a:moveTo>
                  <a:lnTo>
                    <a:pt x="21057" y="55170"/>
                  </a:lnTo>
                  <a:lnTo>
                    <a:pt x="21057" y="113442"/>
                  </a:lnTo>
                  <a:lnTo>
                    <a:pt x="17938" y="167753"/>
                  </a:lnTo>
                  <a:lnTo>
                    <a:pt x="12724" y="220890"/>
                  </a:lnTo>
                  <a:lnTo>
                    <a:pt x="11179" y="270560"/>
                  </a:lnTo>
                  <a:lnTo>
                    <a:pt x="5068" y="329265"/>
                  </a:lnTo>
                  <a:lnTo>
                    <a:pt x="668" y="387522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182444" y="6649404"/>
              <a:ext cx="165619" cy="207180"/>
            </a:xfrm>
            <a:custGeom>
              <a:avLst/>
              <a:gdLst/>
              <a:ahLst/>
              <a:cxnLst/>
              <a:rect l="0" t="0" r="0" b="0"/>
              <a:pathLst>
                <a:path w="165619" h="207180">
                  <a:moveTo>
                    <a:pt x="123504" y="0"/>
                  </a:moveTo>
                  <a:lnTo>
                    <a:pt x="76066" y="29308"/>
                  </a:lnTo>
                  <a:lnTo>
                    <a:pt x="31166" y="91453"/>
                  </a:lnTo>
                  <a:lnTo>
                    <a:pt x="6739" y="136218"/>
                  </a:lnTo>
                  <a:lnTo>
                    <a:pt x="0" y="173852"/>
                  </a:lnTo>
                  <a:lnTo>
                    <a:pt x="4662" y="194640"/>
                  </a:lnTo>
                  <a:lnTo>
                    <a:pt x="9181" y="203460"/>
                  </a:lnTo>
                  <a:lnTo>
                    <a:pt x="16873" y="207000"/>
                  </a:lnTo>
                  <a:lnTo>
                    <a:pt x="37898" y="204694"/>
                  </a:lnTo>
                  <a:lnTo>
                    <a:pt x="56601" y="189630"/>
                  </a:lnTo>
                  <a:lnTo>
                    <a:pt x="71543" y="164999"/>
                  </a:lnTo>
                  <a:lnTo>
                    <a:pt x="87701" y="112839"/>
                  </a:lnTo>
                  <a:lnTo>
                    <a:pt x="100183" y="77447"/>
                  </a:lnTo>
                  <a:lnTo>
                    <a:pt x="103278" y="72689"/>
                  </a:lnTo>
                  <a:lnTo>
                    <a:pt x="104171" y="76535"/>
                  </a:lnTo>
                  <a:lnTo>
                    <a:pt x="102788" y="133141"/>
                  </a:lnTo>
                  <a:lnTo>
                    <a:pt x="108137" y="174759"/>
                  </a:lnTo>
                  <a:lnTo>
                    <a:pt x="117065" y="195044"/>
                  </a:lnTo>
                  <a:lnTo>
                    <a:pt x="122721" y="203729"/>
                  </a:lnTo>
                  <a:lnTo>
                    <a:pt x="130001" y="207179"/>
                  </a:lnTo>
                  <a:lnTo>
                    <a:pt x="138364" y="207139"/>
                  </a:lnTo>
                  <a:lnTo>
                    <a:pt x="153505" y="202026"/>
                  </a:lnTo>
                  <a:lnTo>
                    <a:pt x="157543" y="199024"/>
                  </a:lnTo>
                  <a:lnTo>
                    <a:pt x="165618" y="189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3442819" y="6659933"/>
              <a:ext cx="73700" cy="189513"/>
            </a:xfrm>
            <a:custGeom>
              <a:avLst/>
              <a:gdLst/>
              <a:ahLst/>
              <a:cxnLst/>
              <a:rect l="0" t="0" r="0" b="0"/>
              <a:pathLst>
                <a:path w="73700" h="189513">
                  <a:moveTo>
                    <a:pt x="0" y="0"/>
                  </a:moveTo>
                  <a:lnTo>
                    <a:pt x="8333" y="52050"/>
                  </a:lnTo>
                  <a:lnTo>
                    <a:pt x="16117" y="105109"/>
                  </a:lnTo>
                  <a:lnTo>
                    <a:pt x="39708" y="164261"/>
                  </a:lnTo>
                  <a:lnTo>
                    <a:pt x="53133" y="178289"/>
                  </a:lnTo>
                  <a:lnTo>
                    <a:pt x="73699" y="189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3505990" y="6659933"/>
              <a:ext cx="105286" cy="357970"/>
            </a:xfrm>
            <a:custGeom>
              <a:avLst/>
              <a:gdLst/>
              <a:ahLst/>
              <a:cxnLst/>
              <a:rect l="0" t="0" r="0" b="0"/>
              <a:pathLst>
                <a:path w="105286" h="357970">
                  <a:moveTo>
                    <a:pt x="105285" y="0"/>
                  </a:moveTo>
                  <a:lnTo>
                    <a:pt x="82379" y="60384"/>
                  </a:lnTo>
                  <a:lnTo>
                    <a:pt x="62623" y="114988"/>
                  </a:lnTo>
                  <a:lnTo>
                    <a:pt x="45071" y="168211"/>
                  </a:lnTo>
                  <a:lnTo>
                    <a:pt x="32461" y="224146"/>
                  </a:lnTo>
                  <a:lnTo>
                    <a:pt x="21316" y="278933"/>
                  </a:lnTo>
                  <a:lnTo>
                    <a:pt x="4713" y="341842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723725" y="6659933"/>
              <a:ext cx="161292" cy="260364"/>
            </a:xfrm>
            <a:custGeom>
              <a:avLst/>
              <a:gdLst/>
              <a:ahLst/>
              <a:cxnLst/>
              <a:rect l="0" t="0" r="0" b="0"/>
              <a:pathLst>
                <a:path w="161292" h="260364">
                  <a:moveTo>
                    <a:pt x="150762" y="0"/>
                  </a:moveTo>
                  <a:lnTo>
                    <a:pt x="103324" y="29308"/>
                  </a:lnTo>
                  <a:lnTo>
                    <a:pt x="73888" y="65970"/>
                  </a:lnTo>
                  <a:lnTo>
                    <a:pt x="45543" y="120180"/>
                  </a:lnTo>
                  <a:lnTo>
                    <a:pt x="17414" y="175688"/>
                  </a:lnTo>
                  <a:lnTo>
                    <a:pt x="1938" y="209593"/>
                  </a:lnTo>
                  <a:lnTo>
                    <a:pt x="0" y="234312"/>
                  </a:lnTo>
                  <a:lnTo>
                    <a:pt x="1121" y="247455"/>
                  </a:lnTo>
                  <a:lnTo>
                    <a:pt x="7717" y="255047"/>
                  </a:lnTo>
                  <a:lnTo>
                    <a:pt x="17964" y="258938"/>
                  </a:lnTo>
                  <a:lnTo>
                    <a:pt x="30645" y="260363"/>
                  </a:lnTo>
                  <a:lnTo>
                    <a:pt x="42608" y="256633"/>
                  </a:lnTo>
                  <a:lnTo>
                    <a:pt x="65259" y="240011"/>
                  </a:lnTo>
                  <a:lnTo>
                    <a:pt x="86563" y="209934"/>
                  </a:lnTo>
                  <a:lnTo>
                    <a:pt x="117349" y="147343"/>
                  </a:lnTo>
                  <a:lnTo>
                    <a:pt x="139531" y="91629"/>
                  </a:lnTo>
                  <a:lnTo>
                    <a:pt x="143275" y="78634"/>
                  </a:lnTo>
                  <a:lnTo>
                    <a:pt x="145770" y="75819"/>
                  </a:lnTo>
                  <a:lnTo>
                    <a:pt x="147434" y="79792"/>
                  </a:lnTo>
                  <a:lnTo>
                    <a:pt x="150105" y="133785"/>
                  </a:lnTo>
                  <a:lnTo>
                    <a:pt x="151802" y="195229"/>
                  </a:lnTo>
                  <a:lnTo>
                    <a:pt x="161291" y="2526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020117" y="6596762"/>
              <a:ext cx="148764" cy="294799"/>
            </a:xfrm>
            <a:custGeom>
              <a:avLst/>
              <a:gdLst/>
              <a:ahLst/>
              <a:cxnLst/>
              <a:rect l="0" t="0" r="0" b="0"/>
              <a:pathLst>
                <a:path w="148764" h="294799">
                  <a:moveTo>
                    <a:pt x="107054" y="0"/>
                  </a:moveTo>
                  <a:lnTo>
                    <a:pt x="52940" y="54114"/>
                  </a:lnTo>
                  <a:lnTo>
                    <a:pt x="25510" y="87783"/>
                  </a:lnTo>
                  <a:lnTo>
                    <a:pt x="870" y="141083"/>
                  </a:lnTo>
                  <a:lnTo>
                    <a:pt x="0" y="152547"/>
                  </a:lnTo>
                  <a:lnTo>
                    <a:pt x="5272" y="171524"/>
                  </a:lnTo>
                  <a:lnTo>
                    <a:pt x="12293" y="178690"/>
                  </a:lnTo>
                  <a:lnTo>
                    <a:pt x="32573" y="189773"/>
                  </a:lnTo>
                  <a:lnTo>
                    <a:pt x="83720" y="198014"/>
                  </a:lnTo>
                  <a:lnTo>
                    <a:pt x="122627" y="201780"/>
                  </a:lnTo>
                  <a:lnTo>
                    <a:pt x="141662" y="210953"/>
                  </a:lnTo>
                  <a:lnTo>
                    <a:pt x="146503" y="219013"/>
                  </a:lnTo>
                  <a:lnTo>
                    <a:pt x="148763" y="240449"/>
                  </a:lnTo>
                  <a:lnTo>
                    <a:pt x="138640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443026" y="6502005"/>
              <a:ext cx="118993" cy="410613"/>
            </a:xfrm>
            <a:custGeom>
              <a:avLst/>
              <a:gdLst/>
              <a:ahLst/>
              <a:cxnLst/>
              <a:rect l="0" t="0" r="0" b="0"/>
              <a:pathLst>
                <a:path w="118993" h="410613">
                  <a:moveTo>
                    <a:pt x="105285" y="0"/>
                  </a:moveTo>
                  <a:lnTo>
                    <a:pt x="65598" y="10746"/>
                  </a:lnTo>
                  <a:lnTo>
                    <a:pt x="43192" y="25834"/>
                  </a:lnTo>
                  <a:lnTo>
                    <a:pt x="16437" y="59648"/>
                  </a:lnTo>
                  <a:lnTo>
                    <a:pt x="7305" y="85782"/>
                  </a:lnTo>
                  <a:lnTo>
                    <a:pt x="4870" y="99302"/>
                  </a:lnTo>
                  <a:lnTo>
                    <a:pt x="8403" y="123684"/>
                  </a:lnTo>
                  <a:lnTo>
                    <a:pt x="23547" y="154021"/>
                  </a:lnTo>
                  <a:lnTo>
                    <a:pt x="75925" y="212422"/>
                  </a:lnTo>
                  <a:lnTo>
                    <a:pt x="106678" y="246985"/>
                  </a:lnTo>
                  <a:lnTo>
                    <a:pt x="116822" y="270428"/>
                  </a:lnTo>
                  <a:lnTo>
                    <a:pt x="118992" y="296446"/>
                  </a:lnTo>
                  <a:lnTo>
                    <a:pt x="114886" y="322437"/>
                  </a:lnTo>
                  <a:lnTo>
                    <a:pt x="105263" y="345687"/>
                  </a:lnTo>
                  <a:lnTo>
                    <a:pt x="75513" y="378507"/>
                  </a:lnTo>
                  <a:lnTo>
                    <a:pt x="42651" y="399280"/>
                  </a:lnTo>
                  <a:lnTo>
                    <a:pt x="0" y="4106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4685181" y="6649565"/>
              <a:ext cx="147401" cy="237689"/>
            </a:xfrm>
            <a:custGeom>
              <a:avLst/>
              <a:gdLst/>
              <a:ahLst/>
              <a:cxnLst/>
              <a:rect l="0" t="0" r="0" b="0"/>
              <a:pathLst>
                <a:path w="147401" h="237689">
                  <a:moveTo>
                    <a:pt x="0" y="115653"/>
                  </a:moveTo>
                  <a:lnTo>
                    <a:pt x="16768" y="121242"/>
                  </a:lnTo>
                  <a:lnTo>
                    <a:pt x="34359" y="120867"/>
                  </a:lnTo>
                  <a:lnTo>
                    <a:pt x="74248" y="111094"/>
                  </a:lnTo>
                  <a:lnTo>
                    <a:pt x="105448" y="90126"/>
                  </a:lnTo>
                  <a:lnTo>
                    <a:pt x="125741" y="61686"/>
                  </a:lnTo>
                  <a:lnTo>
                    <a:pt x="128805" y="38245"/>
                  </a:lnTo>
                  <a:lnTo>
                    <a:pt x="127984" y="25443"/>
                  </a:lnTo>
                  <a:lnTo>
                    <a:pt x="123927" y="15739"/>
                  </a:lnTo>
                  <a:lnTo>
                    <a:pt x="110061" y="1836"/>
                  </a:lnTo>
                  <a:lnTo>
                    <a:pt x="100280" y="0"/>
                  </a:lnTo>
                  <a:lnTo>
                    <a:pt x="76935" y="4200"/>
                  </a:lnTo>
                  <a:lnTo>
                    <a:pt x="54081" y="23225"/>
                  </a:lnTo>
                  <a:lnTo>
                    <a:pt x="16402" y="66330"/>
                  </a:lnTo>
                  <a:lnTo>
                    <a:pt x="7290" y="94901"/>
                  </a:lnTo>
                  <a:lnTo>
                    <a:pt x="5280" y="147329"/>
                  </a:lnTo>
                  <a:lnTo>
                    <a:pt x="10536" y="178864"/>
                  </a:lnTo>
                  <a:lnTo>
                    <a:pt x="20671" y="200678"/>
                  </a:lnTo>
                  <a:lnTo>
                    <a:pt x="45119" y="226114"/>
                  </a:lnTo>
                  <a:lnTo>
                    <a:pt x="70746" y="234936"/>
                  </a:lnTo>
                  <a:lnTo>
                    <a:pt x="99293" y="237688"/>
                  </a:lnTo>
                  <a:lnTo>
                    <a:pt x="147400" y="2314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4918943" y="6617819"/>
              <a:ext cx="103151" cy="263213"/>
            </a:xfrm>
            <a:custGeom>
              <a:avLst/>
              <a:gdLst/>
              <a:ahLst/>
              <a:cxnLst/>
              <a:rect l="0" t="0" r="0" b="0"/>
              <a:pathLst>
                <a:path w="103151" h="263213">
                  <a:moveTo>
                    <a:pt x="103150" y="0"/>
                  </a:moveTo>
                  <a:lnTo>
                    <a:pt x="43558" y="49498"/>
                  </a:lnTo>
                  <a:lnTo>
                    <a:pt x="23832" y="85687"/>
                  </a:lnTo>
                  <a:lnTo>
                    <a:pt x="5069" y="137062"/>
                  </a:lnTo>
                  <a:lnTo>
                    <a:pt x="0" y="179692"/>
                  </a:lnTo>
                  <a:lnTo>
                    <a:pt x="8173" y="209325"/>
                  </a:lnTo>
                  <a:lnTo>
                    <a:pt x="22334" y="234583"/>
                  </a:lnTo>
                  <a:lnTo>
                    <a:pt x="50508" y="2632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222135" y="6754689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0" y="0"/>
                  </a:moveTo>
                  <a:lnTo>
                    <a:pt x="10529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439541" y="6440781"/>
              <a:ext cx="276827" cy="602162"/>
            </a:xfrm>
            <a:custGeom>
              <a:avLst/>
              <a:gdLst/>
              <a:ahLst/>
              <a:cxnLst/>
              <a:rect l="0" t="0" r="0" b="0"/>
              <a:pathLst>
                <a:path w="276827" h="602162">
                  <a:moveTo>
                    <a:pt x="24749" y="177038"/>
                  </a:moveTo>
                  <a:lnTo>
                    <a:pt x="6791" y="230913"/>
                  </a:lnTo>
                  <a:lnTo>
                    <a:pt x="0" y="251285"/>
                  </a:lnTo>
                  <a:lnTo>
                    <a:pt x="778" y="299253"/>
                  </a:lnTo>
                  <a:lnTo>
                    <a:pt x="12692" y="359193"/>
                  </a:lnTo>
                  <a:lnTo>
                    <a:pt x="23680" y="379269"/>
                  </a:lnTo>
                  <a:lnTo>
                    <a:pt x="31055" y="384388"/>
                  </a:lnTo>
                  <a:lnTo>
                    <a:pt x="39482" y="386632"/>
                  </a:lnTo>
                  <a:lnTo>
                    <a:pt x="48609" y="386957"/>
                  </a:lnTo>
                  <a:lnTo>
                    <a:pt x="54694" y="382495"/>
                  </a:lnTo>
                  <a:lnTo>
                    <a:pt x="61455" y="365059"/>
                  </a:lnTo>
                  <a:lnTo>
                    <a:pt x="54082" y="323345"/>
                  </a:lnTo>
                  <a:lnTo>
                    <a:pt x="35443" y="262509"/>
                  </a:lnTo>
                  <a:lnTo>
                    <a:pt x="17752" y="208787"/>
                  </a:lnTo>
                  <a:lnTo>
                    <a:pt x="8378" y="173577"/>
                  </a:lnTo>
                  <a:lnTo>
                    <a:pt x="6251" y="123760"/>
                  </a:lnTo>
                  <a:lnTo>
                    <a:pt x="13679" y="84043"/>
                  </a:lnTo>
                  <a:lnTo>
                    <a:pt x="36557" y="35533"/>
                  </a:lnTo>
                  <a:lnTo>
                    <a:pt x="52224" y="18220"/>
                  </a:lnTo>
                  <a:lnTo>
                    <a:pt x="74785" y="2727"/>
                  </a:lnTo>
                  <a:lnTo>
                    <a:pt x="87352" y="0"/>
                  </a:lnTo>
                  <a:lnTo>
                    <a:pt x="113794" y="3208"/>
                  </a:lnTo>
                  <a:lnTo>
                    <a:pt x="125057" y="10848"/>
                  </a:lnTo>
                  <a:lnTo>
                    <a:pt x="143810" y="34935"/>
                  </a:lnTo>
                  <a:lnTo>
                    <a:pt x="166507" y="98059"/>
                  </a:lnTo>
                  <a:lnTo>
                    <a:pt x="177366" y="150648"/>
                  </a:lnTo>
                  <a:lnTo>
                    <a:pt x="181103" y="211332"/>
                  </a:lnTo>
                  <a:lnTo>
                    <a:pt x="181977" y="257011"/>
                  </a:lnTo>
                  <a:lnTo>
                    <a:pt x="182366" y="304608"/>
                  </a:lnTo>
                  <a:lnTo>
                    <a:pt x="182539" y="351889"/>
                  </a:lnTo>
                  <a:lnTo>
                    <a:pt x="182615" y="396299"/>
                  </a:lnTo>
                  <a:lnTo>
                    <a:pt x="188248" y="455173"/>
                  </a:lnTo>
                  <a:lnTo>
                    <a:pt x="197326" y="509662"/>
                  </a:lnTo>
                  <a:lnTo>
                    <a:pt x="207424" y="562852"/>
                  </a:lnTo>
                  <a:lnTo>
                    <a:pt x="223415" y="598889"/>
                  </a:lnTo>
                  <a:lnTo>
                    <a:pt x="230892" y="602161"/>
                  </a:lnTo>
                  <a:lnTo>
                    <a:pt x="239387" y="600833"/>
                  </a:lnTo>
                  <a:lnTo>
                    <a:pt x="248559" y="596439"/>
                  </a:lnTo>
                  <a:lnTo>
                    <a:pt x="261871" y="572839"/>
                  </a:lnTo>
                  <a:lnTo>
                    <a:pt x="274359" y="511674"/>
                  </a:lnTo>
                  <a:lnTo>
                    <a:pt x="276826" y="454531"/>
                  </a:lnTo>
                  <a:lnTo>
                    <a:pt x="274194" y="398185"/>
                  </a:lnTo>
                  <a:lnTo>
                    <a:pt x="266635" y="370082"/>
                  </a:lnTo>
                  <a:lnTo>
                    <a:pt x="251577" y="341994"/>
                  </a:lnTo>
                  <a:lnTo>
                    <a:pt x="217780" y="311051"/>
                  </a:lnTo>
                  <a:lnTo>
                    <a:pt x="203739" y="307324"/>
                  </a:lnTo>
                  <a:lnTo>
                    <a:pt x="172541" y="309422"/>
                  </a:lnTo>
                  <a:lnTo>
                    <a:pt x="122092" y="329347"/>
                  </a:lnTo>
                  <a:lnTo>
                    <a:pt x="66863" y="3665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5913960" y="6438835"/>
              <a:ext cx="173684" cy="431669"/>
            </a:xfrm>
            <a:custGeom>
              <a:avLst/>
              <a:gdLst/>
              <a:ahLst/>
              <a:cxnLst/>
              <a:rect l="0" t="0" r="0" b="0"/>
              <a:pathLst>
                <a:path w="173684" h="431669">
                  <a:moveTo>
                    <a:pt x="129398" y="0"/>
                  </a:moveTo>
                  <a:lnTo>
                    <a:pt x="103011" y="10744"/>
                  </a:lnTo>
                  <a:lnTo>
                    <a:pt x="68287" y="35938"/>
                  </a:lnTo>
                  <a:lnTo>
                    <a:pt x="12812" y="98523"/>
                  </a:lnTo>
                  <a:lnTo>
                    <a:pt x="2323" y="122556"/>
                  </a:lnTo>
                  <a:lnTo>
                    <a:pt x="0" y="145716"/>
                  </a:lnTo>
                  <a:lnTo>
                    <a:pt x="1019" y="156805"/>
                  </a:lnTo>
                  <a:lnTo>
                    <a:pt x="6377" y="165368"/>
                  </a:lnTo>
                  <a:lnTo>
                    <a:pt x="61494" y="197280"/>
                  </a:lnTo>
                  <a:lnTo>
                    <a:pt x="123393" y="229646"/>
                  </a:lnTo>
                  <a:lnTo>
                    <a:pt x="151795" y="249627"/>
                  </a:lnTo>
                  <a:lnTo>
                    <a:pt x="165869" y="269652"/>
                  </a:lnTo>
                  <a:lnTo>
                    <a:pt x="173683" y="292980"/>
                  </a:lnTo>
                  <a:lnTo>
                    <a:pt x="173257" y="315047"/>
                  </a:lnTo>
                  <a:lnTo>
                    <a:pt x="155261" y="352789"/>
                  </a:lnTo>
                  <a:lnTo>
                    <a:pt x="102899" y="406030"/>
                  </a:lnTo>
                  <a:lnTo>
                    <a:pt x="55698" y="431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6180228" y="6480948"/>
              <a:ext cx="10525" cy="336913"/>
            </a:xfrm>
            <a:custGeom>
              <a:avLst/>
              <a:gdLst/>
              <a:ahLst/>
              <a:cxnLst/>
              <a:rect l="0" t="0" r="0" b="0"/>
              <a:pathLst>
                <a:path w="10525" h="336913">
                  <a:moveTo>
                    <a:pt x="0" y="0"/>
                  </a:moveTo>
                  <a:lnTo>
                    <a:pt x="7236" y="27556"/>
                  </a:lnTo>
                  <a:lnTo>
                    <a:pt x="9878" y="86898"/>
                  </a:lnTo>
                  <a:lnTo>
                    <a:pt x="10336" y="137662"/>
                  </a:lnTo>
                  <a:lnTo>
                    <a:pt x="10472" y="189748"/>
                  </a:lnTo>
                  <a:lnTo>
                    <a:pt x="10512" y="239106"/>
                  </a:lnTo>
                  <a:lnTo>
                    <a:pt x="10524" y="286486"/>
                  </a:lnTo>
                  <a:lnTo>
                    <a:pt x="9357" y="314500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190757" y="6586234"/>
              <a:ext cx="73700" cy="31586"/>
            </a:xfrm>
            <a:custGeom>
              <a:avLst/>
              <a:gdLst/>
              <a:ahLst/>
              <a:cxnLst/>
              <a:rect l="0" t="0" r="0" b="0"/>
              <a:pathLst>
                <a:path w="73700" h="31586">
                  <a:moveTo>
                    <a:pt x="0" y="0"/>
                  </a:moveTo>
                  <a:lnTo>
                    <a:pt x="11178" y="11178"/>
                  </a:lnTo>
                  <a:lnTo>
                    <a:pt x="73699" y="315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6398530" y="6562849"/>
              <a:ext cx="223896" cy="220679"/>
            </a:xfrm>
            <a:custGeom>
              <a:avLst/>
              <a:gdLst/>
              <a:ahLst/>
              <a:cxnLst/>
              <a:rect l="0" t="0" r="0" b="0"/>
              <a:pathLst>
                <a:path w="223896" h="220679">
                  <a:moveTo>
                    <a:pt x="160724" y="54970"/>
                  </a:moveTo>
                  <a:lnTo>
                    <a:pt x="149546" y="43792"/>
                  </a:lnTo>
                  <a:lnTo>
                    <a:pt x="141573" y="41669"/>
                  </a:lnTo>
                  <a:lnTo>
                    <a:pt x="120237" y="42429"/>
                  </a:lnTo>
                  <a:lnTo>
                    <a:pt x="81917" y="60613"/>
                  </a:lnTo>
                  <a:lnTo>
                    <a:pt x="43858" y="90963"/>
                  </a:lnTo>
                  <a:lnTo>
                    <a:pt x="22242" y="119447"/>
                  </a:lnTo>
                  <a:lnTo>
                    <a:pt x="0" y="170955"/>
                  </a:lnTo>
                  <a:lnTo>
                    <a:pt x="148" y="208009"/>
                  </a:lnTo>
                  <a:lnTo>
                    <a:pt x="6880" y="215488"/>
                  </a:lnTo>
                  <a:lnTo>
                    <a:pt x="17217" y="219304"/>
                  </a:lnTo>
                  <a:lnTo>
                    <a:pt x="29958" y="220678"/>
                  </a:lnTo>
                  <a:lnTo>
                    <a:pt x="53473" y="212846"/>
                  </a:lnTo>
                  <a:lnTo>
                    <a:pt x="75622" y="195327"/>
                  </a:lnTo>
                  <a:lnTo>
                    <a:pt x="112199" y="142660"/>
                  </a:lnTo>
                  <a:lnTo>
                    <a:pt x="135314" y="87011"/>
                  </a:lnTo>
                  <a:lnTo>
                    <a:pt x="159184" y="33973"/>
                  </a:lnTo>
                  <a:lnTo>
                    <a:pt x="173267" y="2346"/>
                  </a:lnTo>
                  <a:lnTo>
                    <a:pt x="177274" y="0"/>
                  </a:lnTo>
                  <a:lnTo>
                    <a:pt x="181116" y="3116"/>
                  </a:lnTo>
                  <a:lnTo>
                    <a:pt x="184848" y="9872"/>
                  </a:lnTo>
                  <a:lnTo>
                    <a:pt x="184770" y="63912"/>
                  </a:lnTo>
                  <a:lnTo>
                    <a:pt x="190726" y="117281"/>
                  </a:lnTo>
                  <a:lnTo>
                    <a:pt x="206601" y="179812"/>
                  </a:lnTo>
                  <a:lnTo>
                    <a:pt x="223895" y="2128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664539" y="6407249"/>
              <a:ext cx="31587" cy="333877"/>
            </a:xfrm>
            <a:custGeom>
              <a:avLst/>
              <a:gdLst/>
              <a:ahLst/>
              <a:cxnLst/>
              <a:rect l="0" t="0" r="0" b="0"/>
              <a:pathLst>
                <a:path w="31587" h="333877">
                  <a:moveTo>
                    <a:pt x="31586" y="0"/>
                  </a:moveTo>
                  <a:lnTo>
                    <a:pt x="13627" y="63450"/>
                  </a:lnTo>
                  <a:lnTo>
                    <a:pt x="3039" y="124664"/>
                  </a:lnTo>
                  <a:lnTo>
                    <a:pt x="600" y="187752"/>
                  </a:lnTo>
                  <a:lnTo>
                    <a:pt x="1288" y="248133"/>
                  </a:lnTo>
                  <a:lnTo>
                    <a:pt x="8357" y="308240"/>
                  </a:lnTo>
                  <a:lnTo>
                    <a:pt x="8393" y="332358"/>
                  </a:lnTo>
                  <a:lnTo>
                    <a:pt x="6765" y="333876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6622425" y="6505039"/>
              <a:ext cx="294799" cy="234769"/>
            </a:xfrm>
            <a:custGeom>
              <a:avLst/>
              <a:gdLst/>
              <a:ahLst/>
              <a:cxnLst/>
              <a:rect l="0" t="0" r="0" b="0"/>
              <a:pathLst>
                <a:path w="294799" h="234769">
                  <a:moveTo>
                    <a:pt x="0" y="91723"/>
                  </a:moveTo>
                  <a:lnTo>
                    <a:pt x="34897" y="121031"/>
                  </a:lnTo>
                  <a:lnTo>
                    <a:pt x="75331" y="135632"/>
                  </a:lnTo>
                  <a:lnTo>
                    <a:pt x="129945" y="136188"/>
                  </a:lnTo>
                  <a:lnTo>
                    <a:pt x="173813" y="128944"/>
                  </a:lnTo>
                  <a:lnTo>
                    <a:pt x="226142" y="100375"/>
                  </a:lnTo>
                  <a:lnTo>
                    <a:pt x="253529" y="75829"/>
                  </a:lnTo>
                  <a:lnTo>
                    <a:pt x="269047" y="52683"/>
                  </a:lnTo>
                  <a:lnTo>
                    <a:pt x="279759" y="13345"/>
                  </a:lnTo>
                  <a:lnTo>
                    <a:pt x="276583" y="5546"/>
                  </a:lnTo>
                  <a:lnTo>
                    <a:pt x="269786" y="1517"/>
                  </a:lnTo>
                  <a:lnTo>
                    <a:pt x="260576" y="0"/>
                  </a:lnTo>
                  <a:lnTo>
                    <a:pt x="252096" y="2498"/>
                  </a:lnTo>
                  <a:lnTo>
                    <a:pt x="236435" y="14632"/>
                  </a:lnTo>
                  <a:lnTo>
                    <a:pt x="193137" y="71292"/>
                  </a:lnTo>
                  <a:lnTo>
                    <a:pt x="156508" y="133892"/>
                  </a:lnTo>
                  <a:lnTo>
                    <a:pt x="154567" y="154918"/>
                  </a:lnTo>
                  <a:lnTo>
                    <a:pt x="158773" y="175962"/>
                  </a:lnTo>
                  <a:lnTo>
                    <a:pt x="168442" y="197013"/>
                  </a:lnTo>
                  <a:lnTo>
                    <a:pt x="192629" y="223005"/>
                  </a:lnTo>
                  <a:lnTo>
                    <a:pt x="215075" y="231959"/>
                  </a:lnTo>
                  <a:lnTo>
                    <a:pt x="240648" y="234768"/>
                  </a:lnTo>
                  <a:lnTo>
                    <a:pt x="294798" y="2285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6264456" y="6144037"/>
              <a:ext cx="1633657" cy="1073537"/>
            </a:xfrm>
            <a:custGeom>
              <a:avLst/>
              <a:gdLst/>
              <a:ahLst/>
              <a:cxnLst/>
              <a:rect l="0" t="0" r="0" b="0"/>
              <a:pathLst>
                <a:path w="1633657" h="1073537">
                  <a:moveTo>
                    <a:pt x="0" y="831751"/>
                  </a:moveTo>
                  <a:lnTo>
                    <a:pt x="37086" y="894031"/>
                  </a:lnTo>
                  <a:lnTo>
                    <a:pt x="84953" y="956358"/>
                  </a:lnTo>
                  <a:lnTo>
                    <a:pt x="145299" y="1007387"/>
                  </a:lnTo>
                  <a:lnTo>
                    <a:pt x="194688" y="1038150"/>
                  </a:lnTo>
                  <a:lnTo>
                    <a:pt x="256739" y="1064417"/>
                  </a:lnTo>
                  <a:lnTo>
                    <a:pt x="318389" y="1072032"/>
                  </a:lnTo>
                  <a:lnTo>
                    <a:pt x="380956" y="1073536"/>
                  </a:lnTo>
                  <a:lnTo>
                    <a:pt x="437205" y="1058192"/>
                  </a:lnTo>
                  <a:lnTo>
                    <a:pt x="494183" y="1033464"/>
                  </a:lnTo>
                  <a:lnTo>
                    <a:pt x="547396" y="988511"/>
                  </a:lnTo>
                  <a:lnTo>
                    <a:pt x="591708" y="935712"/>
                  </a:lnTo>
                  <a:lnTo>
                    <a:pt x="620906" y="880319"/>
                  </a:lnTo>
                  <a:lnTo>
                    <a:pt x="643614" y="818988"/>
                  </a:lnTo>
                  <a:lnTo>
                    <a:pt x="661233" y="770387"/>
                  </a:lnTo>
                  <a:lnTo>
                    <a:pt x="688148" y="709969"/>
                  </a:lnTo>
                  <a:lnTo>
                    <a:pt x="715995" y="652974"/>
                  </a:lnTo>
                  <a:lnTo>
                    <a:pt x="751040" y="592179"/>
                  </a:lnTo>
                  <a:lnTo>
                    <a:pt x="782230" y="559214"/>
                  </a:lnTo>
                  <a:lnTo>
                    <a:pt x="827429" y="530172"/>
                  </a:lnTo>
                  <a:lnTo>
                    <a:pt x="867645" y="520126"/>
                  </a:lnTo>
                  <a:lnTo>
                    <a:pt x="892158" y="524015"/>
                  </a:lnTo>
                  <a:lnTo>
                    <a:pt x="914751" y="534712"/>
                  </a:lnTo>
                  <a:lnTo>
                    <a:pt x="954731" y="570175"/>
                  </a:lnTo>
                  <a:lnTo>
                    <a:pt x="962871" y="580158"/>
                  </a:lnTo>
                  <a:lnTo>
                    <a:pt x="969468" y="583304"/>
                  </a:lnTo>
                  <a:lnTo>
                    <a:pt x="975035" y="581891"/>
                  </a:lnTo>
                  <a:lnTo>
                    <a:pt x="979916" y="577440"/>
                  </a:lnTo>
                  <a:lnTo>
                    <a:pt x="999846" y="518686"/>
                  </a:lnTo>
                  <a:lnTo>
                    <a:pt x="1017707" y="456386"/>
                  </a:lnTo>
                  <a:lnTo>
                    <a:pt x="1040886" y="400564"/>
                  </a:lnTo>
                  <a:lnTo>
                    <a:pt x="1081108" y="342543"/>
                  </a:lnTo>
                  <a:lnTo>
                    <a:pt x="1102036" y="319993"/>
                  </a:lnTo>
                  <a:lnTo>
                    <a:pt x="1134234" y="304082"/>
                  </a:lnTo>
                  <a:lnTo>
                    <a:pt x="1173410" y="297548"/>
                  </a:lnTo>
                  <a:lnTo>
                    <a:pt x="1220243" y="301202"/>
                  </a:lnTo>
                  <a:lnTo>
                    <a:pt x="1276753" y="304104"/>
                  </a:lnTo>
                  <a:lnTo>
                    <a:pt x="1326772" y="304964"/>
                  </a:lnTo>
                  <a:lnTo>
                    <a:pt x="1353577" y="298926"/>
                  </a:lnTo>
                  <a:lnTo>
                    <a:pt x="1404971" y="275985"/>
                  </a:lnTo>
                  <a:lnTo>
                    <a:pt x="1462691" y="241988"/>
                  </a:lnTo>
                  <a:lnTo>
                    <a:pt x="1516002" y="198633"/>
                  </a:lnTo>
                  <a:lnTo>
                    <a:pt x="1578096" y="143982"/>
                  </a:lnTo>
                  <a:lnTo>
                    <a:pt x="1601282" y="114801"/>
                  </a:lnTo>
                  <a:lnTo>
                    <a:pt x="1629689" y="57448"/>
                  </a:lnTo>
                  <a:lnTo>
                    <a:pt x="1633656" y="33721"/>
                  </a:lnTo>
                  <a:lnTo>
                    <a:pt x="163191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398620" y="6773084"/>
              <a:ext cx="118728" cy="276405"/>
            </a:xfrm>
            <a:custGeom>
              <a:avLst/>
              <a:gdLst/>
              <a:ahLst/>
              <a:cxnLst/>
              <a:rect l="0" t="0" r="0" b="0"/>
              <a:pathLst>
                <a:path w="118728" h="276405">
                  <a:moveTo>
                    <a:pt x="118727" y="23720"/>
                  </a:moveTo>
                  <a:lnTo>
                    <a:pt x="74765" y="0"/>
                  </a:lnTo>
                  <a:lnTo>
                    <a:pt x="64852" y="888"/>
                  </a:lnTo>
                  <a:lnTo>
                    <a:pt x="44480" y="11233"/>
                  </a:lnTo>
                  <a:lnTo>
                    <a:pt x="18869" y="31198"/>
                  </a:lnTo>
                  <a:lnTo>
                    <a:pt x="6885" y="57459"/>
                  </a:lnTo>
                  <a:lnTo>
                    <a:pt x="0" y="92527"/>
                  </a:lnTo>
                  <a:lnTo>
                    <a:pt x="2700" y="151731"/>
                  </a:lnTo>
                  <a:lnTo>
                    <a:pt x="12080" y="209048"/>
                  </a:lnTo>
                  <a:lnTo>
                    <a:pt x="22975" y="233209"/>
                  </a:lnTo>
                  <a:lnTo>
                    <a:pt x="47853" y="259966"/>
                  </a:lnTo>
                  <a:lnTo>
                    <a:pt x="70460" y="269098"/>
                  </a:lnTo>
                  <a:lnTo>
                    <a:pt x="118727" y="2764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222550" y="6870503"/>
              <a:ext cx="21058" cy="52643"/>
            </a:xfrm>
            <a:custGeom>
              <a:avLst/>
              <a:gdLst/>
              <a:ahLst/>
              <a:cxnLst/>
              <a:rect l="0" t="0" r="0" b="0"/>
              <a:pathLst>
                <a:path w="21058" h="52643">
                  <a:moveTo>
                    <a:pt x="21057" y="0"/>
                  </a:moveTo>
                  <a:lnTo>
                    <a:pt x="9878" y="11179"/>
                  </a:lnTo>
                  <a:lnTo>
                    <a:pt x="4390" y="26025"/>
                  </a:ln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7254135" y="6838917"/>
              <a:ext cx="21058" cy="52644"/>
            </a:xfrm>
            <a:custGeom>
              <a:avLst/>
              <a:gdLst/>
              <a:ahLst/>
              <a:cxnLst/>
              <a:rect l="0" t="0" r="0" b="0"/>
              <a:pathLst>
                <a:path w="21058" h="52644">
                  <a:moveTo>
                    <a:pt x="21057" y="0"/>
                  </a:moveTo>
                  <a:lnTo>
                    <a:pt x="9605" y="36453"/>
                  </a:ln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612104" y="6807332"/>
              <a:ext cx="138915" cy="233076"/>
            </a:xfrm>
            <a:custGeom>
              <a:avLst/>
              <a:gdLst/>
              <a:ahLst/>
              <a:cxnLst/>
              <a:rect l="0" t="0" r="0" b="0"/>
              <a:pathLst>
                <a:path w="138915" h="233076">
                  <a:moveTo>
                    <a:pt x="10528" y="0"/>
                  </a:moveTo>
                  <a:lnTo>
                    <a:pt x="7409" y="42691"/>
                  </a:lnTo>
                  <a:lnTo>
                    <a:pt x="4463" y="68106"/>
                  </a:lnTo>
                  <a:lnTo>
                    <a:pt x="9380" y="126115"/>
                  </a:lnTo>
                  <a:lnTo>
                    <a:pt x="19417" y="180217"/>
                  </a:lnTo>
                  <a:lnTo>
                    <a:pt x="30467" y="211508"/>
                  </a:lnTo>
                  <a:lnTo>
                    <a:pt x="39028" y="221723"/>
                  </a:lnTo>
                  <a:lnTo>
                    <a:pt x="61020" y="233075"/>
                  </a:lnTo>
                  <a:lnTo>
                    <a:pt x="72265" y="232592"/>
                  </a:lnTo>
                  <a:lnTo>
                    <a:pt x="94119" y="222697"/>
                  </a:lnTo>
                  <a:lnTo>
                    <a:pt x="120564" y="191806"/>
                  </a:lnTo>
                  <a:lnTo>
                    <a:pt x="137628" y="147428"/>
                  </a:lnTo>
                  <a:lnTo>
                    <a:pt x="138914" y="102824"/>
                  </a:lnTo>
                  <a:lnTo>
                    <a:pt x="128420" y="77285"/>
                  </a:lnTo>
                  <a:lnTo>
                    <a:pt x="112058" y="56575"/>
                  </a:lnTo>
                  <a:lnTo>
                    <a:pt x="93088" y="43472"/>
                  </a:lnTo>
                  <a:lnTo>
                    <a:pt x="72958" y="39987"/>
                  </a:lnTo>
                  <a:lnTo>
                    <a:pt x="16702" y="50260"/>
                  </a:ln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843731" y="6775746"/>
              <a:ext cx="126343" cy="186655"/>
            </a:xfrm>
            <a:custGeom>
              <a:avLst/>
              <a:gdLst/>
              <a:ahLst/>
              <a:cxnLst/>
              <a:rect l="0" t="0" r="0" b="0"/>
              <a:pathLst>
                <a:path w="126343" h="186655">
                  <a:moveTo>
                    <a:pt x="0" y="168456"/>
                  </a:moveTo>
                  <a:lnTo>
                    <a:pt x="5589" y="185224"/>
                  </a:lnTo>
                  <a:lnTo>
                    <a:pt x="8405" y="186654"/>
                  </a:lnTo>
                  <a:lnTo>
                    <a:pt x="11452" y="184098"/>
                  </a:lnTo>
                  <a:lnTo>
                    <a:pt x="14654" y="178884"/>
                  </a:lnTo>
                  <a:lnTo>
                    <a:pt x="28197" y="122423"/>
                  </a:lnTo>
                  <a:lnTo>
                    <a:pt x="45257" y="66903"/>
                  </a:lnTo>
                  <a:lnTo>
                    <a:pt x="58719" y="44943"/>
                  </a:lnTo>
                  <a:lnTo>
                    <a:pt x="86028" y="20596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8054301" y="6680990"/>
              <a:ext cx="126343" cy="294799"/>
            </a:xfrm>
            <a:custGeom>
              <a:avLst/>
              <a:gdLst/>
              <a:ahLst/>
              <a:cxnLst/>
              <a:rect l="0" t="0" r="0" b="0"/>
              <a:pathLst>
                <a:path w="126343" h="294799">
                  <a:moveTo>
                    <a:pt x="0" y="294798"/>
                  </a:moveTo>
                  <a:lnTo>
                    <a:pt x="0" y="245867"/>
                  </a:lnTo>
                  <a:lnTo>
                    <a:pt x="5589" y="192325"/>
                  </a:lnTo>
                  <a:lnTo>
                    <a:pt x="21331" y="137240"/>
                  </a:lnTo>
                  <a:lnTo>
                    <a:pt x="47046" y="78211"/>
                  </a:lnTo>
                  <a:lnTo>
                    <a:pt x="80906" y="36151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8317513" y="6680990"/>
              <a:ext cx="125056" cy="250704"/>
            </a:xfrm>
            <a:custGeom>
              <a:avLst/>
              <a:gdLst/>
              <a:ahLst/>
              <a:cxnLst/>
              <a:rect l="0" t="0" r="0" b="0"/>
              <a:pathLst>
                <a:path w="125056" h="250704">
                  <a:moveTo>
                    <a:pt x="0" y="94756"/>
                  </a:moveTo>
                  <a:lnTo>
                    <a:pt x="0" y="143687"/>
                  </a:lnTo>
                  <a:lnTo>
                    <a:pt x="0" y="202818"/>
                  </a:lnTo>
                  <a:lnTo>
                    <a:pt x="5590" y="239858"/>
                  </a:lnTo>
                  <a:lnTo>
                    <a:pt x="11916" y="246473"/>
                  </a:lnTo>
                  <a:lnTo>
                    <a:pt x="20812" y="249713"/>
                  </a:lnTo>
                  <a:lnTo>
                    <a:pt x="31422" y="250703"/>
                  </a:lnTo>
                  <a:lnTo>
                    <a:pt x="52571" y="242445"/>
                  </a:lnTo>
                  <a:lnTo>
                    <a:pt x="63124" y="235330"/>
                  </a:lnTo>
                  <a:lnTo>
                    <a:pt x="89154" y="197368"/>
                  </a:lnTo>
                  <a:lnTo>
                    <a:pt x="111683" y="149077"/>
                  </a:lnTo>
                  <a:lnTo>
                    <a:pt x="121999" y="97723"/>
                  </a:lnTo>
                  <a:lnTo>
                    <a:pt x="125055" y="45462"/>
                  </a:lnTo>
                  <a:lnTo>
                    <a:pt x="119532" y="22935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8559847" y="6664298"/>
              <a:ext cx="152905" cy="319160"/>
            </a:xfrm>
            <a:custGeom>
              <a:avLst/>
              <a:gdLst/>
              <a:ahLst/>
              <a:cxnLst/>
              <a:rect l="0" t="0" r="0" b="0"/>
              <a:pathLst>
                <a:path w="152905" h="319160">
                  <a:moveTo>
                    <a:pt x="31407" y="300961"/>
                  </a:moveTo>
                  <a:lnTo>
                    <a:pt x="25818" y="317729"/>
                  </a:lnTo>
                  <a:lnTo>
                    <a:pt x="23002" y="319159"/>
                  </a:lnTo>
                  <a:lnTo>
                    <a:pt x="19955" y="316602"/>
                  </a:lnTo>
                  <a:lnTo>
                    <a:pt x="16753" y="311389"/>
                  </a:lnTo>
                  <a:lnTo>
                    <a:pt x="4380" y="254928"/>
                  </a:lnTo>
                  <a:lnTo>
                    <a:pt x="723" y="196289"/>
                  </a:lnTo>
                  <a:lnTo>
                    <a:pt x="0" y="139646"/>
                  </a:lnTo>
                  <a:lnTo>
                    <a:pt x="11298" y="80803"/>
                  </a:lnTo>
                  <a:lnTo>
                    <a:pt x="30164" y="37935"/>
                  </a:lnTo>
                  <a:lnTo>
                    <a:pt x="49626" y="11808"/>
                  </a:lnTo>
                  <a:lnTo>
                    <a:pt x="69530" y="2823"/>
                  </a:lnTo>
                  <a:lnTo>
                    <a:pt x="92805" y="0"/>
                  </a:lnTo>
                  <a:lnTo>
                    <a:pt x="114847" y="2644"/>
                  </a:lnTo>
                  <a:lnTo>
                    <a:pt x="133222" y="13958"/>
                  </a:lnTo>
                  <a:lnTo>
                    <a:pt x="141398" y="21888"/>
                  </a:lnTo>
                  <a:lnTo>
                    <a:pt x="150482" y="43178"/>
                  </a:lnTo>
                  <a:lnTo>
                    <a:pt x="152904" y="55406"/>
                  </a:lnTo>
                  <a:lnTo>
                    <a:pt x="145135" y="100563"/>
                  </a:lnTo>
                  <a:lnTo>
                    <a:pt x="122426" y="145398"/>
                  </a:lnTo>
                  <a:lnTo>
                    <a:pt x="100326" y="164752"/>
                  </a:lnTo>
                  <a:lnTo>
                    <a:pt x="76075" y="174912"/>
                  </a:lnTo>
                  <a:lnTo>
                    <a:pt x="31407" y="1746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822881" y="6459891"/>
              <a:ext cx="41159" cy="379027"/>
            </a:xfrm>
            <a:custGeom>
              <a:avLst/>
              <a:gdLst/>
              <a:ahLst/>
              <a:cxnLst/>
              <a:rect l="0" t="0" r="0" b="0"/>
              <a:pathLst>
                <a:path w="41159" h="379027">
                  <a:moveTo>
                    <a:pt x="0" y="0"/>
                  </a:moveTo>
                  <a:lnTo>
                    <a:pt x="23719" y="62094"/>
                  </a:lnTo>
                  <a:lnTo>
                    <a:pt x="37268" y="120714"/>
                  </a:lnTo>
                  <a:lnTo>
                    <a:pt x="41158" y="181685"/>
                  </a:lnTo>
                  <a:lnTo>
                    <a:pt x="38711" y="232428"/>
                  </a:lnTo>
                  <a:lnTo>
                    <a:pt x="33697" y="287626"/>
                  </a:lnTo>
                  <a:lnTo>
                    <a:pt x="29091" y="339077"/>
                  </a:lnTo>
                  <a:lnTo>
                    <a:pt x="21057" y="379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8801824" y="6575705"/>
              <a:ext cx="157929" cy="42115"/>
            </a:xfrm>
            <a:custGeom>
              <a:avLst/>
              <a:gdLst/>
              <a:ahLst/>
              <a:cxnLst/>
              <a:rect l="0" t="0" r="0" b="0"/>
              <a:pathLst>
                <a:path w="157929" h="42115">
                  <a:moveTo>
                    <a:pt x="0" y="42114"/>
                  </a:moveTo>
                  <a:lnTo>
                    <a:pt x="53028" y="18395"/>
                  </a:lnTo>
                  <a:lnTo>
                    <a:pt x="115370" y="4847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8149058" y="7028430"/>
              <a:ext cx="245200" cy="468706"/>
            </a:xfrm>
            <a:custGeom>
              <a:avLst/>
              <a:gdLst/>
              <a:ahLst/>
              <a:cxnLst/>
              <a:rect l="0" t="0" r="0" b="0"/>
              <a:pathLst>
                <a:path w="245200" h="468706">
                  <a:moveTo>
                    <a:pt x="0" y="0"/>
                  </a:moveTo>
                  <a:lnTo>
                    <a:pt x="3119" y="42692"/>
                  </a:lnTo>
                  <a:lnTo>
                    <a:pt x="17957" y="96003"/>
                  </a:lnTo>
                  <a:lnTo>
                    <a:pt x="31666" y="148338"/>
                  </a:lnTo>
                  <a:lnTo>
                    <a:pt x="45639" y="209326"/>
                  </a:lnTo>
                  <a:lnTo>
                    <a:pt x="58495" y="269293"/>
                  </a:lnTo>
                  <a:lnTo>
                    <a:pt x="62247" y="326199"/>
                  </a:lnTo>
                  <a:lnTo>
                    <a:pt x="63048" y="387191"/>
                  </a:lnTo>
                  <a:lnTo>
                    <a:pt x="66265" y="364218"/>
                  </a:lnTo>
                  <a:lnTo>
                    <a:pt x="84499" y="304951"/>
                  </a:lnTo>
                  <a:lnTo>
                    <a:pt x="103908" y="263139"/>
                  </a:lnTo>
                  <a:lnTo>
                    <a:pt x="129053" y="226016"/>
                  </a:lnTo>
                  <a:lnTo>
                    <a:pt x="151722" y="208466"/>
                  </a:lnTo>
                  <a:lnTo>
                    <a:pt x="176226" y="199106"/>
                  </a:lnTo>
                  <a:lnTo>
                    <a:pt x="198815" y="198846"/>
                  </a:lnTo>
                  <a:lnTo>
                    <a:pt x="208582" y="203924"/>
                  </a:lnTo>
                  <a:lnTo>
                    <a:pt x="225674" y="222044"/>
                  </a:lnTo>
                  <a:lnTo>
                    <a:pt x="242861" y="264143"/>
                  </a:lnTo>
                  <a:lnTo>
                    <a:pt x="245199" y="290533"/>
                  </a:lnTo>
                  <a:lnTo>
                    <a:pt x="237167" y="341659"/>
                  </a:lnTo>
                  <a:lnTo>
                    <a:pt x="208674" y="402884"/>
                  </a:lnTo>
                  <a:lnTo>
                    <a:pt x="185312" y="438737"/>
                  </a:lnTo>
                  <a:lnTo>
                    <a:pt x="166589" y="456647"/>
                  </a:lnTo>
                  <a:lnTo>
                    <a:pt x="143449" y="466167"/>
                  </a:lnTo>
                  <a:lnTo>
                    <a:pt x="130727" y="468705"/>
                  </a:lnTo>
                  <a:lnTo>
                    <a:pt x="119907" y="466888"/>
                  </a:lnTo>
                  <a:lnTo>
                    <a:pt x="101645" y="455511"/>
                  </a:lnTo>
                  <a:lnTo>
                    <a:pt x="78210" y="418196"/>
                  </a:lnTo>
                  <a:lnTo>
                    <a:pt x="72973" y="389806"/>
                  </a:lnTo>
                  <a:lnTo>
                    <a:pt x="73699" y="3474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8452742" y="6995027"/>
              <a:ext cx="601051" cy="510430"/>
            </a:xfrm>
            <a:custGeom>
              <a:avLst/>
              <a:gdLst/>
              <a:ahLst/>
              <a:cxnLst/>
              <a:rect l="0" t="0" r="0" b="0"/>
              <a:pathLst>
                <a:path w="601051" h="510430">
                  <a:moveTo>
                    <a:pt x="127984" y="191331"/>
                  </a:moveTo>
                  <a:lnTo>
                    <a:pt x="111216" y="185742"/>
                  </a:lnTo>
                  <a:lnTo>
                    <a:pt x="93625" y="186118"/>
                  </a:lnTo>
                  <a:lnTo>
                    <a:pt x="84021" y="187855"/>
                  </a:lnTo>
                  <a:lnTo>
                    <a:pt x="53736" y="207068"/>
                  </a:lnTo>
                  <a:lnTo>
                    <a:pt x="22537" y="246167"/>
                  </a:lnTo>
                  <a:lnTo>
                    <a:pt x="2243" y="300385"/>
                  </a:lnTo>
                  <a:lnTo>
                    <a:pt x="0" y="355314"/>
                  </a:lnTo>
                  <a:lnTo>
                    <a:pt x="7152" y="381586"/>
                  </a:lnTo>
                  <a:lnTo>
                    <a:pt x="12334" y="391866"/>
                  </a:lnTo>
                  <a:lnTo>
                    <a:pt x="20468" y="397551"/>
                  </a:lnTo>
                  <a:lnTo>
                    <a:pt x="41984" y="400747"/>
                  </a:lnTo>
                  <a:lnTo>
                    <a:pt x="51933" y="397623"/>
                  </a:lnTo>
                  <a:lnTo>
                    <a:pt x="69227" y="384792"/>
                  </a:lnTo>
                  <a:lnTo>
                    <a:pt x="86527" y="357837"/>
                  </a:lnTo>
                  <a:lnTo>
                    <a:pt x="110090" y="299306"/>
                  </a:lnTo>
                  <a:lnTo>
                    <a:pt x="123331" y="243990"/>
                  </a:lnTo>
                  <a:lnTo>
                    <a:pt x="133494" y="206284"/>
                  </a:lnTo>
                  <a:lnTo>
                    <a:pt x="135166" y="207148"/>
                  </a:lnTo>
                  <a:lnTo>
                    <a:pt x="136282" y="212404"/>
                  </a:lnTo>
                  <a:lnTo>
                    <a:pt x="129885" y="268368"/>
                  </a:lnTo>
                  <a:lnTo>
                    <a:pt x="131667" y="319832"/>
                  </a:lnTo>
                  <a:lnTo>
                    <a:pt x="142749" y="374251"/>
                  </a:lnTo>
                  <a:lnTo>
                    <a:pt x="148355" y="382298"/>
                  </a:lnTo>
                  <a:lnTo>
                    <a:pt x="155603" y="386492"/>
                  </a:lnTo>
                  <a:lnTo>
                    <a:pt x="163944" y="388119"/>
                  </a:lnTo>
                  <a:lnTo>
                    <a:pt x="173014" y="384524"/>
                  </a:lnTo>
                  <a:lnTo>
                    <a:pt x="192451" y="368051"/>
                  </a:lnTo>
                  <a:lnTo>
                    <a:pt x="211946" y="338059"/>
                  </a:lnTo>
                  <a:lnTo>
                    <a:pt x="232771" y="279759"/>
                  </a:lnTo>
                  <a:lnTo>
                    <a:pt x="247208" y="220237"/>
                  </a:lnTo>
                  <a:lnTo>
                    <a:pt x="253090" y="214111"/>
                  </a:lnTo>
                  <a:lnTo>
                    <a:pt x="260522" y="213537"/>
                  </a:lnTo>
                  <a:lnTo>
                    <a:pt x="268985" y="216663"/>
                  </a:lnTo>
                  <a:lnTo>
                    <a:pt x="274627" y="224597"/>
                  </a:lnTo>
                  <a:lnTo>
                    <a:pt x="280896" y="249010"/>
                  </a:lnTo>
                  <a:lnTo>
                    <a:pt x="277685" y="311172"/>
                  </a:lnTo>
                  <a:lnTo>
                    <a:pt x="276065" y="346033"/>
                  </a:lnTo>
                  <a:lnTo>
                    <a:pt x="275686" y="339246"/>
                  </a:lnTo>
                  <a:lnTo>
                    <a:pt x="283848" y="283460"/>
                  </a:lnTo>
                  <a:lnTo>
                    <a:pt x="300140" y="223956"/>
                  </a:lnTo>
                  <a:lnTo>
                    <a:pt x="328975" y="170411"/>
                  </a:lnTo>
                  <a:lnTo>
                    <a:pt x="364414" y="118819"/>
                  </a:lnTo>
                  <a:lnTo>
                    <a:pt x="423203" y="72420"/>
                  </a:lnTo>
                  <a:lnTo>
                    <a:pt x="478754" y="31100"/>
                  </a:lnTo>
                  <a:lnTo>
                    <a:pt x="534095" y="3869"/>
                  </a:lnTo>
                  <a:lnTo>
                    <a:pt x="557651" y="0"/>
                  </a:lnTo>
                  <a:lnTo>
                    <a:pt x="568847" y="606"/>
                  </a:lnTo>
                  <a:lnTo>
                    <a:pt x="571631" y="4519"/>
                  </a:lnTo>
                  <a:lnTo>
                    <a:pt x="568808" y="10638"/>
                  </a:lnTo>
                  <a:lnTo>
                    <a:pt x="520967" y="66969"/>
                  </a:lnTo>
                  <a:lnTo>
                    <a:pt x="469861" y="128334"/>
                  </a:lnTo>
                  <a:lnTo>
                    <a:pt x="447780" y="170975"/>
                  </a:lnTo>
                  <a:lnTo>
                    <a:pt x="442861" y="197492"/>
                  </a:lnTo>
                  <a:lnTo>
                    <a:pt x="443186" y="209476"/>
                  </a:lnTo>
                  <a:lnTo>
                    <a:pt x="448083" y="215126"/>
                  </a:lnTo>
                  <a:lnTo>
                    <a:pt x="456027" y="216553"/>
                  </a:lnTo>
                  <a:lnTo>
                    <a:pt x="466002" y="215164"/>
                  </a:lnTo>
                  <a:lnTo>
                    <a:pt x="486444" y="201143"/>
                  </a:lnTo>
                  <a:lnTo>
                    <a:pt x="506058" y="178144"/>
                  </a:lnTo>
                  <a:lnTo>
                    <a:pt x="537714" y="115720"/>
                  </a:lnTo>
                  <a:lnTo>
                    <a:pt x="560908" y="52653"/>
                  </a:lnTo>
                  <a:lnTo>
                    <a:pt x="565169" y="48576"/>
                  </a:lnTo>
                  <a:lnTo>
                    <a:pt x="569179" y="51708"/>
                  </a:lnTo>
                  <a:lnTo>
                    <a:pt x="573023" y="59644"/>
                  </a:lnTo>
                  <a:lnTo>
                    <a:pt x="578432" y="109939"/>
                  </a:lnTo>
                  <a:lnTo>
                    <a:pt x="585624" y="159935"/>
                  </a:lnTo>
                  <a:lnTo>
                    <a:pt x="591299" y="218751"/>
                  </a:lnTo>
                  <a:lnTo>
                    <a:pt x="599351" y="278549"/>
                  </a:lnTo>
                  <a:lnTo>
                    <a:pt x="601050" y="335326"/>
                  </a:lnTo>
                  <a:lnTo>
                    <a:pt x="598434" y="391533"/>
                  </a:lnTo>
                  <a:lnTo>
                    <a:pt x="581481" y="453146"/>
                  </a:lnTo>
                  <a:lnTo>
                    <a:pt x="562350" y="493124"/>
                  </a:lnTo>
                  <a:lnTo>
                    <a:pt x="553262" y="501321"/>
                  </a:lnTo>
                  <a:lnTo>
                    <a:pt x="530686" y="510429"/>
                  </a:lnTo>
                  <a:lnTo>
                    <a:pt x="505054" y="508237"/>
                  </a:lnTo>
                  <a:lnTo>
                    <a:pt x="480404" y="499464"/>
                  </a:lnTo>
                  <a:lnTo>
                    <a:pt x="461650" y="487767"/>
                  </a:lnTo>
                  <a:lnTo>
                    <a:pt x="430546" y="444382"/>
                  </a:lnTo>
                  <a:lnTo>
                    <a:pt x="411304" y="404479"/>
                  </a:lnTo>
                  <a:lnTo>
                    <a:pt x="405982" y="376920"/>
                  </a:lnTo>
                  <a:lnTo>
                    <a:pt x="409856" y="355313"/>
                  </a:lnTo>
                  <a:lnTo>
                    <a:pt x="428310" y="326876"/>
                  </a:lnTo>
                  <a:lnTo>
                    <a:pt x="475424" y="2755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9124270" y="6985605"/>
              <a:ext cx="182923" cy="229595"/>
            </a:xfrm>
            <a:custGeom>
              <a:avLst/>
              <a:gdLst/>
              <a:ahLst/>
              <a:cxnLst/>
              <a:rect l="0" t="0" r="0" b="0"/>
              <a:pathLst>
                <a:path w="182923" h="229595">
                  <a:moveTo>
                    <a:pt x="119751" y="42825"/>
                  </a:moveTo>
                  <a:lnTo>
                    <a:pt x="125341" y="26057"/>
                  </a:lnTo>
                  <a:lnTo>
                    <a:pt x="124647" y="18778"/>
                  </a:lnTo>
                  <a:lnTo>
                    <a:pt x="117638" y="4451"/>
                  </a:lnTo>
                  <a:lnTo>
                    <a:pt x="110153" y="865"/>
                  </a:lnTo>
                  <a:lnTo>
                    <a:pt x="89359" y="0"/>
                  </a:lnTo>
                  <a:lnTo>
                    <a:pt x="70759" y="6634"/>
                  </a:lnTo>
                  <a:lnTo>
                    <a:pt x="62524" y="11679"/>
                  </a:lnTo>
                  <a:lnTo>
                    <a:pt x="34165" y="46725"/>
                  </a:lnTo>
                  <a:lnTo>
                    <a:pt x="5607" y="108243"/>
                  </a:lnTo>
                  <a:lnTo>
                    <a:pt x="0" y="137411"/>
                  </a:lnTo>
                  <a:lnTo>
                    <a:pt x="1408" y="173770"/>
                  </a:lnTo>
                  <a:lnTo>
                    <a:pt x="12172" y="203969"/>
                  </a:lnTo>
                  <a:lnTo>
                    <a:pt x="19956" y="216934"/>
                  </a:lnTo>
                  <a:lnTo>
                    <a:pt x="28654" y="224408"/>
                  </a:lnTo>
                  <a:lnTo>
                    <a:pt x="37963" y="228221"/>
                  </a:lnTo>
                  <a:lnTo>
                    <a:pt x="47678" y="229594"/>
                  </a:lnTo>
                  <a:lnTo>
                    <a:pt x="67831" y="221760"/>
                  </a:lnTo>
                  <a:lnTo>
                    <a:pt x="87317" y="205410"/>
                  </a:lnTo>
                  <a:lnTo>
                    <a:pt x="110271" y="169897"/>
                  </a:lnTo>
                  <a:lnTo>
                    <a:pt x="133003" y="107710"/>
                  </a:lnTo>
                  <a:lnTo>
                    <a:pt x="140436" y="57939"/>
                  </a:lnTo>
                  <a:lnTo>
                    <a:pt x="142900" y="58750"/>
                  </a:lnTo>
                  <a:lnTo>
                    <a:pt x="145712" y="63970"/>
                  </a:lnTo>
                  <a:lnTo>
                    <a:pt x="151396" y="119272"/>
                  </a:lnTo>
                  <a:lnTo>
                    <a:pt x="156432" y="144652"/>
                  </a:lnTo>
                  <a:lnTo>
                    <a:pt x="165690" y="161391"/>
                  </a:lnTo>
                  <a:lnTo>
                    <a:pt x="182922" y="1796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9423567" y="6933674"/>
              <a:ext cx="20496" cy="231628"/>
            </a:xfrm>
            <a:custGeom>
              <a:avLst/>
              <a:gdLst/>
              <a:ahLst/>
              <a:cxnLst/>
              <a:rect l="0" t="0" r="0" b="0"/>
              <a:pathLst>
                <a:path w="20496" h="231628">
                  <a:moveTo>
                    <a:pt x="20495" y="0"/>
                  </a:moveTo>
                  <a:lnTo>
                    <a:pt x="5841" y="49552"/>
                  </a:lnTo>
                  <a:lnTo>
                    <a:pt x="1335" y="105669"/>
                  </a:lnTo>
                  <a:lnTo>
                    <a:pt x="0" y="162980"/>
                  </a:lnTo>
                  <a:lnTo>
                    <a:pt x="7846" y="220161"/>
                  </a:lnTo>
                  <a:lnTo>
                    <a:pt x="9967" y="23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9565025" y="6786275"/>
              <a:ext cx="131723" cy="282933"/>
            </a:xfrm>
            <a:custGeom>
              <a:avLst/>
              <a:gdLst/>
              <a:ahLst/>
              <a:cxnLst/>
              <a:rect l="0" t="0" r="0" b="0"/>
              <a:pathLst>
                <a:path w="131723" h="282933">
                  <a:moveTo>
                    <a:pt x="5379" y="126342"/>
                  </a:moveTo>
                  <a:lnTo>
                    <a:pt x="8499" y="175273"/>
                  </a:lnTo>
                  <a:lnTo>
                    <a:pt x="10593" y="223118"/>
                  </a:lnTo>
                  <a:lnTo>
                    <a:pt x="0" y="282932"/>
                  </a:lnTo>
                  <a:lnTo>
                    <a:pt x="4440" y="224287"/>
                  </a:lnTo>
                  <a:lnTo>
                    <a:pt x="10691" y="166281"/>
                  </a:lnTo>
                  <a:lnTo>
                    <a:pt x="24453" y="110185"/>
                  </a:lnTo>
                  <a:lnTo>
                    <a:pt x="48488" y="75360"/>
                  </a:lnTo>
                  <a:lnTo>
                    <a:pt x="110691" y="13691"/>
                  </a:lnTo>
                  <a:lnTo>
                    <a:pt x="13172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9665161" y="6814597"/>
              <a:ext cx="167592" cy="255948"/>
            </a:xfrm>
            <a:custGeom>
              <a:avLst/>
              <a:gdLst/>
              <a:ahLst/>
              <a:cxnLst/>
              <a:rect l="0" t="0" r="0" b="0"/>
              <a:pathLst>
                <a:path w="167592" h="255948">
                  <a:moveTo>
                    <a:pt x="0" y="34848"/>
                  </a:moveTo>
                  <a:lnTo>
                    <a:pt x="11179" y="18081"/>
                  </a:lnTo>
                  <a:lnTo>
                    <a:pt x="29145" y="6729"/>
                  </a:lnTo>
                  <a:lnTo>
                    <a:pt x="40487" y="2064"/>
                  </a:lnTo>
                  <a:lnTo>
                    <a:pt x="65568" y="0"/>
                  </a:lnTo>
                  <a:lnTo>
                    <a:pt x="91143" y="4153"/>
                  </a:lnTo>
                  <a:lnTo>
                    <a:pt x="114207" y="13797"/>
                  </a:lnTo>
                  <a:lnTo>
                    <a:pt x="133037" y="32122"/>
                  </a:lnTo>
                  <a:lnTo>
                    <a:pt x="158601" y="76424"/>
                  </a:lnTo>
                  <a:lnTo>
                    <a:pt x="165536" y="125156"/>
                  </a:lnTo>
                  <a:lnTo>
                    <a:pt x="167591" y="184049"/>
                  </a:lnTo>
                  <a:lnTo>
                    <a:pt x="160009" y="244053"/>
                  </a:lnTo>
                  <a:lnTo>
                    <a:pt x="157928" y="2559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9896788" y="6617819"/>
              <a:ext cx="31587" cy="63172"/>
            </a:xfrm>
            <a:custGeom>
              <a:avLst/>
              <a:gdLst/>
              <a:ahLst/>
              <a:cxnLst/>
              <a:rect l="0" t="0" r="0" b="0"/>
              <a:pathLst>
                <a:path w="31587" h="63172">
                  <a:moveTo>
                    <a:pt x="31586" y="0"/>
                  </a:moveTo>
                  <a:lnTo>
                    <a:pt x="15944" y="17981"/>
                  </a:lnTo>
                  <a:lnTo>
                    <a:pt x="3496" y="47875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653730" y="4777964"/>
            <a:ext cx="5733661" cy="3790260"/>
            <a:chOff x="653730" y="4777964"/>
            <a:chExt cx="5733661" cy="3790260"/>
          </a:xfrm>
        </p:grpSpPr>
        <p:sp>
          <p:nvSpPr>
            <p:cNvPr id="238" name="Freeform 237"/>
            <p:cNvSpPr/>
            <p:nvPr/>
          </p:nvSpPr>
          <p:spPr>
            <a:xfrm>
              <a:off x="653730" y="4777964"/>
              <a:ext cx="915017" cy="3496284"/>
            </a:xfrm>
            <a:custGeom>
              <a:avLst/>
              <a:gdLst/>
              <a:ahLst/>
              <a:cxnLst/>
              <a:rect l="0" t="0" r="0" b="0"/>
              <a:pathLst>
                <a:path w="915017" h="3496284">
                  <a:moveTo>
                    <a:pt x="915016" y="0"/>
                  </a:moveTo>
                  <a:lnTo>
                    <a:pt x="890970" y="9575"/>
                  </a:lnTo>
                  <a:lnTo>
                    <a:pt x="838806" y="55731"/>
                  </a:lnTo>
                  <a:lnTo>
                    <a:pt x="787485" y="106588"/>
                  </a:lnTo>
                  <a:lnTo>
                    <a:pt x="732287" y="167283"/>
                  </a:lnTo>
                  <a:lnTo>
                    <a:pt x="690339" y="218281"/>
                  </a:lnTo>
                  <a:lnTo>
                    <a:pt x="648274" y="276026"/>
                  </a:lnTo>
                  <a:lnTo>
                    <a:pt x="606174" y="337589"/>
                  </a:lnTo>
                  <a:lnTo>
                    <a:pt x="569654" y="400283"/>
                  </a:lnTo>
                  <a:lnTo>
                    <a:pt x="531017" y="463313"/>
                  </a:lnTo>
                  <a:lnTo>
                    <a:pt x="503754" y="508514"/>
                  </a:lnTo>
                  <a:lnTo>
                    <a:pt x="477209" y="557069"/>
                  </a:lnTo>
                  <a:lnTo>
                    <a:pt x="453713" y="609844"/>
                  </a:lnTo>
                  <a:lnTo>
                    <a:pt x="428453" y="664496"/>
                  </a:lnTo>
                  <a:lnTo>
                    <a:pt x="401628" y="721150"/>
                  </a:lnTo>
                  <a:lnTo>
                    <a:pt x="374108" y="781425"/>
                  </a:lnTo>
                  <a:lnTo>
                    <a:pt x="361388" y="813409"/>
                  </a:lnTo>
                  <a:lnTo>
                    <a:pt x="349399" y="846429"/>
                  </a:lnTo>
                  <a:lnTo>
                    <a:pt x="337897" y="880141"/>
                  </a:lnTo>
                  <a:lnTo>
                    <a:pt x="326719" y="914314"/>
                  </a:lnTo>
                  <a:lnTo>
                    <a:pt x="315758" y="948794"/>
                  </a:lnTo>
                  <a:lnTo>
                    <a:pt x="304940" y="983479"/>
                  </a:lnTo>
                  <a:lnTo>
                    <a:pt x="293050" y="1019471"/>
                  </a:lnTo>
                  <a:lnTo>
                    <a:pt x="280443" y="1056333"/>
                  </a:lnTo>
                  <a:lnTo>
                    <a:pt x="267360" y="1093776"/>
                  </a:lnTo>
                  <a:lnTo>
                    <a:pt x="255128" y="1131607"/>
                  </a:lnTo>
                  <a:lnTo>
                    <a:pt x="243464" y="1169695"/>
                  </a:lnTo>
                  <a:lnTo>
                    <a:pt x="232178" y="1207956"/>
                  </a:lnTo>
                  <a:lnTo>
                    <a:pt x="221145" y="1246331"/>
                  </a:lnTo>
                  <a:lnTo>
                    <a:pt x="210280" y="1284783"/>
                  </a:lnTo>
                  <a:lnTo>
                    <a:pt x="199527" y="1323285"/>
                  </a:lnTo>
                  <a:lnTo>
                    <a:pt x="188849" y="1362991"/>
                  </a:lnTo>
                  <a:lnTo>
                    <a:pt x="178221" y="1403500"/>
                  </a:lnTo>
                  <a:lnTo>
                    <a:pt x="167626" y="1444544"/>
                  </a:lnTo>
                  <a:lnTo>
                    <a:pt x="158223" y="1485944"/>
                  </a:lnTo>
                  <a:lnTo>
                    <a:pt x="149615" y="1527583"/>
                  </a:lnTo>
                  <a:lnTo>
                    <a:pt x="141536" y="1569380"/>
                  </a:lnTo>
                  <a:lnTo>
                    <a:pt x="133811" y="1612452"/>
                  </a:lnTo>
                  <a:lnTo>
                    <a:pt x="126321" y="1656375"/>
                  </a:lnTo>
                  <a:lnTo>
                    <a:pt x="118988" y="1700865"/>
                  </a:lnTo>
                  <a:lnTo>
                    <a:pt x="111759" y="1744563"/>
                  </a:lnTo>
                  <a:lnTo>
                    <a:pt x="104601" y="1787733"/>
                  </a:lnTo>
                  <a:lnTo>
                    <a:pt x="97489" y="1830550"/>
                  </a:lnTo>
                  <a:lnTo>
                    <a:pt x="90408" y="1874304"/>
                  </a:lnTo>
                  <a:lnTo>
                    <a:pt x="83347" y="1918680"/>
                  </a:lnTo>
                  <a:lnTo>
                    <a:pt x="76301" y="1963473"/>
                  </a:lnTo>
                  <a:lnTo>
                    <a:pt x="70433" y="2007371"/>
                  </a:lnTo>
                  <a:lnTo>
                    <a:pt x="65352" y="2050677"/>
                  </a:lnTo>
                  <a:lnTo>
                    <a:pt x="60794" y="2093584"/>
                  </a:lnTo>
                  <a:lnTo>
                    <a:pt x="57756" y="2136226"/>
                  </a:lnTo>
                  <a:lnTo>
                    <a:pt x="55730" y="2178694"/>
                  </a:lnTo>
                  <a:lnTo>
                    <a:pt x="54380" y="2221042"/>
                  </a:lnTo>
                  <a:lnTo>
                    <a:pt x="52310" y="2263313"/>
                  </a:lnTo>
                  <a:lnTo>
                    <a:pt x="49760" y="2305532"/>
                  </a:lnTo>
                  <a:lnTo>
                    <a:pt x="46890" y="2347716"/>
                  </a:lnTo>
                  <a:lnTo>
                    <a:pt x="46147" y="2388706"/>
                  </a:lnTo>
                  <a:lnTo>
                    <a:pt x="46821" y="2428902"/>
                  </a:lnTo>
                  <a:lnTo>
                    <a:pt x="48441" y="2468567"/>
                  </a:lnTo>
                  <a:lnTo>
                    <a:pt x="50690" y="2507877"/>
                  </a:lnTo>
                  <a:lnTo>
                    <a:pt x="53359" y="2546953"/>
                  </a:lnTo>
                  <a:lnTo>
                    <a:pt x="56309" y="2585872"/>
                  </a:lnTo>
                  <a:lnTo>
                    <a:pt x="59445" y="2624686"/>
                  </a:lnTo>
                  <a:lnTo>
                    <a:pt x="62706" y="2663431"/>
                  </a:lnTo>
                  <a:lnTo>
                    <a:pt x="66049" y="2702128"/>
                  </a:lnTo>
                  <a:lnTo>
                    <a:pt x="69448" y="2739625"/>
                  </a:lnTo>
                  <a:lnTo>
                    <a:pt x="72884" y="2776321"/>
                  </a:lnTo>
                  <a:lnTo>
                    <a:pt x="76344" y="2812484"/>
                  </a:lnTo>
                  <a:lnTo>
                    <a:pt x="78651" y="2847121"/>
                  </a:lnTo>
                  <a:lnTo>
                    <a:pt x="80189" y="2880741"/>
                  </a:lnTo>
                  <a:lnTo>
                    <a:pt x="81214" y="2913682"/>
                  </a:lnTo>
                  <a:lnTo>
                    <a:pt x="84237" y="2946172"/>
                  </a:lnTo>
                  <a:lnTo>
                    <a:pt x="88593" y="2978359"/>
                  </a:lnTo>
                  <a:lnTo>
                    <a:pt x="98501" y="3039860"/>
                  </a:lnTo>
                  <a:lnTo>
                    <a:pt x="106804" y="3094490"/>
                  </a:lnTo>
                  <a:lnTo>
                    <a:pt x="114394" y="3142946"/>
                  </a:lnTo>
                  <a:lnTo>
                    <a:pt x="121666" y="3186710"/>
                  </a:lnTo>
                  <a:lnTo>
                    <a:pt x="131168" y="3244232"/>
                  </a:lnTo>
                  <a:lnTo>
                    <a:pt x="133801" y="3280468"/>
                  </a:lnTo>
                  <a:lnTo>
                    <a:pt x="130994" y="3287792"/>
                  </a:lnTo>
                  <a:lnTo>
                    <a:pt x="125612" y="3287995"/>
                  </a:lnTo>
                  <a:lnTo>
                    <a:pt x="118516" y="3283451"/>
                  </a:lnTo>
                  <a:lnTo>
                    <a:pt x="107511" y="3269043"/>
                  </a:lnTo>
                  <a:lnTo>
                    <a:pt x="70877" y="3209417"/>
                  </a:lnTo>
                  <a:lnTo>
                    <a:pt x="33661" y="3162519"/>
                  </a:lnTo>
                  <a:lnTo>
                    <a:pt x="7346" y="3146727"/>
                  </a:lnTo>
                  <a:lnTo>
                    <a:pt x="2237" y="3148328"/>
                  </a:lnTo>
                  <a:lnTo>
                    <a:pt x="0" y="3154075"/>
                  </a:lnTo>
                  <a:lnTo>
                    <a:pt x="2442" y="3181400"/>
                  </a:lnTo>
                  <a:lnTo>
                    <a:pt x="19337" y="3227664"/>
                  </a:lnTo>
                  <a:lnTo>
                    <a:pt x="52042" y="3287407"/>
                  </a:lnTo>
                  <a:lnTo>
                    <a:pt x="85416" y="3347129"/>
                  </a:lnTo>
                  <a:lnTo>
                    <a:pt x="118568" y="3399610"/>
                  </a:lnTo>
                  <a:lnTo>
                    <a:pt x="162393" y="3462114"/>
                  </a:lnTo>
                  <a:lnTo>
                    <a:pt x="184569" y="3494939"/>
                  </a:lnTo>
                  <a:lnTo>
                    <a:pt x="190575" y="3496283"/>
                  </a:lnTo>
                  <a:lnTo>
                    <a:pt x="195749" y="3491330"/>
                  </a:lnTo>
                  <a:lnTo>
                    <a:pt x="203448" y="3471398"/>
                  </a:lnTo>
                  <a:lnTo>
                    <a:pt x="208390" y="3420474"/>
                  </a:lnTo>
                  <a:lnTo>
                    <a:pt x="209367" y="3365355"/>
                  </a:lnTo>
                  <a:lnTo>
                    <a:pt x="209559" y="3309407"/>
                  </a:lnTo>
                  <a:lnTo>
                    <a:pt x="212717" y="3247056"/>
                  </a:lnTo>
                  <a:lnTo>
                    <a:pt x="221057" y="3194521"/>
                  </a:lnTo>
                  <a:lnTo>
                    <a:pt x="230664" y="3137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1036014" y="7831228"/>
              <a:ext cx="319024" cy="549523"/>
            </a:xfrm>
            <a:custGeom>
              <a:avLst/>
              <a:gdLst/>
              <a:ahLst/>
              <a:cxnLst/>
              <a:rect l="0" t="0" r="0" b="0"/>
              <a:pathLst>
                <a:path w="319024" h="549523">
                  <a:moveTo>
                    <a:pt x="237934" y="0"/>
                  </a:moveTo>
                  <a:lnTo>
                    <a:pt x="260840" y="48931"/>
                  </a:lnTo>
                  <a:lnTo>
                    <a:pt x="277476" y="96776"/>
                  </a:lnTo>
                  <a:lnTo>
                    <a:pt x="289815" y="147997"/>
                  </a:lnTo>
                  <a:lnTo>
                    <a:pt x="300879" y="203338"/>
                  </a:lnTo>
                  <a:lnTo>
                    <a:pt x="311567" y="261070"/>
                  </a:lnTo>
                  <a:lnTo>
                    <a:pt x="319023" y="315220"/>
                  </a:lnTo>
                  <a:lnTo>
                    <a:pt x="318112" y="368309"/>
                  </a:lnTo>
                  <a:lnTo>
                    <a:pt x="310434" y="417965"/>
                  </a:lnTo>
                  <a:lnTo>
                    <a:pt x="297359" y="471075"/>
                  </a:lnTo>
                  <a:lnTo>
                    <a:pt x="275819" y="504566"/>
                  </a:lnTo>
                  <a:lnTo>
                    <a:pt x="236031" y="531127"/>
                  </a:lnTo>
                  <a:lnTo>
                    <a:pt x="198376" y="548225"/>
                  </a:lnTo>
                  <a:lnTo>
                    <a:pt x="153814" y="549522"/>
                  </a:lnTo>
                  <a:lnTo>
                    <a:pt x="114744" y="536908"/>
                  </a:lnTo>
                  <a:lnTo>
                    <a:pt x="62484" y="504900"/>
                  </a:lnTo>
                  <a:lnTo>
                    <a:pt x="31572" y="471610"/>
                  </a:lnTo>
                  <a:lnTo>
                    <a:pt x="10024" y="435964"/>
                  </a:lnTo>
                  <a:lnTo>
                    <a:pt x="0" y="395767"/>
                  </a:lnTo>
                  <a:lnTo>
                    <a:pt x="3894" y="374378"/>
                  </a:lnTo>
                  <a:lnTo>
                    <a:pt x="16836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1478310" y="8104691"/>
              <a:ext cx="311536" cy="231907"/>
            </a:xfrm>
            <a:custGeom>
              <a:avLst/>
              <a:gdLst/>
              <a:ahLst/>
              <a:cxnLst/>
              <a:rect l="0" t="0" r="0" b="0"/>
              <a:pathLst>
                <a:path w="311536" h="231907">
                  <a:moveTo>
                    <a:pt x="174664" y="52921"/>
                  </a:moveTo>
                  <a:lnTo>
                    <a:pt x="165089" y="21639"/>
                  </a:lnTo>
                  <a:lnTo>
                    <a:pt x="154421" y="5482"/>
                  </a:lnTo>
                  <a:lnTo>
                    <a:pt x="144791" y="1408"/>
                  </a:lnTo>
                  <a:lnTo>
                    <a:pt x="118493" y="0"/>
                  </a:lnTo>
                  <a:lnTo>
                    <a:pt x="96667" y="6394"/>
                  </a:lnTo>
                  <a:lnTo>
                    <a:pt x="48926" y="37348"/>
                  </a:lnTo>
                  <a:lnTo>
                    <a:pt x="32603" y="55357"/>
                  </a:lnTo>
                  <a:lnTo>
                    <a:pt x="10259" y="101996"/>
                  </a:lnTo>
                  <a:lnTo>
                    <a:pt x="0" y="160268"/>
                  </a:lnTo>
                  <a:lnTo>
                    <a:pt x="6958" y="194998"/>
                  </a:lnTo>
                  <a:lnTo>
                    <a:pt x="13727" y="210809"/>
                  </a:lnTo>
                  <a:lnTo>
                    <a:pt x="24089" y="220181"/>
                  </a:lnTo>
                  <a:lnTo>
                    <a:pt x="36846" y="225259"/>
                  </a:lnTo>
                  <a:lnTo>
                    <a:pt x="51200" y="227475"/>
                  </a:lnTo>
                  <a:lnTo>
                    <a:pt x="65449" y="224272"/>
                  </a:lnTo>
                  <a:lnTo>
                    <a:pt x="93758" y="208236"/>
                  </a:lnTo>
                  <a:lnTo>
                    <a:pt x="140485" y="153747"/>
                  </a:lnTo>
                  <a:lnTo>
                    <a:pt x="175290" y="95833"/>
                  </a:lnTo>
                  <a:lnTo>
                    <a:pt x="196538" y="52862"/>
                  </a:lnTo>
                  <a:lnTo>
                    <a:pt x="197436" y="52882"/>
                  </a:lnTo>
                  <a:lnTo>
                    <a:pt x="196060" y="89307"/>
                  </a:lnTo>
                  <a:lnTo>
                    <a:pt x="207219" y="146922"/>
                  </a:lnTo>
                  <a:lnTo>
                    <a:pt x="216039" y="169568"/>
                  </a:lnTo>
                  <a:lnTo>
                    <a:pt x="240736" y="205116"/>
                  </a:lnTo>
                  <a:lnTo>
                    <a:pt x="260181" y="219219"/>
                  </a:lnTo>
                  <a:lnTo>
                    <a:pt x="311535" y="2319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1839495" y="8094441"/>
              <a:ext cx="181978" cy="201452"/>
            </a:xfrm>
            <a:custGeom>
              <a:avLst/>
              <a:gdLst/>
              <a:ahLst/>
              <a:cxnLst/>
              <a:rect l="0" t="0" r="0" b="0"/>
              <a:pathLst>
                <a:path w="181978" h="201452">
                  <a:moveTo>
                    <a:pt x="118806" y="0"/>
                  </a:moveTo>
                  <a:lnTo>
                    <a:pt x="71882" y="10745"/>
                  </a:lnTo>
                  <a:lnTo>
                    <a:pt x="37442" y="34769"/>
                  </a:lnTo>
                  <a:lnTo>
                    <a:pt x="13070" y="64114"/>
                  </a:lnTo>
                  <a:lnTo>
                    <a:pt x="2402" y="84647"/>
                  </a:lnTo>
                  <a:lnTo>
                    <a:pt x="0" y="111710"/>
                  </a:lnTo>
                  <a:lnTo>
                    <a:pt x="5172" y="142066"/>
                  </a:lnTo>
                  <a:lnTo>
                    <a:pt x="19169" y="171154"/>
                  </a:lnTo>
                  <a:lnTo>
                    <a:pt x="40208" y="190322"/>
                  </a:lnTo>
                  <a:lnTo>
                    <a:pt x="52369" y="197072"/>
                  </a:lnTo>
                  <a:lnTo>
                    <a:pt x="75240" y="201451"/>
                  </a:lnTo>
                  <a:lnTo>
                    <a:pt x="118519" y="194731"/>
                  </a:lnTo>
                  <a:lnTo>
                    <a:pt x="181977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2137285" y="7936513"/>
              <a:ext cx="31587" cy="347441"/>
            </a:xfrm>
            <a:custGeom>
              <a:avLst/>
              <a:gdLst/>
              <a:ahLst/>
              <a:cxnLst/>
              <a:rect l="0" t="0" r="0" b="0"/>
              <a:pathLst>
                <a:path w="31587" h="347441">
                  <a:moveTo>
                    <a:pt x="0" y="0"/>
                  </a:moveTo>
                  <a:lnTo>
                    <a:pt x="3120" y="59358"/>
                  </a:lnTo>
                  <a:lnTo>
                    <a:pt x="9065" y="110121"/>
                  </a:lnTo>
                  <a:lnTo>
                    <a:pt x="10239" y="172445"/>
                  </a:lnTo>
                  <a:lnTo>
                    <a:pt x="13591" y="227910"/>
                  </a:lnTo>
                  <a:lnTo>
                    <a:pt x="19582" y="284185"/>
                  </a:lnTo>
                  <a:lnTo>
                    <a:pt x="31586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2204743" y="8031269"/>
              <a:ext cx="206284" cy="263214"/>
            </a:xfrm>
            <a:custGeom>
              <a:avLst/>
              <a:gdLst/>
              <a:ahLst/>
              <a:cxnLst/>
              <a:rect l="0" t="0" r="0" b="0"/>
              <a:pathLst>
                <a:path w="206284" h="263214">
                  <a:moveTo>
                    <a:pt x="153641" y="0"/>
                  </a:moveTo>
                  <a:lnTo>
                    <a:pt x="104710" y="26026"/>
                  </a:lnTo>
                  <a:lnTo>
                    <a:pt x="48108" y="65948"/>
                  </a:lnTo>
                  <a:lnTo>
                    <a:pt x="10181" y="101680"/>
                  </a:lnTo>
                  <a:lnTo>
                    <a:pt x="2143" y="122010"/>
                  </a:lnTo>
                  <a:lnTo>
                    <a:pt x="0" y="133982"/>
                  </a:lnTo>
                  <a:lnTo>
                    <a:pt x="2080" y="145474"/>
                  </a:lnTo>
                  <a:lnTo>
                    <a:pt x="20606" y="177245"/>
                  </a:lnTo>
                  <a:lnTo>
                    <a:pt x="66596" y="222488"/>
                  </a:lnTo>
                  <a:lnTo>
                    <a:pt x="100164" y="241917"/>
                  </a:lnTo>
                  <a:lnTo>
                    <a:pt x="157418" y="257793"/>
                  </a:lnTo>
                  <a:lnTo>
                    <a:pt x="206283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2464266" y="8020741"/>
              <a:ext cx="194379" cy="263213"/>
            </a:xfrm>
            <a:custGeom>
              <a:avLst/>
              <a:gdLst/>
              <a:ahLst/>
              <a:cxnLst/>
              <a:rect l="0" t="0" r="0" b="0"/>
              <a:pathLst>
                <a:path w="194379" h="263213">
                  <a:moveTo>
                    <a:pt x="157330" y="0"/>
                  </a:moveTo>
                  <a:lnTo>
                    <a:pt x="108399" y="0"/>
                  </a:lnTo>
                  <a:lnTo>
                    <a:pt x="54858" y="5589"/>
                  </a:lnTo>
                  <a:lnTo>
                    <a:pt x="21293" y="20244"/>
                  </a:lnTo>
                  <a:lnTo>
                    <a:pt x="6012" y="35904"/>
                  </a:lnTo>
                  <a:lnTo>
                    <a:pt x="299" y="44992"/>
                  </a:lnTo>
                  <a:lnTo>
                    <a:pt x="0" y="54561"/>
                  </a:lnTo>
                  <a:lnTo>
                    <a:pt x="9027" y="74552"/>
                  </a:lnTo>
                  <a:lnTo>
                    <a:pt x="33840" y="99949"/>
                  </a:lnTo>
                  <a:lnTo>
                    <a:pt x="84006" y="125177"/>
                  </a:lnTo>
                  <a:lnTo>
                    <a:pt x="146834" y="155630"/>
                  </a:lnTo>
                  <a:lnTo>
                    <a:pt x="167873" y="166265"/>
                  </a:lnTo>
                  <a:lnTo>
                    <a:pt x="188922" y="182690"/>
                  </a:lnTo>
                  <a:lnTo>
                    <a:pt x="193599" y="191983"/>
                  </a:lnTo>
                  <a:lnTo>
                    <a:pt x="194378" y="201688"/>
                  </a:lnTo>
                  <a:lnTo>
                    <a:pt x="192557" y="211668"/>
                  </a:lnTo>
                  <a:lnTo>
                    <a:pt x="185494" y="220661"/>
                  </a:lnTo>
                  <a:lnTo>
                    <a:pt x="162048" y="236891"/>
                  </a:lnTo>
                  <a:lnTo>
                    <a:pt x="108912" y="250734"/>
                  </a:lnTo>
                  <a:lnTo>
                    <a:pt x="52045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2743812" y="8073383"/>
              <a:ext cx="173584" cy="206634"/>
            </a:xfrm>
            <a:custGeom>
              <a:avLst/>
              <a:gdLst/>
              <a:ahLst/>
              <a:cxnLst/>
              <a:rect l="0" t="0" r="0" b="0"/>
              <a:pathLst>
                <a:path w="173584" h="206634">
                  <a:moveTo>
                    <a:pt x="14655" y="0"/>
                  </a:moveTo>
                  <a:lnTo>
                    <a:pt x="11535" y="59359"/>
                  </a:lnTo>
                  <a:lnTo>
                    <a:pt x="0" y="121301"/>
                  </a:lnTo>
                  <a:lnTo>
                    <a:pt x="1084" y="169432"/>
                  </a:lnTo>
                  <a:lnTo>
                    <a:pt x="6777" y="180805"/>
                  </a:lnTo>
                  <a:lnTo>
                    <a:pt x="25581" y="196562"/>
                  </a:lnTo>
                  <a:lnTo>
                    <a:pt x="49536" y="204344"/>
                  </a:lnTo>
                  <a:lnTo>
                    <a:pt x="74611" y="206633"/>
                  </a:lnTo>
                  <a:lnTo>
                    <a:pt x="97454" y="203751"/>
                  </a:lnTo>
                  <a:lnTo>
                    <a:pt x="116185" y="195451"/>
                  </a:lnTo>
                  <a:lnTo>
                    <a:pt x="152863" y="165470"/>
                  </a:lnTo>
                  <a:lnTo>
                    <a:pt x="172328" y="135986"/>
                  </a:lnTo>
                  <a:lnTo>
                    <a:pt x="173583" y="124582"/>
                  </a:lnTo>
                  <a:lnTo>
                    <a:pt x="168737" y="99434"/>
                  </a:lnTo>
                  <a:lnTo>
                    <a:pt x="152855" y="70146"/>
                  </a:lnTo>
                  <a:lnTo>
                    <a:pt x="133332" y="46651"/>
                  </a:lnTo>
                  <a:lnTo>
                    <a:pt x="107140" y="30460"/>
                  </a:lnTo>
                  <a:lnTo>
                    <a:pt x="49161" y="5629"/>
                  </a:lnTo>
                  <a:lnTo>
                    <a:pt x="357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3053264" y="8010213"/>
              <a:ext cx="389556" cy="252684"/>
            </a:xfrm>
            <a:custGeom>
              <a:avLst/>
              <a:gdLst/>
              <a:ahLst/>
              <a:cxnLst/>
              <a:rect l="0" t="0" r="0" b="0"/>
              <a:pathLst>
                <a:path w="389556" h="252684">
                  <a:moveTo>
                    <a:pt x="0" y="252683"/>
                  </a:moveTo>
                  <a:lnTo>
                    <a:pt x="22357" y="247095"/>
                  </a:lnTo>
                  <a:lnTo>
                    <a:pt x="30113" y="240769"/>
                  </a:lnTo>
                  <a:lnTo>
                    <a:pt x="46617" y="210678"/>
                  </a:lnTo>
                  <a:lnTo>
                    <a:pt x="66349" y="157941"/>
                  </a:lnTo>
                  <a:lnTo>
                    <a:pt x="80653" y="100175"/>
                  </a:lnTo>
                  <a:lnTo>
                    <a:pt x="87709" y="71038"/>
                  </a:lnTo>
                  <a:lnTo>
                    <a:pt x="93568" y="64907"/>
                  </a:lnTo>
                  <a:lnTo>
                    <a:pt x="100983" y="64327"/>
                  </a:lnTo>
                  <a:lnTo>
                    <a:pt x="109436" y="67451"/>
                  </a:lnTo>
                  <a:lnTo>
                    <a:pt x="138101" y="99794"/>
                  </a:lnTo>
                  <a:lnTo>
                    <a:pt x="169889" y="157205"/>
                  </a:lnTo>
                  <a:lnTo>
                    <a:pt x="217673" y="216931"/>
                  </a:lnTo>
                  <a:lnTo>
                    <a:pt x="244260" y="232861"/>
                  </a:lnTo>
                  <a:lnTo>
                    <a:pt x="279954" y="239401"/>
                  </a:lnTo>
                  <a:lnTo>
                    <a:pt x="303409" y="234692"/>
                  </a:lnTo>
                  <a:lnTo>
                    <a:pt x="314577" y="230161"/>
                  </a:lnTo>
                  <a:lnTo>
                    <a:pt x="333225" y="212648"/>
                  </a:lnTo>
                  <a:lnTo>
                    <a:pt x="358671" y="168867"/>
                  </a:lnTo>
                  <a:lnTo>
                    <a:pt x="378656" y="109629"/>
                  </a:lnTo>
                  <a:lnTo>
                    <a:pt x="387402" y="49990"/>
                  </a:lnTo>
                  <a:lnTo>
                    <a:pt x="3895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3916601" y="8073383"/>
              <a:ext cx="18623" cy="210571"/>
            </a:xfrm>
            <a:custGeom>
              <a:avLst/>
              <a:gdLst/>
              <a:ahLst/>
              <a:cxnLst/>
              <a:rect l="0" t="0" r="0" b="0"/>
              <a:pathLst>
                <a:path w="18623" h="210571">
                  <a:moveTo>
                    <a:pt x="0" y="0"/>
                  </a:moveTo>
                  <a:lnTo>
                    <a:pt x="14654" y="58618"/>
                  </a:lnTo>
                  <a:lnTo>
                    <a:pt x="18622" y="118857"/>
                  </a:lnTo>
                  <a:lnTo>
                    <a:pt x="9355" y="170098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4139163" y="7987626"/>
              <a:ext cx="272278" cy="264743"/>
            </a:xfrm>
            <a:custGeom>
              <a:avLst/>
              <a:gdLst/>
              <a:ahLst/>
              <a:cxnLst/>
              <a:rect l="0" t="0" r="0" b="0"/>
              <a:pathLst>
                <a:path w="272278" h="264743">
                  <a:moveTo>
                    <a:pt x="9065" y="54172"/>
                  </a:moveTo>
                  <a:lnTo>
                    <a:pt x="9065" y="114555"/>
                  </a:lnTo>
                  <a:lnTo>
                    <a:pt x="3476" y="175804"/>
                  </a:lnTo>
                  <a:lnTo>
                    <a:pt x="0" y="216293"/>
                  </a:lnTo>
                  <a:lnTo>
                    <a:pt x="682" y="219575"/>
                  </a:lnTo>
                  <a:lnTo>
                    <a:pt x="19925" y="158867"/>
                  </a:lnTo>
                  <a:lnTo>
                    <a:pt x="38354" y="99501"/>
                  </a:lnTo>
                  <a:lnTo>
                    <a:pt x="63759" y="44067"/>
                  </a:lnTo>
                  <a:lnTo>
                    <a:pt x="77828" y="29014"/>
                  </a:lnTo>
                  <a:lnTo>
                    <a:pt x="126633" y="4229"/>
                  </a:lnTo>
                  <a:lnTo>
                    <a:pt x="152564" y="0"/>
                  </a:lnTo>
                  <a:lnTo>
                    <a:pt x="164393" y="510"/>
                  </a:lnTo>
                  <a:lnTo>
                    <a:pt x="203397" y="17995"/>
                  </a:lnTo>
                  <a:lnTo>
                    <a:pt x="233411" y="39814"/>
                  </a:lnTo>
                  <a:lnTo>
                    <a:pt x="251533" y="66685"/>
                  </a:lnTo>
                  <a:lnTo>
                    <a:pt x="264311" y="113642"/>
                  </a:lnTo>
                  <a:lnTo>
                    <a:pt x="269917" y="172009"/>
                  </a:lnTo>
                  <a:lnTo>
                    <a:pt x="271811" y="234293"/>
                  </a:lnTo>
                  <a:lnTo>
                    <a:pt x="272277" y="264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4816298" y="7799643"/>
              <a:ext cx="363724" cy="467589"/>
            </a:xfrm>
            <a:custGeom>
              <a:avLst/>
              <a:gdLst/>
              <a:ahLst/>
              <a:cxnLst/>
              <a:rect l="0" t="0" r="0" b="0"/>
              <a:pathLst>
                <a:path w="363724" h="467589">
                  <a:moveTo>
                    <a:pt x="5754" y="0"/>
                  </a:moveTo>
                  <a:lnTo>
                    <a:pt x="17207" y="57263"/>
                  </a:lnTo>
                  <a:lnTo>
                    <a:pt x="24914" y="118156"/>
                  </a:lnTo>
                  <a:lnTo>
                    <a:pt x="19201" y="175245"/>
                  </a:lnTo>
                  <a:lnTo>
                    <a:pt x="15977" y="222200"/>
                  </a:lnTo>
                  <a:lnTo>
                    <a:pt x="11077" y="267991"/>
                  </a:lnTo>
                  <a:lnTo>
                    <a:pt x="8120" y="316419"/>
                  </a:lnTo>
                  <a:lnTo>
                    <a:pt x="5636" y="361729"/>
                  </a:lnTo>
                  <a:lnTo>
                    <a:pt x="0" y="412375"/>
                  </a:lnTo>
                  <a:lnTo>
                    <a:pt x="2417" y="438301"/>
                  </a:lnTo>
                  <a:lnTo>
                    <a:pt x="8209" y="445448"/>
                  </a:lnTo>
                  <a:lnTo>
                    <a:pt x="16749" y="449043"/>
                  </a:lnTo>
                  <a:lnTo>
                    <a:pt x="38717" y="449919"/>
                  </a:lnTo>
                  <a:lnTo>
                    <a:pt x="97187" y="440949"/>
                  </a:lnTo>
                  <a:lnTo>
                    <a:pt x="155288" y="437538"/>
                  </a:lnTo>
                  <a:lnTo>
                    <a:pt x="216956" y="443936"/>
                  </a:lnTo>
                  <a:lnTo>
                    <a:pt x="273443" y="453240"/>
                  </a:lnTo>
                  <a:lnTo>
                    <a:pt x="328862" y="466865"/>
                  </a:lnTo>
                  <a:lnTo>
                    <a:pt x="345500" y="467588"/>
                  </a:lnTo>
                  <a:lnTo>
                    <a:pt x="363723" y="4632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243192" y="7841757"/>
              <a:ext cx="31586" cy="380009"/>
            </a:xfrm>
            <a:custGeom>
              <a:avLst/>
              <a:gdLst/>
              <a:ahLst/>
              <a:cxnLst/>
              <a:rect l="0" t="0" r="0" b="0"/>
              <a:pathLst>
                <a:path w="31586" h="380009">
                  <a:moveTo>
                    <a:pt x="0" y="0"/>
                  </a:moveTo>
                  <a:lnTo>
                    <a:pt x="3120" y="42691"/>
                  </a:lnTo>
                  <a:lnTo>
                    <a:pt x="9552" y="103238"/>
                  </a:lnTo>
                  <a:lnTo>
                    <a:pt x="10336" y="158216"/>
                  </a:lnTo>
                  <a:lnTo>
                    <a:pt x="16079" y="219725"/>
                  </a:lnTo>
                  <a:lnTo>
                    <a:pt x="20074" y="282135"/>
                  </a:lnTo>
                  <a:lnTo>
                    <a:pt x="20765" y="337059"/>
                  </a:lnTo>
                  <a:lnTo>
                    <a:pt x="22140" y="376990"/>
                  </a:lnTo>
                  <a:lnTo>
                    <a:pt x="24119" y="380008"/>
                  </a:lnTo>
                  <a:lnTo>
                    <a:pt x="31585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5359005" y="7820699"/>
              <a:ext cx="357970" cy="383393"/>
            </a:xfrm>
            <a:custGeom>
              <a:avLst/>
              <a:gdLst/>
              <a:ahLst/>
              <a:cxnLst/>
              <a:rect l="0" t="0" r="0" b="0"/>
              <a:pathLst>
                <a:path w="357970" h="383393">
                  <a:moveTo>
                    <a:pt x="0" y="21058"/>
                  </a:moveTo>
                  <a:lnTo>
                    <a:pt x="0" y="43415"/>
                  </a:lnTo>
                  <a:lnTo>
                    <a:pt x="6240" y="60630"/>
                  </a:lnTo>
                  <a:lnTo>
                    <a:pt x="34329" y="119635"/>
                  </a:lnTo>
                  <a:lnTo>
                    <a:pt x="59806" y="179272"/>
                  </a:lnTo>
                  <a:lnTo>
                    <a:pt x="88070" y="232378"/>
                  </a:lnTo>
                  <a:lnTo>
                    <a:pt x="121512" y="287928"/>
                  </a:lnTo>
                  <a:lnTo>
                    <a:pt x="149420" y="343417"/>
                  </a:lnTo>
                  <a:lnTo>
                    <a:pt x="175875" y="380311"/>
                  </a:lnTo>
                  <a:lnTo>
                    <a:pt x="182761" y="383392"/>
                  </a:lnTo>
                  <a:lnTo>
                    <a:pt x="189691" y="381938"/>
                  </a:lnTo>
                  <a:lnTo>
                    <a:pt x="196651" y="377458"/>
                  </a:lnTo>
                  <a:lnTo>
                    <a:pt x="207503" y="363122"/>
                  </a:lnTo>
                  <a:lnTo>
                    <a:pt x="227714" y="306742"/>
                  </a:lnTo>
                  <a:lnTo>
                    <a:pt x="242076" y="252270"/>
                  </a:lnTo>
                  <a:lnTo>
                    <a:pt x="261767" y="196450"/>
                  </a:lnTo>
                  <a:lnTo>
                    <a:pt x="287017" y="141534"/>
                  </a:lnTo>
                  <a:lnTo>
                    <a:pt x="313863" y="84843"/>
                  </a:lnTo>
                  <a:lnTo>
                    <a:pt x="339308" y="31667"/>
                  </a:lnTo>
                  <a:lnTo>
                    <a:pt x="3579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5790674" y="7810171"/>
              <a:ext cx="42115" cy="368498"/>
            </a:xfrm>
            <a:custGeom>
              <a:avLst/>
              <a:gdLst/>
              <a:ahLst/>
              <a:cxnLst/>
              <a:rect l="0" t="0" r="0" b="0"/>
              <a:pathLst>
                <a:path w="42115" h="368498">
                  <a:moveTo>
                    <a:pt x="0" y="0"/>
                  </a:moveTo>
                  <a:lnTo>
                    <a:pt x="8405" y="50433"/>
                  </a:lnTo>
                  <a:lnTo>
                    <a:pt x="16788" y="105411"/>
                  </a:lnTo>
                  <a:lnTo>
                    <a:pt x="19792" y="155885"/>
                  </a:lnTo>
                  <a:lnTo>
                    <a:pt x="20495" y="198354"/>
                  </a:lnTo>
                  <a:lnTo>
                    <a:pt x="20807" y="241406"/>
                  </a:lnTo>
                  <a:lnTo>
                    <a:pt x="24102" y="298866"/>
                  </a:lnTo>
                  <a:lnTo>
                    <a:pt x="32488" y="339287"/>
                  </a:lnTo>
                  <a:lnTo>
                    <a:pt x="42114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5959130" y="7831228"/>
              <a:ext cx="63172" cy="347441"/>
            </a:xfrm>
            <a:custGeom>
              <a:avLst/>
              <a:gdLst/>
              <a:ahLst/>
              <a:cxnLst/>
              <a:rect l="0" t="0" r="0" b="0"/>
              <a:pathLst>
                <a:path w="63172" h="347441">
                  <a:moveTo>
                    <a:pt x="0" y="0"/>
                  </a:moveTo>
                  <a:lnTo>
                    <a:pt x="11178" y="16767"/>
                  </a:lnTo>
                  <a:lnTo>
                    <a:pt x="20276" y="76751"/>
                  </a:lnTo>
                  <a:lnTo>
                    <a:pt x="32124" y="136086"/>
                  </a:lnTo>
                  <a:lnTo>
                    <a:pt x="45729" y="198457"/>
                  </a:lnTo>
                  <a:lnTo>
                    <a:pt x="56183" y="255334"/>
                  </a:lnTo>
                  <a:lnTo>
                    <a:pt x="61790" y="317115"/>
                  </a:lnTo>
                  <a:lnTo>
                    <a:pt x="63171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853845" y="7772237"/>
              <a:ext cx="533546" cy="469604"/>
            </a:xfrm>
            <a:custGeom>
              <a:avLst/>
              <a:gdLst/>
              <a:ahLst/>
              <a:cxnLst/>
              <a:rect l="0" t="0" r="0" b="0"/>
              <a:pathLst>
                <a:path w="533546" h="469604">
                  <a:moveTo>
                    <a:pt x="126342" y="69520"/>
                  </a:moveTo>
                  <a:lnTo>
                    <a:pt x="135917" y="45473"/>
                  </a:lnTo>
                  <a:lnTo>
                    <a:pt x="146585" y="31146"/>
                  </a:lnTo>
                  <a:lnTo>
                    <a:pt x="176923" y="9927"/>
                  </a:lnTo>
                  <a:lnTo>
                    <a:pt x="232316" y="0"/>
                  </a:lnTo>
                  <a:lnTo>
                    <a:pt x="283823" y="2648"/>
                  </a:lnTo>
                  <a:lnTo>
                    <a:pt x="334310" y="22020"/>
                  </a:lnTo>
                  <a:lnTo>
                    <a:pt x="396536" y="60007"/>
                  </a:lnTo>
                  <a:lnTo>
                    <a:pt x="457700" y="104426"/>
                  </a:lnTo>
                  <a:lnTo>
                    <a:pt x="504271" y="157913"/>
                  </a:lnTo>
                  <a:lnTo>
                    <a:pt x="525450" y="199565"/>
                  </a:lnTo>
                  <a:lnTo>
                    <a:pt x="533545" y="241543"/>
                  </a:lnTo>
                  <a:lnTo>
                    <a:pt x="530354" y="278027"/>
                  </a:lnTo>
                  <a:lnTo>
                    <a:pt x="516411" y="316653"/>
                  </a:lnTo>
                  <a:lnTo>
                    <a:pt x="500917" y="337674"/>
                  </a:lnTo>
                  <a:lnTo>
                    <a:pt x="450969" y="377621"/>
                  </a:lnTo>
                  <a:lnTo>
                    <a:pt x="395923" y="406286"/>
                  </a:lnTo>
                  <a:lnTo>
                    <a:pt x="334660" y="428890"/>
                  </a:lnTo>
                  <a:lnTo>
                    <a:pt x="286072" y="440902"/>
                  </a:lnTo>
                  <a:lnTo>
                    <a:pt x="234631" y="451870"/>
                  </a:lnTo>
                  <a:lnTo>
                    <a:pt x="182344" y="456940"/>
                  </a:lnTo>
                  <a:lnTo>
                    <a:pt x="129807" y="464032"/>
                  </a:lnTo>
                  <a:lnTo>
                    <a:pt x="66888" y="468502"/>
                  </a:lnTo>
                  <a:lnTo>
                    <a:pt x="14946" y="469385"/>
                  </a:lnTo>
                  <a:lnTo>
                    <a:pt x="0" y="4696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5043150" y="8336660"/>
              <a:ext cx="1000209" cy="84165"/>
            </a:xfrm>
            <a:custGeom>
              <a:avLst/>
              <a:gdLst/>
              <a:ahLst/>
              <a:cxnLst/>
              <a:rect l="0" t="0" r="0" b="0"/>
              <a:pathLst>
                <a:path w="1000209" h="84165">
                  <a:moveTo>
                    <a:pt x="1000208" y="84164"/>
                  </a:moveTo>
                  <a:lnTo>
                    <a:pt x="955840" y="74589"/>
                  </a:lnTo>
                  <a:lnTo>
                    <a:pt x="893605" y="58970"/>
                  </a:lnTo>
                  <a:lnTo>
                    <a:pt x="847154" y="50350"/>
                  </a:lnTo>
                  <a:lnTo>
                    <a:pt x="799212" y="42620"/>
                  </a:lnTo>
                  <a:lnTo>
                    <a:pt x="749439" y="35284"/>
                  </a:lnTo>
                  <a:lnTo>
                    <a:pt x="696123" y="28125"/>
                  </a:lnTo>
                  <a:lnTo>
                    <a:pt x="638111" y="21043"/>
                  </a:lnTo>
                  <a:lnTo>
                    <a:pt x="577233" y="15166"/>
                  </a:lnTo>
                  <a:lnTo>
                    <a:pt x="515082" y="12554"/>
                  </a:lnTo>
                  <a:lnTo>
                    <a:pt x="452363" y="8273"/>
                  </a:lnTo>
                  <a:lnTo>
                    <a:pt x="390564" y="3642"/>
                  </a:lnTo>
                  <a:lnTo>
                    <a:pt x="331901" y="1583"/>
                  </a:lnTo>
                  <a:lnTo>
                    <a:pt x="274634" y="668"/>
                  </a:lnTo>
                  <a:lnTo>
                    <a:pt x="219156" y="261"/>
                  </a:lnTo>
                  <a:lnTo>
                    <a:pt x="167203" y="81"/>
                  </a:lnTo>
                  <a:lnTo>
                    <a:pt x="123056" y="0"/>
                  </a:lnTo>
                  <a:lnTo>
                    <a:pt x="68437" y="3075"/>
                  </a:lnTo>
                  <a:lnTo>
                    <a:pt x="13649" y="14594"/>
                  </a:lnTo>
                  <a:lnTo>
                    <a:pt x="6760" y="17897"/>
                  </a:lnTo>
                  <a:lnTo>
                    <a:pt x="3337" y="21269"/>
                  </a:lnTo>
                  <a:lnTo>
                    <a:pt x="0" y="315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4853637" y="8494706"/>
              <a:ext cx="926509" cy="73518"/>
            </a:xfrm>
            <a:custGeom>
              <a:avLst/>
              <a:gdLst/>
              <a:ahLst/>
              <a:cxnLst/>
              <a:rect l="0" t="0" r="0" b="0"/>
              <a:pathLst>
                <a:path w="926509" h="73518">
                  <a:moveTo>
                    <a:pt x="926508" y="52460"/>
                  </a:moveTo>
                  <a:lnTo>
                    <a:pt x="867892" y="37806"/>
                  </a:lnTo>
                  <a:lnTo>
                    <a:pt x="821923" y="27711"/>
                  </a:lnTo>
                  <a:lnTo>
                    <a:pt x="765668" y="17311"/>
                  </a:lnTo>
                  <a:lnTo>
                    <a:pt x="718933" y="10322"/>
                  </a:lnTo>
                  <a:lnTo>
                    <a:pt x="668136" y="4486"/>
                  </a:lnTo>
                  <a:lnTo>
                    <a:pt x="618264" y="1892"/>
                  </a:lnTo>
                  <a:lnTo>
                    <a:pt x="565683" y="740"/>
                  </a:lnTo>
                  <a:lnTo>
                    <a:pt x="509948" y="227"/>
                  </a:lnTo>
                  <a:lnTo>
                    <a:pt x="450082" y="0"/>
                  </a:lnTo>
                  <a:lnTo>
                    <a:pt x="391499" y="3018"/>
                  </a:lnTo>
                  <a:lnTo>
                    <a:pt x="333097" y="8259"/>
                  </a:lnTo>
                  <a:lnTo>
                    <a:pt x="272046" y="14488"/>
                  </a:lnTo>
                  <a:lnTo>
                    <a:pt x="216056" y="21156"/>
                  </a:lnTo>
                  <a:lnTo>
                    <a:pt x="165045" y="28019"/>
                  </a:lnTo>
                  <a:lnTo>
                    <a:pt x="118977" y="34968"/>
                  </a:lnTo>
                  <a:lnTo>
                    <a:pt x="64759" y="51047"/>
                  </a:lnTo>
                  <a:lnTo>
                    <a:pt x="10954" y="69749"/>
                  </a:lnTo>
                  <a:lnTo>
                    <a:pt x="0" y="73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1747731" y="8283953"/>
            <a:ext cx="8001659" cy="1627663"/>
            <a:chOff x="1747731" y="8283953"/>
            <a:chExt cx="8001659" cy="1627663"/>
          </a:xfrm>
        </p:grpSpPr>
        <p:sp>
          <p:nvSpPr>
            <p:cNvPr id="258" name="Freeform 257"/>
            <p:cNvSpPr/>
            <p:nvPr/>
          </p:nvSpPr>
          <p:spPr>
            <a:xfrm>
              <a:off x="1800373" y="8915664"/>
              <a:ext cx="263214" cy="273741"/>
            </a:xfrm>
            <a:custGeom>
              <a:avLst/>
              <a:gdLst/>
              <a:ahLst/>
              <a:cxnLst/>
              <a:rect l="0" t="0" r="0" b="0"/>
              <a:pathLst>
                <a:path w="263214" h="273741">
                  <a:moveTo>
                    <a:pt x="0" y="0"/>
                  </a:moveTo>
                  <a:lnTo>
                    <a:pt x="50995" y="54114"/>
                  </a:lnTo>
                  <a:lnTo>
                    <a:pt x="76331" y="81544"/>
                  </a:lnTo>
                  <a:lnTo>
                    <a:pt x="138488" y="142268"/>
                  </a:lnTo>
                  <a:lnTo>
                    <a:pt x="193876" y="203650"/>
                  </a:lnTo>
                  <a:lnTo>
                    <a:pt x="248896" y="259379"/>
                  </a:lnTo>
                  <a:lnTo>
                    <a:pt x="263213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1853016" y="8947249"/>
              <a:ext cx="178985" cy="273742"/>
            </a:xfrm>
            <a:custGeom>
              <a:avLst/>
              <a:gdLst/>
              <a:ahLst/>
              <a:cxnLst/>
              <a:rect l="0" t="0" r="0" b="0"/>
              <a:pathLst>
                <a:path w="178985" h="273742">
                  <a:moveTo>
                    <a:pt x="178984" y="0"/>
                  </a:moveTo>
                  <a:lnTo>
                    <a:pt x="156107" y="25217"/>
                  </a:lnTo>
                  <a:lnTo>
                    <a:pt x="128456" y="85426"/>
                  </a:lnTo>
                  <a:lnTo>
                    <a:pt x="102669" y="142263"/>
                  </a:lnTo>
                  <a:lnTo>
                    <a:pt x="75709" y="199365"/>
                  </a:lnTo>
                  <a:lnTo>
                    <a:pt x="47666" y="233616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1747731" y="9073590"/>
              <a:ext cx="294799" cy="7238"/>
            </a:xfrm>
            <a:custGeom>
              <a:avLst/>
              <a:gdLst/>
              <a:ahLst/>
              <a:cxnLst/>
              <a:rect l="0" t="0" r="0" b="0"/>
              <a:pathLst>
                <a:path w="294799" h="7238">
                  <a:moveTo>
                    <a:pt x="0" y="0"/>
                  </a:moveTo>
                  <a:lnTo>
                    <a:pt x="28725" y="7237"/>
                  </a:lnTo>
                  <a:lnTo>
                    <a:pt x="88992" y="6760"/>
                  </a:lnTo>
                  <a:lnTo>
                    <a:pt x="141321" y="1336"/>
                  </a:lnTo>
                  <a:lnTo>
                    <a:pt x="199057" y="264"/>
                  </a:lnTo>
                  <a:lnTo>
                    <a:pt x="250832" y="79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2245146" y="8986028"/>
              <a:ext cx="271166" cy="245592"/>
            </a:xfrm>
            <a:custGeom>
              <a:avLst/>
              <a:gdLst/>
              <a:ahLst/>
              <a:cxnLst/>
              <a:rect l="0" t="0" r="0" b="0"/>
              <a:pathLst>
                <a:path w="271166" h="245592">
                  <a:moveTo>
                    <a:pt x="218522" y="55977"/>
                  </a:moveTo>
                  <a:lnTo>
                    <a:pt x="200542" y="31931"/>
                  </a:lnTo>
                  <a:lnTo>
                    <a:pt x="173031" y="11678"/>
                  </a:lnTo>
                  <a:lnTo>
                    <a:pt x="148781" y="1974"/>
                  </a:lnTo>
                  <a:lnTo>
                    <a:pt x="122406" y="0"/>
                  </a:lnTo>
                  <a:lnTo>
                    <a:pt x="97425" y="4192"/>
                  </a:lnTo>
                  <a:lnTo>
                    <a:pt x="70208" y="19707"/>
                  </a:lnTo>
                  <a:lnTo>
                    <a:pt x="54729" y="32448"/>
                  </a:lnTo>
                  <a:lnTo>
                    <a:pt x="20628" y="88270"/>
                  </a:lnTo>
                  <a:lnTo>
                    <a:pt x="6119" y="119358"/>
                  </a:lnTo>
                  <a:lnTo>
                    <a:pt x="0" y="167564"/>
                  </a:lnTo>
                  <a:lnTo>
                    <a:pt x="3777" y="215122"/>
                  </a:lnTo>
                  <a:lnTo>
                    <a:pt x="9848" y="225245"/>
                  </a:lnTo>
                  <a:lnTo>
                    <a:pt x="18575" y="231993"/>
                  </a:lnTo>
                  <a:lnTo>
                    <a:pt x="29072" y="236492"/>
                  </a:lnTo>
                  <a:lnTo>
                    <a:pt x="39580" y="237152"/>
                  </a:lnTo>
                  <a:lnTo>
                    <a:pt x="60613" y="231646"/>
                  </a:lnTo>
                  <a:lnTo>
                    <a:pt x="118178" y="177628"/>
                  </a:lnTo>
                  <a:lnTo>
                    <a:pt x="139517" y="139279"/>
                  </a:lnTo>
                  <a:lnTo>
                    <a:pt x="162213" y="76954"/>
                  </a:lnTo>
                  <a:lnTo>
                    <a:pt x="169319" y="55941"/>
                  </a:lnTo>
                  <a:lnTo>
                    <a:pt x="172852" y="52444"/>
                  </a:lnTo>
                  <a:lnTo>
                    <a:pt x="176377" y="53622"/>
                  </a:lnTo>
                  <a:lnTo>
                    <a:pt x="179897" y="57917"/>
                  </a:lnTo>
                  <a:lnTo>
                    <a:pt x="185546" y="112903"/>
                  </a:lnTo>
                  <a:lnTo>
                    <a:pt x="189782" y="168131"/>
                  </a:lnTo>
                  <a:lnTo>
                    <a:pt x="206029" y="222781"/>
                  </a:lnTo>
                  <a:lnTo>
                    <a:pt x="217259" y="239686"/>
                  </a:lnTo>
                  <a:lnTo>
                    <a:pt x="224699" y="243961"/>
                  </a:lnTo>
                  <a:lnTo>
                    <a:pt x="242325" y="245591"/>
                  </a:lnTo>
                  <a:lnTo>
                    <a:pt x="249598" y="243218"/>
                  </a:lnTo>
                  <a:lnTo>
                    <a:pt x="271165" y="2244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2653181" y="8841964"/>
              <a:ext cx="10530" cy="389556"/>
            </a:xfrm>
            <a:custGeom>
              <a:avLst/>
              <a:gdLst/>
              <a:ahLst/>
              <a:cxnLst/>
              <a:rect l="0" t="0" r="0" b="0"/>
              <a:pathLst>
                <a:path w="10530" h="389556">
                  <a:moveTo>
                    <a:pt x="0" y="0"/>
                  </a:moveTo>
                  <a:lnTo>
                    <a:pt x="0" y="55170"/>
                  </a:lnTo>
                  <a:lnTo>
                    <a:pt x="0" y="113443"/>
                  </a:lnTo>
                  <a:lnTo>
                    <a:pt x="0" y="164634"/>
                  </a:lnTo>
                  <a:lnTo>
                    <a:pt x="0" y="212557"/>
                  </a:lnTo>
                  <a:lnTo>
                    <a:pt x="0" y="263801"/>
                  </a:lnTo>
                  <a:lnTo>
                    <a:pt x="0" y="312910"/>
                  </a:lnTo>
                  <a:lnTo>
                    <a:pt x="0" y="371425"/>
                  </a:lnTo>
                  <a:lnTo>
                    <a:pt x="1170" y="379808"/>
                  </a:lnTo>
                  <a:lnTo>
                    <a:pt x="3120" y="384226"/>
                  </a:lnTo>
                  <a:lnTo>
                    <a:pt x="10529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2758467" y="8820907"/>
              <a:ext cx="21057" cy="421141"/>
            </a:xfrm>
            <a:custGeom>
              <a:avLst/>
              <a:gdLst/>
              <a:ahLst/>
              <a:cxnLst/>
              <a:rect l="0" t="0" r="0" b="0"/>
              <a:pathLst>
                <a:path w="21057" h="421141">
                  <a:moveTo>
                    <a:pt x="21056" y="0"/>
                  </a:moveTo>
                  <a:lnTo>
                    <a:pt x="17937" y="62477"/>
                  </a:lnTo>
                  <a:lnTo>
                    <a:pt x="11991" y="124776"/>
                  </a:lnTo>
                  <a:lnTo>
                    <a:pt x="10962" y="176050"/>
                  </a:lnTo>
                  <a:lnTo>
                    <a:pt x="10656" y="228288"/>
                  </a:lnTo>
                  <a:lnTo>
                    <a:pt x="10566" y="280810"/>
                  </a:lnTo>
                  <a:lnTo>
                    <a:pt x="10539" y="339007"/>
                  </a:lnTo>
                  <a:lnTo>
                    <a:pt x="9360" y="400063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2600539" y="8999579"/>
              <a:ext cx="568540" cy="215411"/>
            </a:xfrm>
            <a:custGeom>
              <a:avLst/>
              <a:gdLst/>
              <a:ahLst/>
              <a:cxnLst/>
              <a:rect l="0" t="0" r="0" b="0"/>
              <a:pathLst>
                <a:path w="568540" h="215411">
                  <a:moveTo>
                    <a:pt x="0" y="312"/>
                  </a:moveTo>
                  <a:lnTo>
                    <a:pt x="17981" y="15954"/>
                  </a:lnTo>
                  <a:lnTo>
                    <a:pt x="64152" y="35156"/>
                  </a:lnTo>
                  <a:lnTo>
                    <a:pt x="117404" y="40272"/>
                  </a:lnTo>
                  <a:lnTo>
                    <a:pt x="168277" y="41789"/>
                  </a:lnTo>
                  <a:lnTo>
                    <a:pt x="228559" y="42300"/>
                  </a:lnTo>
                  <a:lnTo>
                    <a:pt x="277251" y="42388"/>
                  </a:lnTo>
                  <a:lnTo>
                    <a:pt x="333099" y="39300"/>
                  </a:lnTo>
                  <a:lnTo>
                    <a:pt x="396288" y="31702"/>
                  </a:lnTo>
                  <a:lnTo>
                    <a:pt x="452226" y="17372"/>
                  </a:lnTo>
                  <a:lnTo>
                    <a:pt x="454732" y="12855"/>
                  </a:lnTo>
                  <a:lnTo>
                    <a:pt x="451723" y="7505"/>
                  </a:lnTo>
                  <a:lnTo>
                    <a:pt x="445038" y="1598"/>
                  </a:lnTo>
                  <a:lnTo>
                    <a:pt x="437072" y="0"/>
                  </a:lnTo>
                  <a:lnTo>
                    <a:pt x="388879" y="14541"/>
                  </a:lnTo>
                  <a:lnTo>
                    <a:pt x="363358" y="30525"/>
                  </a:lnTo>
                  <a:lnTo>
                    <a:pt x="340978" y="55667"/>
                  </a:lnTo>
                  <a:lnTo>
                    <a:pt x="307421" y="116364"/>
                  </a:lnTo>
                  <a:lnTo>
                    <a:pt x="298538" y="158960"/>
                  </a:lnTo>
                  <a:lnTo>
                    <a:pt x="301495" y="197447"/>
                  </a:lnTo>
                  <a:lnTo>
                    <a:pt x="307452" y="205435"/>
                  </a:lnTo>
                  <a:lnTo>
                    <a:pt x="316102" y="210760"/>
                  </a:lnTo>
                  <a:lnTo>
                    <a:pt x="326548" y="214311"/>
                  </a:lnTo>
                  <a:lnTo>
                    <a:pt x="350633" y="212016"/>
                  </a:lnTo>
                  <a:lnTo>
                    <a:pt x="374596" y="203197"/>
                  </a:lnTo>
                  <a:lnTo>
                    <a:pt x="416585" y="171728"/>
                  </a:lnTo>
                  <a:lnTo>
                    <a:pt x="457801" y="108991"/>
                  </a:lnTo>
                  <a:lnTo>
                    <a:pt x="477744" y="53185"/>
                  </a:lnTo>
                  <a:lnTo>
                    <a:pt x="477593" y="53108"/>
                  </a:lnTo>
                  <a:lnTo>
                    <a:pt x="476323" y="56567"/>
                  </a:lnTo>
                  <a:lnTo>
                    <a:pt x="475454" y="119785"/>
                  </a:lnTo>
                  <a:lnTo>
                    <a:pt x="483506" y="175702"/>
                  </a:lnTo>
                  <a:lnTo>
                    <a:pt x="494092" y="199536"/>
                  </a:lnTo>
                  <a:lnTo>
                    <a:pt x="502530" y="206827"/>
                  </a:lnTo>
                  <a:lnTo>
                    <a:pt x="524384" y="214929"/>
                  </a:lnTo>
                  <a:lnTo>
                    <a:pt x="543455" y="215410"/>
                  </a:lnTo>
                  <a:lnTo>
                    <a:pt x="568539" y="2108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3172628" y="8947249"/>
              <a:ext cx="185964" cy="271182"/>
            </a:xfrm>
            <a:custGeom>
              <a:avLst/>
              <a:gdLst/>
              <a:ahLst/>
              <a:cxnLst/>
              <a:rect l="0" t="0" r="0" b="0"/>
              <a:pathLst>
                <a:path w="185964" h="271182">
                  <a:moveTo>
                    <a:pt x="112263" y="0"/>
                  </a:moveTo>
                  <a:lnTo>
                    <a:pt x="54640" y="51558"/>
                  </a:lnTo>
                  <a:lnTo>
                    <a:pt x="28379" y="85076"/>
                  </a:lnTo>
                  <a:lnTo>
                    <a:pt x="8433" y="137731"/>
                  </a:lnTo>
                  <a:lnTo>
                    <a:pt x="0" y="185479"/>
                  </a:lnTo>
                  <a:lnTo>
                    <a:pt x="367" y="219305"/>
                  </a:lnTo>
                  <a:lnTo>
                    <a:pt x="8330" y="242138"/>
                  </a:lnTo>
                  <a:lnTo>
                    <a:pt x="25906" y="260086"/>
                  </a:lnTo>
                  <a:lnTo>
                    <a:pt x="37145" y="268147"/>
                  </a:lnTo>
                  <a:lnTo>
                    <a:pt x="49316" y="271181"/>
                  </a:lnTo>
                  <a:lnTo>
                    <a:pt x="75318" y="268314"/>
                  </a:lnTo>
                  <a:lnTo>
                    <a:pt x="105086" y="253546"/>
                  </a:lnTo>
                  <a:lnTo>
                    <a:pt x="128724" y="228763"/>
                  </a:lnTo>
                  <a:lnTo>
                    <a:pt x="164763" y="167154"/>
                  </a:lnTo>
                  <a:lnTo>
                    <a:pt x="185963" y="126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3400721" y="8820907"/>
              <a:ext cx="10513" cy="379027"/>
            </a:xfrm>
            <a:custGeom>
              <a:avLst/>
              <a:gdLst/>
              <a:ahLst/>
              <a:cxnLst/>
              <a:rect l="0" t="0" r="0" b="0"/>
              <a:pathLst>
                <a:path w="10513" h="379027">
                  <a:moveTo>
                    <a:pt x="10512" y="0"/>
                  </a:moveTo>
                  <a:lnTo>
                    <a:pt x="2179" y="62477"/>
                  </a:lnTo>
                  <a:lnTo>
                    <a:pt x="418" y="124776"/>
                  </a:lnTo>
                  <a:lnTo>
                    <a:pt x="69" y="185001"/>
                  </a:lnTo>
                  <a:lnTo>
                    <a:pt x="0" y="245077"/>
                  </a:lnTo>
                  <a:lnTo>
                    <a:pt x="3108" y="298783"/>
                  </a:lnTo>
                  <a:lnTo>
                    <a:pt x="8319" y="346671"/>
                  </a:lnTo>
                  <a:lnTo>
                    <a:pt x="10512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3411027" y="8915664"/>
              <a:ext cx="168663" cy="231627"/>
            </a:xfrm>
            <a:custGeom>
              <a:avLst/>
              <a:gdLst/>
              <a:ahLst/>
              <a:cxnLst/>
              <a:rect l="0" t="0" r="0" b="0"/>
              <a:pathLst>
                <a:path w="168663" h="231627">
                  <a:moveTo>
                    <a:pt x="158134" y="0"/>
                  </a:moveTo>
                  <a:lnTo>
                    <a:pt x="114171" y="20243"/>
                  </a:lnTo>
                  <a:lnTo>
                    <a:pt x="51765" y="60773"/>
                  </a:lnTo>
                  <a:lnTo>
                    <a:pt x="5653" y="100765"/>
                  </a:lnTo>
                  <a:lnTo>
                    <a:pt x="1498" y="109291"/>
                  </a:lnTo>
                  <a:lnTo>
                    <a:pt x="0" y="128122"/>
                  </a:lnTo>
                  <a:lnTo>
                    <a:pt x="3579" y="136887"/>
                  </a:lnTo>
                  <a:lnTo>
                    <a:pt x="38562" y="175014"/>
                  </a:lnTo>
                  <a:lnTo>
                    <a:pt x="90884" y="203460"/>
                  </a:lnTo>
                  <a:lnTo>
                    <a:pt x="141254" y="225370"/>
                  </a:lnTo>
                  <a:lnTo>
                    <a:pt x="168662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3632720" y="8867960"/>
              <a:ext cx="210347" cy="290777"/>
            </a:xfrm>
            <a:custGeom>
              <a:avLst/>
              <a:gdLst/>
              <a:ahLst/>
              <a:cxnLst/>
              <a:rect l="0" t="0" r="0" b="0"/>
              <a:pathLst>
                <a:path w="210347" h="290777">
                  <a:moveTo>
                    <a:pt x="136482" y="5590"/>
                  </a:moveTo>
                  <a:lnTo>
                    <a:pt x="114125" y="0"/>
                  </a:lnTo>
                  <a:lnTo>
                    <a:pt x="90671" y="3495"/>
                  </a:lnTo>
                  <a:lnTo>
                    <a:pt x="37486" y="24803"/>
                  </a:lnTo>
                  <a:lnTo>
                    <a:pt x="7064" y="44687"/>
                  </a:lnTo>
                  <a:lnTo>
                    <a:pt x="2240" y="53881"/>
                  </a:lnTo>
                  <a:lnTo>
                    <a:pt x="0" y="76575"/>
                  </a:lnTo>
                  <a:lnTo>
                    <a:pt x="4550" y="88009"/>
                  </a:lnTo>
                  <a:lnTo>
                    <a:pt x="22084" y="110070"/>
                  </a:lnTo>
                  <a:lnTo>
                    <a:pt x="83964" y="150255"/>
                  </a:lnTo>
                  <a:lnTo>
                    <a:pt x="147022" y="186072"/>
                  </a:lnTo>
                  <a:lnTo>
                    <a:pt x="187957" y="204064"/>
                  </a:lnTo>
                  <a:lnTo>
                    <a:pt x="204593" y="220142"/>
                  </a:lnTo>
                  <a:lnTo>
                    <a:pt x="208796" y="229343"/>
                  </a:lnTo>
                  <a:lnTo>
                    <a:pt x="210346" y="248925"/>
                  </a:lnTo>
                  <a:lnTo>
                    <a:pt x="205612" y="257890"/>
                  </a:lnTo>
                  <a:lnTo>
                    <a:pt x="187874" y="274091"/>
                  </a:lnTo>
                  <a:lnTo>
                    <a:pt x="145990" y="290776"/>
                  </a:lnTo>
                  <a:lnTo>
                    <a:pt x="116532" y="289876"/>
                  </a:lnTo>
                  <a:lnTo>
                    <a:pt x="89011" y="280508"/>
                  </a:lnTo>
                  <a:lnTo>
                    <a:pt x="65081" y="264646"/>
                  </a:lnTo>
                  <a:lnTo>
                    <a:pt x="57296" y="254333"/>
                  </a:lnTo>
                  <a:lnTo>
                    <a:pt x="41726" y="2056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4242985" y="8628323"/>
              <a:ext cx="304151" cy="446302"/>
            </a:xfrm>
            <a:custGeom>
              <a:avLst/>
              <a:gdLst/>
              <a:ahLst/>
              <a:cxnLst/>
              <a:rect l="0" t="0" r="0" b="0"/>
              <a:pathLst>
                <a:path w="304151" h="446302">
                  <a:moveTo>
                    <a:pt x="21057" y="13599"/>
                  </a:moveTo>
                  <a:lnTo>
                    <a:pt x="39015" y="75880"/>
                  </a:lnTo>
                  <a:lnTo>
                    <a:pt x="52723" y="133049"/>
                  </a:lnTo>
                  <a:lnTo>
                    <a:pt x="63195" y="183133"/>
                  </a:lnTo>
                  <a:lnTo>
                    <a:pt x="70587" y="231897"/>
                  </a:lnTo>
                  <a:lnTo>
                    <a:pt x="78674" y="290297"/>
                  </a:lnTo>
                  <a:lnTo>
                    <a:pt x="90366" y="349232"/>
                  </a:lnTo>
                  <a:lnTo>
                    <a:pt x="92286" y="403555"/>
                  </a:lnTo>
                  <a:lnTo>
                    <a:pt x="88589" y="435308"/>
                  </a:lnTo>
                  <a:lnTo>
                    <a:pt x="84795" y="443307"/>
                  </a:lnTo>
                  <a:lnTo>
                    <a:pt x="79927" y="446301"/>
                  </a:lnTo>
                  <a:lnTo>
                    <a:pt x="74341" y="445956"/>
                  </a:lnTo>
                  <a:lnTo>
                    <a:pt x="69448" y="442217"/>
                  </a:lnTo>
                  <a:lnTo>
                    <a:pt x="60891" y="428704"/>
                  </a:lnTo>
                  <a:lnTo>
                    <a:pt x="53102" y="375792"/>
                  </a:lnTo>
                  <a:lnTo>
                    <a:pt x="45889" y="329666"/>
                  </a:lnTo>
                  <a:lnTo>
                    <a:pt x="43232" y="269206"/>
                  </a:lnTo>
                  <a:lnTo>
                    <a:pt x="43615" y="220096"/>
                  </a:lnTo>
                  <a:lnTo>
                    <a:pt x="53632" y="164700"/>
                  </a:lnTo>
                  <a:lnTo>
                    <a:pt x="71490" y="101608"/>
                  </a:lnTo>
                  <a:lnTo>
                    <a:pt x="102409" y="45683"/>
                  </a:lnTo>
                  <a:lnTo>
                    <a:pt x="123020" y="19336"/>
                  </a:lnTo>
                  <a:lnTo>
                    <a:pt x="149534" y="2301"/>
                  </a:lnTo>
                  <a:lnTo>
                    <a:pt x="175643" y="0"/>
                  </a:lnTo>
                  <a:lnTo>
                    <a:pt x="190795" y="1024"/>
                  </a:lnTo>
                  <a:lnTo>
                    <a:pt x="216989" y="11519"/>
                  </a:lnTo>
                  <a:lnTo>
                    <a:pt x="239159" y="29053"/>
                  </a:lnTo>
                  <a:lnTo>
                    <a:pt x="256811" y="52443"/>
                  </a:lnTo>
                  <a:lnTo>
                    <a:pt x="278802" y="113992"/>
                  </a:lnTo>
                  <a:lnTo>
                    <a:pt x="289538" y="165138"/>
                  </a:lnTo>
                  <a:lnTo>
                    <a:pt x="294409" y="217337"/>
                  </a:lnTo>
                  <a:lnTo>
                    <a:pt x="300402" y="268678"/>
                  </a:lnTo>
                  <a:lnTo>
                    <a:pt x="299371" y="328541"/>
                  </a:lnTo>
                  <a:lnTo>
                    <a:pt x="304150" y="385425"/>
                  </a:lnTo>
                  <a:lnTo>
                    <a:pt x="303372" y="390165"/>
                  </a:lnTo>
                  <a:lnTo>
                    <a:pt x="301684" y="388645"/>
                  </a:lnTo>
                  <a:lnTo>
                    <a:pt x="297858" y="374479"/>
                  </a:lnTo>
                  <a:lnTo>
                    <a:pt x="289611" y="319540"/>
                  </a:lnTo>
                  <a:lnTo>
                    <a:pt x="265186" y="266364"/>
                  </a:lnTo>
                  <a:lnTo>
                    <a:pt x="250149" y="237841"/>
                  </a:lnTo>
                  <a:lnTo>
                    <a:pt x="236349" y="223227"/>
                  </a:lnTo>
                  <a:lnTo>
                    <a:pt x="206510" y="208422"/>
                  </a:lnTo>
                  <a:lnTo>
                    <a:pt x="177570" y="200403"/>
                  </a:lnTo>
                  <a:lnTo>
                    <a:pt x="122803" y="206079"/>
                  </a:lnTo>
                  <a:lnTo>
                    <a:pt x="67801" y="221723"/>
                  </a:lnTo>
                  <a:lnTo>
                    <a:pt x="8911" y="260312"/>
                  </a:lnTo>
                  <a:lnTo>
                    <a:pt x="0" y="2662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4605640" y="8662980"/>
              <a:ext cx="172402" cy="321552"/>
            </a:xfrm>
            <a:custGeom>
              <a:avLst/>
              <a:gdLst/>
              <a:ahLst/>
              <a:cxnLst/>
              <a:rect l="0" t="0" r="0" b="0"/>
              <a:pathLst>
                <a:path w="172402" h="321552">
                  <a:moveTo>
                    <a:pt x="153241" y="0"/>
                  </a:moveTo>
                  <a:lnTo>
                    <a:pt x="164694" y="57264"/>
                  </a:lnTo>
                  <a:lnTo>
                    <a:pt x="172401" y="118156"/>
                  </a:lnTo>
                  <a:lnTo>
                    <a:pt x="166688" y="177583"/>
                  </a:lnTo>
                  <a:lnTo>
                    <a:pt x="164634" y="231991"/>
                  </a:lnTo>
                  <a:lnTo>
                    <a:pt x="165196" y="270599"/>
                  </a:lnTo>
                  <a:lnTo>
                    <a:pt x="167060" y="271646"/>
                  </a:lnTo>
                  <a:lnTo>
                    <a:pt x="169473" y="268835"/>
                  </a:lnTo>
                  <a:lnTo>
                    <a:pt x="167279" y="236932"/>
                  </a:lnTo>
                  <a:lnTo>
                    <a:pt x="159220" y="196024"/>
                  </a:lnTo>
                  <a:lnTo>
                    <a:pt x="152548" y="185664"/>
                  </a:lnTo>
                  <a:lnTo>
                    <a:pt x="132656" y="171034"/>
                  </a:lnTo>
                  <a:lnTo>
                    <a:pt x="120800" y="169005"/>
                  </a:lnTo>
                  <a:lnTo>
                    <a:pt x="95149" y="172989"/>
                  </a:lnTo>
                  <a:lnTo>
                    <a:pt x="65579" y="188386"/>
                  </a:lnTo>
                  <a:lnTo>
                    <a:pt x="27390" y="224125"/>
                  </a:lnTo>
                  <a:lnTo>
                    <a:pt x="11130" y="248570"/>
                  </a:lnTo>
                  <a:lnTo>
                    <a:pt x="0" y="288639"/>
                  </a:lnTo>
                  <a:lnTo>
                    <a:pt x="1947" y="298881"/>
                  </a:lnTo>
                  <a:lnTo>
                    <a:pt x="6755" y="306879"/>
                  </a:lnTo>
                  <a:lnTo>
                    <a:pt x="13470" y="313380"/>
                  </a:lnTo>
                  <a:lnTo>
                    <a:pt x="36528" y="320604"/>
                  </a:lnTo>
                  <a:lnTo>
                    <a:pt x="76156" y="321551"/>
                  </a:lnTo>
                  <a:lnTo>
                    <a:pt x="135464" y="309369"/>
                  </a:lnTo>
                  <a:lnTo>
                    <a:pt x="153241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4874915" y="8817577"/>
              <a:ext cx="231407" cy="161259"/>
            </a:xfrm>
            <a:custGeom>
              <a:avLst/>
              <a:gdLst/>
              <a:ahLst/>
              <a:cxnLst/>
              <a:rect l="0" t="0" r="0" b="0"/>
              <a:pathLst>
                <a:path w="231407" h="161259">
                  <a:moveTo>
                    <a:pt x="126122" y="3330"/>
                  </a:moveTo>
                  <a:lnTo>
                    <a:pt x="82159" y="23573"/>
                  </a:lnTo>
                  <a:lnTo>
                    <a:pt x="35328" y="63228"/>
                  </a:lnTo>
                  <a:lnTo>
                    <a:pt x="1865" y="119781"/>
                  </a:lnTo>
                  <a:lnTo>
                    <a:pt x="0" y="128927"/>
                  </a:lnTo>
                  <a:lnTo>
                    <a:pt x="1096" y="137365"/>
                  </a:lnTo>
                  <a:lnTo>
                    <a:pt x="4167" y="145329"/>
                  </a:lnTo>
                  <a:lnTo>
                    <a:pt x="12063" y="148299"/>
                  </a:lnTo>
                  <a:lnTo>
                    <a:pt x="36435" y="145360"/>
                  </a:lnTo>
                  <a:lnTo>
                    <a:pt x="60524" y="133135"/>
                  </a:lnTo>
                  <a:lnTo>
                    <a:pt x="98996" y="102279"/>
                  </a:lnTo>
                  <a:lnTo>
                    <a:pt x="127956" y="58014"/>
                  </a:lnTo>
                  <a:lnTo>
                    <a:pt x="151403" y="0"/>
                  </a:lnTo>
                  <a:lnTo>
                    <a:pt x="147966" y="50465"/>
                  </a:lnTo>
                  <a:lnTo>
                    <a:pt x="153001" y="104513"/>
                  </a:lnTo>
                  <a:lnTo>
                    <a:pt x="167491" y="146394"/>
                  </a:lnTo>
                  <a:lnTo>
                    <a:pt x="175928" y="153689"/>
                  </a:lnTo>
                  <a:lnTo>
                    <a:pt x="186232" y="157381"/>
                  </a:lnTo>
                  <a:lnTo>
                    <a:pt x="231406" y="1612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5164402" y="8781686"/>
              <a:ext cx="299889" cy="239264"/>
            </a:xfrm>
            <a:custGeom>
              <a:avLst/>
              <a:gdLst/>
              <a:ahLst/>
              <a:cxnLst/>
              <a:rect l="0" t="0" r="0" b="0"/>
              <a:pathLst>
                <a:path w="299889" h="239264">
                  <a:moveTo>
                    <a:pt x="15619" y="28693"/>
                  </a:moveTo>
                  <a:lnTo>
                    <a:pt x="15619" y="80743"/>
                  </a:lnTo>
                  <a:lnTo>
                    <a:pt x="12499" y="136922"/>
                  </a:lnTo>
                  <a:lnTo>
                    <a:pt x="4166" y="191782"/>
                  </a:lnTo>
                  <a:lnTo>
                    <a:pt x="0" y="212311"/>
                  </a:lnTo>
                  <a:lnTo>
                    <a:pt x="5660" y="156023"/>
                  </a:lnTo>
                  <a:lnTo>
                    <a:pt x="19666" y="93611"/>
                  </a:lnTo>
                  <a:lnTo>
                    <a:pt x="39866" y="39451"/>
                  </a:lnTo>
                  <a:lnTo>
                    <a:pt x="45821" y="28845"/>
                  </a:lnTo>
                  <a:lnTo>
                    <a:pt x="61798" y="13942"/>
                  </a:lnTo>
                  <a:lnTo>
                    <a:pt x="70971" y="8331"/>
                  </a:lnTo>
                  <a:lnTo>
                    <a:pt x="80596" y="6929"/>
                  </a:lnTo>
                  <a:lnTo>
                    <a:pt x="100650" y="11611"/>
                  </a:lnTo>
                  <a:lnTo>
                    <a:pt x="118141" y="33969"/>
                  </a:lnTo>
                  <a:lnTo>
                    <a:pt x="142845" y="88746"/>
                  </a:lnTo>
                  <a:lnTo>
                    <a:pt x="150584" y="145710"/>
                  </a:lnTo>
                  <a:lnTo>
                    <a:pt x="151219" y="144139"/>
                  </a:lnTo>
                  <a:lnTo>
                    <a:pt x="157828" y="105179"/>
                  </a:lnTo>
                  <a:lnTo>
                    <a:pt x="185240" y="41783"/>
                  </a:lnTo>
                  <a:lnTo>
                    <a:pt x="199800" y="20472"/>
                  </a:lnTo>
                  <a:lnTo>
                    <a:pt x="217970" y="3202"/>
                  </a:lnTo>
                  <a:lnTo>
                    <a:pt x="227729" y="0"/>
                  </a:lnTo>
                  <a:lnTo>
                    <a:pt x="247930" y="2682"/>
                  </a:lnTo>
                  <a:lnTo>
                    <a:pt x="255891" y="7843"/>
                  </a:lnTo>
                  <a:lnTo>
                    <a:pt x="267856" y="22935"/>
                  </a:lnTo>
                  <a:lnTo>
                    <a:pt x="281169" y="51163"/>
                  </a:lnTo>
                  <a:lnTo>
                    <a:pt x="287742" y="104058"/>
                  </a:lnTo>
                  <a:lnTo>
                    <a:pt x="290050" y="163197"/>
                  </a:lnTo>
                  <a:lnTo>
                    <a:pt x="297598" y="217521"/>
                  </a:lnTo>
                  <a:lnTo>
                    <a:pt x="299888" y="2392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5590632" y="8705093"/>
              <a:ext cx="209851" cy="274864"/>
            </a:xfrm>
            <a:custGeom>
              <a:avLst/>
              <a:gdLst/>
              <a:ahLst/>
              <a:cxnLst/>
              <a:rect l="0" t="0" r="0" b="0"/>
              <a:pathLst>
                <a:path w="209851" h="274864">
                  <a:moveTo>
                    <a:pt x="136871" y="0"/>
                  </a:moveTo>
                  <a:lnTo>
                    <a:pt x="74590" y="26364"/>
                  </a:lnTo>
                  <a:lnTo>
                    <a:pt x="23659" y="56117"/>
                  </a:lnTo>
                  <a:lnTo>
                    <a:pt x="12264" y="65487"/>
                  </a:lnTo>
                  <a:lnTo>
                    <a:pt x="9346" y="72904"/>
                  </a:lnTo>
                  <a:lnTo>
                    <a:pt x="12080" y="79019"/>
                  </a:lnTo>
                  <a:lnTo>
                    <a:pt x="18582" y="84265"/>
                  </a:lnTo>
                  <a:lnTo>
                    <a:pt x="80898" y="96495"/>
                  </a:lnTo>
                  <a:lnTo>
                    <a:pt x="138772" y="112533"/>
                  </a:lnTo>
                  <a:lnTo>
                    <a:pt x="181628" y="124070"/>
                  </a:lnTo>
                  <a:lnTo>
                    <a:pt x="201996" y="135471"/>
                  </a:lnTo>
                  <a:lnTo>
                    <a:pt x="207194" y="145296"/>
                  </a:lnTo>
                  <a:lnTo>
                    <a:pt x="209850" y="171811"/>
                  </a:lnTo>
                  <a:lnTo>
                    <a:pt x="204011" y="193734"/>
                  </a:lnTo>
                  <a:lnTo>
                    <a:pt x="181199" y="226872"/>
                  </a:lnTo>
                  <a:lnTo>
                    <a:pt x="144587" y="255948"/>
                  </a:lnTo>
                  <a:lnTo>
                    <a:pt x="120023" y="270123"/>
                  </a:lnTo>
                  <a:lnTo>
                    <a:pt x="93508" y="274863"/>
                  </a:lnTo>
                  <a:lnTo>
                    <a:pt x="67296" y="271900"/>
                  </a:lnTo>
                  <a:lnTo>
                    <a:pt x="43947" y="262784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6105058" y="8696337"/>
              <a:ext cx="243627" cy="208122"/>
            </a:xfrm>
            <a:custGeom>
              <a:avLst/>
              <a:gdLst/>
              <a:ahLst/>
              <a:cxnLst/>
              <a:rect l="0" t="0" r="0" b="0"/>
              <a:pathLst>
                <a:path w="243627" h="208122">
                  <a:moveTo>
                    <a:pt x="169927" y="103513"/>
                  </a:moveTo>
                  <a:lnTo>
                    <a:pt x="155272" y="53961"/>
                  </a:lnTo>
                  <a:lnTo>
                    <a:pt x="149628" y="44742"/>
                  </a:lnTo>
                  <a:lnTo>
                    <a:pt x="133999" y="31379"/>
                  </a:lnTo>
                  <a:lnTo>
                    <a:pt x="112235" y="24659"/>
                  </a:lnTo>
                  <a:lnTo>
                    <a:pt x="99880" y="22868"/>
                  </a:lnTo>
                  <a:lnTo>
                    <a:pt x="73674" y="30236"/>
                  </a:lnTo>
                  <a:lnTo>
                    <a:pt x="47599" y="46379"/>
                  </a:lnTo>
                  <a:lnTo>
                    <a:pt x="24312" y="69150"/>
                  </a:lnTo>
                  <a:lnTo>
                    <a:pt x="2649" y="119458"/>
                  </a:lnTo>
                  <a:lnTo>
                    <a:pt x="0" y="167639"/>
                  </a:lnTo>
                  <a:lnTo>
                    <a:pt x="7057" y="190894"/>
                  </a:lnTo>
                  <a:lnTo>
                    <a:pt x="12214" y="200372"/>
                  </a:lnTo>
                  <a:lnTo>
                    <a:pt x="19161" y="205520"/>
                  </a:lnTo>
                  <a:lnTo>
                    <a:pt x="27302" y="207782"/>
                  </a:lnTo>
                  <a:lnTo>
                    <a:pt x="36239" y="208121"/>
                  </a:lnTo>
                  <a:lnTo>
                    <a:pt x="55528" y="202258"/>
                  </a:lnTo>
                  <a:lnTo>
                    <a:pt x="65585" y="197419"/>
                  </a:lnTo>
                  <a:lnTo>
                    <a:pt x="82998" y="176445"/>
                  </a:lnTo>
                  <a:lnTo>
                    <a:pt x="119268" y="122563"/>
                  </a:lnTo>
                  <a:lnTo>
                    <a:pt x="129084" y="102620"/>
                  </a:lnTo>
                  <a:lnTo>
                    <a:pt x="135598" y="54896"/>
                  </a:lnTo>
                  <a:lnTo>
                    <a:pt x="143117" y="7479"/>
                  </a:lnTo>
                  <a:lnTo>
                    <a:pt x="146205" y="886"/>
                  </a:lnTo>
                  <a:lnTo>
                    <a:pt x="149432" y="0"/>
                  </a:lnTo>
                  <a:lnTo>
                    <a:pt x="152754" y="2919"/>
                  </a:lnTo>
                  <a:lnTo>
                    <a:pt x="158086" y="62932"/>
                  </a:lnTo>
                  <a:lnTo>
                    <a:pt x="162258" y="120367"/>
                  </a:lnTo>
                  <a:lnTo>
                    <a:pt x="178493" y="176659"/>
                  </a:lnTo>
                  <a:lnTo>
                    <a:pt x="189721" y="198023"/>
                  </a:lnTo>
                  <a:lnTo>
                    <a:pt x="197161" y="203955"/>
                  </a:lnTo>
                  <a:lnTo>
                    <a:pt x="205630" y="206738"/>
                  </a:lnTo>
                  <a:lnTo>
                    <a:pt x="222060" y="206713"/>
                  </a:lnTo>
                  <a:lnTo>
                    <a:pt x="243626" y="198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6429619" y="8420824"/>
              <a:ext cx="191964" cy="436845"/>
            </a:xfrm>
            <a:custGeom>
              <a:avLst/>
              <a:gdLst/>
              <a:ahLst/>
              <a:cxnLst/>
              <a:rect l="0" t="0" r="0" b="0"/>
              <a:pathLst>
                <a:path w="191964" h="436845">
                  <a:moveTo>
                    <a:pt x="171749" y="0"/>
                  </a:moveTo>
                  <a:lnTo>
                    <a:pt x="188538" y="62281"/>
                  </a:lnTo>
                  <a:lnTo>
                    <a:pt x="191963" y="119451"/>
                  </a:lnTo>
                  <a:lnTo>
                    <a:pt x="189437" y="169534"/>
                  </a:lnTo>
                  <a:lnTo>
                    <a:pt x="184399" y="221417"/>
                  </a:lnTo>
                  <a:lnTo>
                    <a:pt x="179786" y="273836"/>
                  </a:lnTo>
                  <a:lnTo>
                    <a:pt x="174131" y="323291"/>
                  </a:lnTo>
                  <a:lnTo>
                    <a:pt x="172220" y="381925"/>
                  </a:lnTo>
                  <a:lnTo>
                    <a:pt x="170894" y="386807"/>
                  </a:lnTo>
                  <a:lnTo>
                    <a:pt x="168839" y="385383"/>
                  </a:lnTo>
                  <a:lnTo>
                    <a:pt x="150437" y="327288"/>
                  </a:lnTo>
                  <a:lnTo>
                    <a:pt x="131941" y="275030"/>
                  </a:lnTo>
                  <a:lnTo>
                    <a:pt x="113030" y="250596"/>
                  </a:lnTo>
                  <a:lnTo>
                    <a:pt x="95349" y="235769"/>
                  </a:lnTo>
                  <a:lnTo>
                    <a:pt x="85721" y="232048"/>
                  </a:lnTo>
                  <a:lnTo>
                    <a:pt x="65664" y="231035"/>
                  </a:lnTo>
                  <a:lnTo>
                    <a:pt x="48171" y="237603"/>
                  </a:lnTo>
                  <a:lnTo>
                    <a:pt x="40231" y="242629"/>
                  </a:lnTo>
                  <a:lnTo>
                    <a:pt x="17877" y="277651"/>
                  </a:lnTo>
                  <a:lnTo>
                    <a:pt x="2025" y="313894"/>
                  </a:lnTo>
                  <a:lnTo>
                    <a:pt x="0" y="339160"/>
                  </a:lnTo>
                  <a:lnTo>
                    <a:pt x="4169" y="365987"/>
                  </a:lnTo>
                  <a:lnTo>
                    <a:pt x="13821" y="393509"/>
                  </a:lnTo>
                  <a:lnTo>
                    <a:pt x="29030" y="415099"/>
                  </a:lnTo>
                  <a:lnTo>
                    <a:pt x="37998" y="424131"/>
                  </a:lnTo>
                  <a:lnTo>
                    <a:pt x="60442" y="434167"/>
                  </a:lnTo>
                  <a:lnTo>
                    <a:pt x="72978" y="436844"/>
                  </a:lnTo>
                  <a:lnTo>
                    <a:pt x="102505" y="430459"/>
                  </a:lnTo>
                  <a:lnTo>
                    <a:pt x="142653" y="410253"/>
                  </a:lnTo>
                  <a:lnTo>
                    <a:pt x="182277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6769824" y="8577925"/>
              <a:ext cx="386259" cy="274568"/>
            </a:xfrm>
            <a:custGeom>
              <a:avLst/>
              <a:gdLst/>
              <a:ahLst/>
              <a:cxnLst/>
              <a:rect l="0" t="0" r="0" b="0"/>
              <a:pathLst>
                <a:path w="386259" h="274568">
                  <a:moveTo>
                    <a:pt x="0" y="42941"/>
                  </a:moveTo>
                  <a:lnTo>
                    <a:pt x="0" y="94991"/>
                  </a:lnTo>
                  <a:lnTo>
                    <a:pt x="0" y="151170"/>
                  </a:lnTo>
                  <a:lnTo>
                    <a:pt x="0" y="206030"/>
                  </a:lnTo>
                  <a:lnTo>
                    <a:pt x="0" y="221856"/>
                  </a:lnTo>
                  <a:lnTo>
                    <a:pt x="1170" y="226559"/>
                  </a:lnTo>
                  <a:lnTo>
                    <a:pt x="3120" y="223844"/>
                  </a:lnTo>
                  <a:lnTo>
                    <a:pt x="17959" y="173997"/>
                  </a:lnTo>
                  <a:lnTo>
                    <a:pt x="28197" y="117777"/>
                  </a:lnTo>
                  <a:lnTo>
                    <a:pt x="45258" y="55080"/>
                  </a:lnTo>
                  <a:lnTo>
                    <a:pt x="58719" y="28449"/>
                  </a:lnTo>
                  <a:lnTo>
                    <a:pt x="76400" y="8814"/>
                  </a:lnTo>
                  <a:lnTo>
                    <a:pt x="87199" y="3812"/>
                  </a:lnTo>
                  <a:lnTo>
                    <a:pt x="111675" y="1373"/>
                  </a:lnTo>
                  <a:lnTo>
                    <a:pt x="122413" y="7040"/>
                  </a:lnTo>
                  <a:lnTo>
                    <a:pt x="148705" y="41791"/>
                  </a:lnTo>
                  <a:lnTo>
                    <a:pt x="170143" y="85754"/>
                  </a:lnTo>
                  <a:lnTo>
                    <a:pt x="183254" y="146742"/>
                  </a:lnTo>
                  <a:lnTo>
                    <a:pt x="187659" y="192370"/>
                  </a:lnTo>
                  <a:lnTo>
                    <a:pt x="188278" y="192863"/>
                  </a:lnTo>
                  <a:lnTo>
                    <a:pt x="198506" y="131023"/>
                  </a:lnTo>
                  <a:lnTo>
                    <a:pt x="215379" y="78580"/>
                  </a:lnTo>
                  <a:lnTo>
                    <a:pt x="234310" y="36332"/>
                  </a:lnTo>
                  <a:lnTo>
                    <a:pt x="256598" y="12517"/>
                  </a:lnTo>
                  <a:lnTo>
                    <a:pt x="265822" y="5110"/>
                  </a:lnTo>
                  <a:lnTo>
                    <a:pt x="288549" y="0"/>
                  </a:lnTo>
                  <a:lnTo>
                    <a:pt x="301161" y="275"/>
                  </a:lnTo>
                  <a:lnTo>
                    <a:pt x="324531" y="13060"/>
                  </a:lnTo>
                  <a:lnTo>
                    <a:pt x="344278" y="33170"/>
                  </a:lnTo>
                  <a:lnTo>
                    <a:pt x="361972" y="65392"/>
                  </a:lnTo>
                  <a:lnTo>
                    <a:pt x="378430" y="123848"/>
                  </a:lnTo>
                  <a:lnTo>
                    <a:pt x="386258" y="178827"/>
                  </a:lnTo>
                  <a:lnTo>
                    <a:pt x="385458" y="225923"/>
                  </a:lnTo>
                  <a:lnTo>
                    <a:pt x="379026" y="2745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7285720" y="8568223"/>
              <a:ext cx="10097" cy="252685"/>
            </a:xfrm>
            <a:custGeom>
              <a:avLst/>
              <a:gdLst/>
              <a:ahLst/>
              <a:cxnLst/>
              <a:rect l="0" t="0" r="0" b="0"/>
              <a:pathLst>
                <a:path w="10097" h="252685">
                  <a:moveTo>
                    <a:pt x="0" y="0"/>
                  </a:moveTo>
                  <a:lnTo>
                    <a:pt x="8334" y="48931"/>
                  </a:lnTo>
                  <a:lnTo>
                    <a:pt x="10096" y="108061"/>
                  </a:lnTo>
                  <a:lnTo>
                    <a:pt x="3208" y="165971"/>
                  </a:lnTo>
                  <a:lnTo>
                    <a:pt x="634" y="223164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7412062" y="8546987"/>
              <a:ext cx="189515" cy="231807"/>
            </a:xfrm>
            <a:custGeom>
              <a:avLst/>
              <a:gdLst/>
              <a:ahLst/>
              <a:cxnLst/>
              <a:rect l="0" t="0" r="0" b="0"/>
              <a:pathLst>
                <a:path w="189515" h="231807">
                  <a:moveTo>
                    <a:pt x="0" y="231806"/>
                  </a:moveTo>
                  <a:lnTo>
                    <a:pt x="3120" y="179756"/>
                  </a:lnTo>
                  <a:lnTo>
                    <a:pt x="14654" y="120268"/>
                  </a:lnTo>
                  <a:lnTo>
                    <a:pt x="24750" y="68906"/>
                  </a:lnTo>
                  <a:lnTo>
                    <a:pt x="40739" y="31591"/>
                  </a:lnTo>
                  <a:lnTo>
                    <a:pt x="65883" y="5717"/>
                  </a:lnTo>
                  <a:lnTo>
                    <a:pt x="75508" y="1532"/>
                  </a:lnTo>
                  <a:lnTo>
                    <a:pt x="95560" y="0"/>
                  </a:lnTo>
                  <a:lnTo>
                    <a:pt x="116171" y="9458"/>
                  </a:lnTo>
                  <a:lnTo>
                    <a:pt x="134690" y="25360"/>
                  </a:lnTo>
                  <a:lnTo>
                    <a:pt x="151693" y="55213"/>
                  </a:lnTo>
                  <a:lnTo>
                    <a:pt x="164799" y="106630"/>
                  </a:lnTo>
                  <a:lnTo>
                    <a:pt x="175210" y="169742"/>
                  </a:lnTo>
                  <a:lnTo>
                    <a:pt x="179036" y="208477"/>
                  </a:lnTo>
                  <a:lnTo>
                    <a:pt x="181359" y="211575"/>
                  </a:lnTo>
                  <a:lnTo>
                    <a:pt x="189514" y="2107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7717389" y="8547166"/>
              <a:ext cx="10529" cy="231628"/>
            </a:xfrm>
            <a:custGeom>
              <a:avLst/>
              <a:gdLst/>
              <a:ahLst/>
              <a:cxnLst/>
              <a:rect l="0" t="0" r="0" b="0"/>
              <a:pathLst>
                <a:path w="10529" h="231628">
                  <a:moveTo>
                    <a:pt x="0" y="0"/>
                  </a:moveTo>
                  <a:lnTo>
                    <a:pt x="7236" y="27556"/>
                  </a:lnTo>
                  <a:lnTo>
                    <a:pt x="9878" y="90018"/>
                  </a:lnTo>
                  <a:lnTo>
                    <a:pt x="4811" y="152832"/>
                  </a:lnTo>
                  <a:lnTo>
                    <a:pt x="2120" y="203931"/>
                  </a:lnTo>
                  <a:lnTo>
                    <a:pt x="10528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801617" y="8336597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0" y="0"/>
                  </a:moveTo>
                  <a:lnTo>
                    <a:pt x="21057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7891983" y="8462938"/>
              <a:ext cx="165247" cy="296446"/>
            </a:xfrm>
            <a:custGeom>
              <a:avLst/>
              <a:gdLst/>
              <a:ahLst/>
              <a:cxnLst/>
              <a:rect l="0" t="0" r="0" b="0"/>
              <a:pathLst>
                <a:path w="165247" h="296446">
                  <a:moveTo>
                    <a:pt x="130733" y="0"/>
                  </a:moveTo>
                  <a:lnTo>
                    <a:pt x="97110" y="10746"/>
                  </a:lnTo>
                  <a:lnTo>
                    <a:pt x="45408" y="41117"/>
                  </a:lnTo>
                  <a:lnTo>
                    <a:pt x="1314" y="69993"/>
                  </a:lnTo>
                  <a:lnTo>
                    <a:pt x="0" y="77078"/>
                  </a:lnTo>
                  <a:lnTo>
                    <a:pt x="3803" y="84140"/>
                  </a:lnTo>
                  <a:lnTo>
                    <a:pt x="11018" y="91189"/>
                  </a:lnTo>
                  <a:lnTo>
                    <a:pt x="71453" y="118001"/>
                  </a:lnTo>
                  <a:lnTo>
                    <a:pt x="126782" y="158432"/>
                  </a:lnTo>
                  <a:lnTo>
                    <a:pt x="151918" y="182774"/>
                  </a:lnTo>
                  <a:lnTo>
                    <a:pt x="162765" y="201725"/>
                  </a:lnTo>
                  <a:lnTo>
                    <a:pt x="165246" y="224967"/>
                  </a:lnTo>
                  <a:lnTo>
                    <a:pt x="164269" y="237715"/>
                  </a:lnTo>
                  <a:lnTo>
                    <a:pt x="150707" y="261240"/>
                  </a:lnTo>
                  <a:lnTo>
                    <a:pt x="140539" y="272426"/>
                  </a:lnTo>
                  <a:lnTo>
                    <a:pt x="113644" y="287974"/>
                  </a:lnTo>
                  <a:lnTo>
                    <a:pt x="83364" y="296445"/>
                  </a:lnTo>
                  <a:lnTo>
                    <a:pt x="54308" y="296310"/>
                  </a:lnTo>
                  <a:lnTo>
                    <a:pt x="32035" y="286112"/>
                  </a:lnTo>
                  <a:lnTo>
                    <a:pt x="439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8128000" y="8283953"/>
              <a:ext cx="41953" cy="473784"/>
            </a:xfrm>
            <a:custGeom>
              <a:avLst/>
              <a:gdLst/>
              <a:ahLst/>
              <a:cxnLst/>
              <a:rect l="0" t="0" r="0" b="0"/>
              <a:pathLst>
                <a:path w="41953" h="473784">
                  <a:moveTo>
                    <a:pt x="0" y="0"/>
                  </a:moveTo>
                  <a:lnTo>
                    <a:pt x="16768" y="16768"/>
                  </a:lnTo>
                  <a:lnTo>
                    <a:pt x="32785" y="60731"/>
                  </a:lnTo>
                  <a:lnTo>
                    <a:pt x="40271" y="122828"/>
                  </a:lnTo>
                  <a:lnTo>
                    <a:pt x="41568" y="173004"/>
                  </a:lnTo>
                  <a:lnTo>
                    <a:pt x="41952" y="224916"/>
                  </a:lnTo>
                  <a:lnTo>
                    <a:pt x="40897" y="277342"/>
                  </a:lnTo>
                  <a:lnTo>
                    <a:pt x="34865" y="328751"/>
                  </a:lnTo>
                  <a:lnTo>
                    <a:pt x="32234" y="388635"/>
                  </a:lnTo>
                  <a:lnTo>
                    <a:pt x="31714" y="445525"/>
                  </a:lnTo>
                  <a:lnTo>
                    <a:pt x="31586" y="473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8138529" y="8450733"/>
              <a:ext cx="357970" cy="276605"/>
            </a:xfrm>
            <a:custGeom>
              <a:avLst/>
              <a:gdLst/>
              <a:ahLst/>
              <a:cxnLst/>
              <a:rect l="0" t="0" r="0" b="0"/>
              <a:pathLst>
                <a:path w="357970" h="276605">
                  <a:moveTo>
                    <a:pt x="0" y="22734"/>
                  </a:moveTo>
                  <a:lnTo>
                    <a:pt x="16768" y="11555"/>
                  </a:lnTo>
                  <a:lnTo>
                    <a:pt x="34358" y="9187"/>
                  </a:lnTo>
                  <a:lnTo>
                    <a:pt x="74247" y="17198"/>
                  </a:lnTo>
                  <a:lnTo>
                    <a:pt x="99858" y="32272"/>
                  </a:lnTo>
                  <a:lnTo>
                    <a:pt x="136618" y="68299"/>
                  </a:lnTo>
                  <a:lnTo>
                    <a:pt x="154733" y="97455"/>
                  </a:lnTo>
                  <a:lnTo>
                    <a:pt x="171334" y="144338"/>
                  </a:lnTo>
                  <a:lnTo>
                    <a:pt x="177473" y="199830"/>
                  </a:lnTo>
                  <a:lnTo>
                    <a:pt x="175566" y="259663"/>
                  </a:lnTo>
                  <a:lnTo>
                    <a:pt x="173196" y="271934"/>
                  </a:lnTo>
                  <a:lnTo>
                    <a:pt x="170446" y="276604"/>
                  </a:lnTo>
                  <a:lnTo>
                    <a:pt x="167442" y="276209"/>
                  </a:lnTo>
                  <a:lnTo>
                    <a:pt x="164270" y="272435"/>
                  </a:lnTo>
                  <a:lnTo>
                    <a:pt x="163866" y="252646"/>
                  </a:lnTo>
                  <a:lnTo>
                    <a:pt x="167549" y="197871"/>
                  </a:lnTo>
                  <a:lnTo>
                    <a:pt x="176682" y="141990"/>
                  </a:lnTo>
                  <a:lnTo>
                    <a:pt x="192871" y="89010"/>
                  </a:lnTo>
                  <a:lnTo>
                    <a:pt x="214684" y="55239"/>
                  </a:lnTo>
                  <a:lnTo>
                    <a:pt x="234626" y="34841"/>
                  </a:lnTo>
                  <a:lnTo>
                    <a:pt x="293576" y="916"/>
                  </a:lnTo>
                  <a:lnTo>
                    <a:pt x="304511" y="0"/>
                  </a:lnTo>
                  <a:lnTo>
                    <a:pt x="357969" y="122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8509371" y="8504007"/>
              <a:ext cx="271397" cy="210320"/>
            </a:xfrm>
            <a:custGeom>
              <a:avLst/>
              <a:gdLst/>
              <a:ahLst/>
              <a:cxnLst/>
              <a:rect l="0" t="0" r="0" b="0"/>
              <a:pathLst>
                <a:path w="271397" h="210320">
                  <a:moveTo>
                    <a:pt x="123997" y="85273"/>
                  </a:moveTo>
                  <a:lnTo>
                    <a:pt x="120877" y="42581"/>
                  </a:lnTo>
                  <a:lnTo>
                    <a:pt x="118408" y="32246"/>
                  </a:lnTo>
                  <a:lnTo>
                    <a:pt x="106305" y="14522"/>
                  </a:lnTo>
                  <a:lnTo>
                    <a:pt x="98164" y="6520"/>
                  </a:lnTo>
                  <a:lnTo>
                    <a:pt x="88058" y="4695"/>
                  </a:lnTo>
                  <a:lnTo>
                    <a:pt x="64350" y="12026"/>
                  </a:lnTo>
                  <a:lnTo>
                    <a:pt x="44455" y="26982"/>
                  </a:lnTo>
                  <a:lnTo>
                    <a:pt x="28984" y="45328"/>
                  </a:lnTo>
                  <a:lnTo>
                    <a:pt x="5565" y="96087"/>
                  </a:lnTo>
                  <a:lnTo>
                    <a:pt x="0" y="144240"/>
                  </a:lnTo>
                  <a:lnTo>
                    <a:pt x="4936" y="173482"/>
                  </a:lnTo>
                  <a:lnTo>
                    <a:pt x="9528" y="186193"/>
                  </a:lnTo>
                  <a:lnTo>
                    <a:pt x="23990" y="203435"/>
                  </a:lnTo>
                  <a:lnTo>
                    <a:pt x="32759" y="209671"/>
                  </a:lnTo>
                  <a:lnTo>
                    <a:pt x="42115" y="210319"/>
                  </a:lnTo>
                  <a:lnTo>
                    <a:pt x="61869" y="201680"/>
                  </a:lnTo>
                  <a:lnTo>
                    <a:pt x="87131" y="182675"/>
                  </a:lnTo>
                  <a:lnTo>
                    <a:pt x="109435" y="145459"/>
                  </a:lnTo>
                  <a:lnTo>
                    <a:pt x="129526" y="90056"/>
                  </a:lnTo>
                  <a:lnTo>
                    <a:pt x="148367" y="33260"/>
                  </a:lnTo>
                  <a:lnTo>
                    <a:pt x="159034" y="1232"/>
                  </a:lnTo>
                  <a:lnTo>
                    <a:pt x="162563" y="0"/>
                  </a:lnTo>
                  <a:lnTo>
                    <a:pt x="166086" y="5027"/>
                  </a:lnTo>
                  <a:lnTo>
                    <a:pt x="180144" y="60713"/>
                  </a:lnTo>
                  <a:lnTo>
                    <a:pt x="188120" y="123662"/>
                  </a:lnTo>
                  <a:lnTo>
                    <a:pt x="197730" y="156927"/>
                  </a:lnTo>
                  <a:lnTo>
                    <a:pt x="212919" y="178730"/>
                  </a:lnTo>
                  <a:lnTo>
                    <a:pt x="221883" y="186183"/>
                  </a:lnTo>
                  <a:lnTo>
                    <a:pt x="230199" y="188810"/>
                  </a:lnTo>
                  <a:lnTo>
                    <a:pt x="238082" y="188223"/>
                  </a:lnTo>
                  <a:lnTo>
                    <a:pt x="245677" y="185492"/>
                  </a:lnTo>
                  <a:lnTo>
                    <a:pt x="257235" y="176218"/>
                  </a:lnTo>
                  <a:lnTo>
                    <a:pt x="271396" y="1589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8886307" y="8305011"/>
              <a:ext cx="31332" cy="421140"/>
            </a:xfrm>
            <a:custGeom>
              <a:avLst/>
              <a:gdLst/>
              <a:ahLst/>
              <a:cxnLst/>
              <a:rect l="0" t="0" r="0" b="0"/>
              <a:pathLst>
                <a:path w="31332" h="421140">
                  <a:moveTo>
                    <a:pt x="31331" y="0"/>
                  </a:moveTo>
                  <a:lnTo>
                    <a:pt x="28211" y="55170"/>
                  </a:lnTo>
                  <a:lnTo>
                    <a:pt x="22997" y="110323"/>
                  </a:lnTo>
                  <a:lnTo>
                    <a:pt x="15647" y="170880"/>
                  </a:lnTo>
                  <a:lnTo>
                    <a:pt x="6277" y="219347"/>
                  </a:lnTo>
                  <a:lnTo>
                    <a:pt x="1035" y="279720"/>
                  </a:lnTo>
                  <a:lnTo>
                    <a:pt x="0" y="342945"/>
                  </a:lnTo>
                  <a:lnTo>
                    <a:pt x="2940" y="389392"/>
                  </a:lnTo>
                  <a:lnTo>
                    <a:pt x="10274" y="4211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8896581" y="8420824"/>
              <a:ext cx="178985" cy="94758"/>
            </a:xfrm>
            <a:custGeom>
              <a:avLst/>
              <a:gdLst/>
              <a:ahLst/>
              <a:cxnLst/>
              <a:rect l="0" t="0" r="0" b="0"/>
              <a:pathLst>
                <a:path w="178985" h="94758">
                  <a:moveTo>
                    <a:pt x="178984" y="0"/>
                  </a:moveTo>
                  <a:lnTo>
                    <a:pt x="125109" y="19128"/>
                  </a:lnTo>
                  <a:lnTo>
                    <a:pt x="63063" y="56599"/>
                  </a:lnTo>
                  <a:lnTo>
                    <a:pt x="0" y="9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9096622" y="8473467"/>
              <a:ext cx="63172" cy="242155"/>
            </a:xfrm>
            <a:custGeom>
              <a:avLst/>
              <a:gdLst/>
              <a:ahLst/>
              <a:cxnLst/>
              <a:rect l="0" t="0" r="0" b="0"/>
              <a:pathLst>
                <a:path w="63172" h="242155">
                  <a:moveTo>
                    <a:pt x="63171" y="0"/>
                  </a:moveTo>
                  <a:lnTo>
                    <a:pt x="47530" y="17981"/>
                  </a:lnTo>
                  <a:lnTo>
                    <a:pt x="35660" y="47831"/>
                  </a:lnTo>
                  <a:lnTo>
                    <a:pt x="24734" y="97230"/>
                  </a:lnTo>
                  <a:lnTo>
                    <a:pt x="14088" y="147222"/>
                  </a:lnTo>
                  <a:lnTo>
                    <a:pt x="4695" y="209867"/>
                  </a:lnTo>
                  <a:lnTo>
                    <a:pt x="0" y="2421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9277070" y="8473467"/>
              <a:ext cx="130542" cy="230085"/>
            </a:xfrm>
            <a:custGeom>
              <a:avLst/>
              <a:gdLst/>
              <a:ahLst/>
              <a:cxnLst/>
              <a:rect l="0" t="0" r="0" b="0"/>
              <a:pathLst>
                <a:path w="130542" h="230085">
                  <a:moveTo>
                    <a:pt x="9065" y="0"/>
                  </a:moveTo>
                  <a:lnTo>
                    <a:pt x="5946" y="59357"/>
                  </a:lnTo>
                  <a:lnTo>
                    <a:pt x="0" y="121298"/>
                  </a:lnTo>
                  <a:lnTo>
                    <a:pt x="4560" y="180609"/>
                  </a:lnTo>
                  <a:lnTo>
                    <a:pt x="16421" y="209343"/>
                  </a:lnTo>
                  <a:lnTo>
                    <a:pt x="24497" y="220280"/>
                  </a:lnTo>
                  <a:lnTo>
                    <a:pt x="34561" y="226401"/>
                  </a:lnTo>
                  <a:lnTo>
                    <a:pt x="58221" y="230084"/>
                  </a:lnTo>
                  <a:lnTo>
                    <a:pt x="81215" y="221582"/>
                  </a:lnTo>
                  <a:lnTo>
                    <a:pt x="101963" y="204935"/>
                  </a:lnTo>
                  <a:lnTo>
                    <a:pt x="118984" y="181939"/>
                  </a:lnTo>
                  <a:lnTo>
                    <a:pt x="130541" y="131506"/>
                  </a:lnTo>
                  <a:lnTo>
                    <a:pt x="127006" y="98611"/>
                  </a:lnTo>
                  <a:lnTo>
                    <a:pt x="117635" y="70733"/>
                  </a:lnTo>
                  <a:lnTo>
                    <a:pt x="105671" y="50544"/>
                  </a:lnTo>
                  <a:lnTo>
                    <a:pt x="89436" y="36892"/>
                  </a:lnTo>
                  <a:lnTo>
                    <a:pt x="69352" y="28095"/>
                  </a:lnTo>
                  <a:lnTo>
                    <a:pt x="19594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9543282" y="8472570"/>
              <a:ext cx="206108" cy="169353"/>
            </a:xfrm>
            <a:custGeom>
              <a:avLst/>
              <a:gdLst/>
              <a:ahLst/>
              <a:cxnLst/>
              <a:rect l="0" t="0" r="0" b="0"/>
              <a:pathLst>
                <a:path w="206108" h="169353">
                  <a:moveTo>
                    <a:pt x="6065" y="169352"/>
                  </a:moveTo>
                  <a:lnTo>
                    <a:pt x="0" y="136901"/>
                  </a:lnTo>
                  <a:lnTo>
                    <a:pt x="13784" y="74520"/>
                  </a:lnTo>
                  <a:lnTo>
                    <a:pt x="24990" y="44158"/>
                  </a:lnTo>
                  <a:lnTo>
                    <a:pt x="36314" y="27533"/>
                  </a:lnTo>
                  <a:lnTo>
                    <a:pt x="72610" y="5020"/>
                  </a:lnTo>
                  <a:lnTo>
                    <a:pt x="100762" y="0"/>
                  </a:lnTo>
                  <a:lnTo>
                    <a:pt x="127701" y="2837"/>
                  </a:lnTo>
                  <a:lnTo>
                    <a:pt x="151374" y="11897"/>
                  </a:lnTo>
                  <a:lnTo>
                    <a:pt x="170472" y="29962"/>
                  </a:lnTo>
                  <a:lnTo>
                    <a:pt x="185590" y="54758"/>
                  </a:lnTo>
                  <a:lnTo>
                    <a:pt x="206107" y="11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3621803" y="9115705"/>
              <a:ext cx="1540519" cy="336562"/>
            </a:xfrm>
            <a:custGeom>
              <a:avLst/>
              <a:gdLst/>
              <a:ahLst/>
              <a:cxnLst/>
              <a:rect l="0" t="0" r="0" b="0"/>
              <a:pathLst>
                <a:path w="1540519" h="336562">
                  <a:moveTo>
                    <a:pt x="0" y="210570"/>
                  </a:moveTo>
                  <a:lnTo>
                    <a:pt x="26364" y="272850"/>
                  </a:lnTo>
                  <a:lnTo>
                    <a:pt x="48496" y="310782"/>
                  </a:lnTo>
                  <a:lnTo>
                    <a:pt x="71077" y="329587"/>
                  </a:lnTo>
                  <a:lnTo>
                    <a:pt x="96710" y="336386"/>
                  </a:lnTo>
                  <a:lnTo>
                    <a:pt x="110097" y="336561"/>
                  </a:lnTo>
                  <a:lnTo>
                    <a:pt x="134330" y="327398"/>
                  </a:lnTo>
                  <a:lnTo>
                    <a:pt x="195767" y="277309"/>
                  </a:lnTo>
                  <a:lnTo>
                    <a:pt x="246790" y="220885"/>
                  </a:lnTo>
                  <a:lnTo>
                    <a:pt x="305734" y="175764"/>
                  </a:lnTo>
                  <a:lnTo>
                    <a:pt x="350641" y="150576"/>
                  </a:lnTo>
                  <a:lnTo>
                    <a:pt x="404225" y="133989"/>
                  </a:lnTo>
                  <a:lnTo>
                    <a:pt x="462662" y="128607"/>
                  </a:lnTo>
                  <a:lnTo>
                    <a:pt x="515071" y="127013"/>
                  </a:lnTo>
                  <a:lnTo>
                    <a:pt x="577572" y="137884"/>
                  </a:lnTo>
                  <a:lnTo>
                    <a:pt x="598290" y="145510"/>
                  </a:lnTo>
                  <a:lnTo>
                    <a:pt x="638025" y="176150"/>
                  </a:lnTo>
                  <a:lnTo>
                    <a:pt x="673732" y="238778"/>
                  </a:lnTo>
                  <a:lnTo>
                    <a:pt x="696293" y="283602"/>
                  </a:lnTo>
                  <a:lnTo>
                    <a:pt x="701671" y="287333"/>
                  </a:lnTo>
                  <a:lnTo>
                    <a:pt x="707596" y="286312"/>
                  </a:lnTo>
                  <a:lnTo>
                    <a:pt x="713886" y="282121"/>
                  </a:lnTo>
                  <a:lnTo>
                    <a:pt x="723995" y="268107"/>
                  </a:lnTo>
                  <a:lnTo>
                    <a:pt x="752094" y="205885"/>
                  </a:lnTo>
                  <a:lnTo>
                    <a:pt x="791857" y="142579"/>
                  </a:lnTo>
                  <a:lnTo>
                    <a:pt x="811681" y="124590"/>
                  </a:lnTo>
                  <a:lnTo>
                    <a:pt x="864182" y="97920"/>
                  </a:lnTo>
                  <a:lnTo>
                    <a:pt x="919350" y="88285"/>
                  </a:lnTo>
                  <a:lnTo>
                    <a:pt x="975657" y="93434"/>
                  </a:lnTo>
                  <a:lnTo>
                    <a:pt x="1020574" y="108837"/>
                  </a:lnTo>
                  <a:lnTo>
                    <a:pt x="1073817" y="140848"/>
                  </a:lnTo>
                  <a:lnTo>
                    <a:pt x="1132127" y="175536"/>
                  </a:lnTo>
                  <a:lnTo>
                    <a:pt x="1189068" y="207458"/>
                  </a:lnTo>
                  <a:lnTo>
                    <a:pt x="1231706" y="223993"/>
                  </a:lnTo>
                  <a:lnTo>
                    <a:pt x="1280149" y="223776"/>
                  </a:lnTo>
                  <a:lnTo>
                    <a:pt x="1335355" y="213222"/>
                  </a:lnTo>
                  <a:lnTo>
                    <a:pt x="1386987" y="196753"/>
                  </a:lnTo>
                  <a:lnTo>
                    <a:pt x="1449570" y="157638"/>
                  </a:lnTo>
                  <a:lnTo>
                    <a:pt x="1501869" y="103189"/>
                  </a:lnTo>
                  <a:lnTo>
                    <a:pt x="1538573" y="41930"/>
                  </a:lnTo>
                  <a:lnTo>
                    <a:pt x="1540518" y="24094"/>
                  </a:lnTo>
                  <a:lnTo>
                    <a:pt x="153716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4035399" y="9529243"/>
              <a:ext cx="176630" cy="281344"/>
            </a:xfrm>
            <a:custGeom>
              <a:avLst/>
              <a:gdLst/>
              <a:ahLst/>
              <a:cxnLst/>
              <a:rect l="0" t="0" r="0" b="0"/>
              <a:pathLst>
                <a:path w="176630" h="281344">
                  <a:moveTo>
                    <a:pt x="165472" y="18131"/>
                  </a:moveTo>
                  <a:lnTo>
                    <a:pt x="148704" y="6952"/>
                  </a:lnTo>
                  <a:lnTo>
                    <a:pt x="110331" y="0"/>
                  </a:lnTo>
                  <a:lnTo>
                    <a:pt x="67505" y="9119"/>
                  </a:lnTo>
                  <a:lnTo>
                    <a:pt x="30770" y="32228"/>
                  </a:lnTo>
                  <a:lnTo>
                    <a:pt x="3248" y="61302"/>
                  </a:lnTo>
                  <a:lnTo>
                    <a:pt x="0" y="71478"/>
                  </a:lnTo>
                  <a:lnTo>
                    <a:pt x="2632" y="92143"/>
                  </a:lnTo>
                  <a:lnTo>
                    <a:pt x="10118" y="100227"/>
                  </a:lnTo>
                  <a:lnTo>
                    <a:pt x="34035" y="112330"/>
                  </a:lnTo>
                  <a:lnTo>
                    <a:pt x="88643" y="122395"/>
                  </a:lnTo>
                  <a:lnTo>
                    <a:pt x="128150" y="132342"/>
                  </a:lnTo>
                  <a:lnTo>
                    <a:pt x="147324" y="143370"/>
                  </a:lnTo>
                  <a:lnTo>
                    <a:pt x="171273" y="168322"/>
                  </a:lnTo>
                  <a:lnTo>
                    <a:pt x="176629" y="194067"/>
                  </a:lnTo>
                  <a:lnTo>
                    <a:pt x="176419" y="209121"/>
                  </a:lnTo>
                  <a:lnTo>
                    <a:pt x="166827" y="235206"/>
                  </a:lnTo>
                  <a:lnTo>
                    <a:pt x="150866" y="256159"/>
                  </a:lnTo>
                  <a:lnTo>
                    <a:pt x="132074" y="269371"/>
                  </a:lnTo>
                  <a:lnTo>
                    <a:pt x="70715" y="2813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4295627" y="9544979"/>
              <a:ext cx="169384" cy="366637"/>
            </a:xfrm>
            <a:custGeom>
              <a:avLst/>
              <a:gdLst/>
              <a:ahLst/>
              <a:cxnLst/>
              <a:rect l="0" t="0" r="0" b="0"/>
              <a:pathLst>
                <a:path w="169384" h="366637">
                  <a:moveTo>
                    <a:pt x="0" y="223493"/>
                  </a:moveTo>
                  <a:lnTo>
                    <a:pt x="17959" y="286943"/>
                  </a:lnTo>
                  <a:lnTo>
                    <a:pt x="28547" y="348157"/>
                  </a:lnTo>
                  <a:lnTo>
                    <a:pt x="29065" y="366636"/>
                  </a:lnTo>
                  <a:lnTo>
                    <a:pt x="25396" y="355352"/>
                  </a:lnTo>
                  <a:lnTo>
                    <a:pt x="21915" y="293212"/>
                  </a:lnTo>
                  <a:lnTo>
                    <a:pt x="21311" y="237391"/>
                  </a:lnTo>
                  <a:lnTo>
                    <a:pt x="21170" y="189116"/>
                  </a:lnTo>
                  <a:lnTo>
                    <a:pt x="26680" y="131678"/>
                  </a:lnTo>
                  <a:lnTo>
                    <a:pt x="39022" y="78755"/>
                  </a:lnTo>
                  <a:lnTo>
                    <a:pt x="61796" y="23802"/>
                  </a:lnTo>
                  <a:lnTo>
                    <a:pt x="77768" y="8789"/>
                  </a:lnTo>
                  <a:lnTo>
                    <a:pt x="86940" y="3147"/>
                  </a:lnTo>
                  <a:lnTo>
                    <a:pt x="106490" y="0"/>
                  </a:lnTo>
                  <a:lnTo>
                    <a:pt x="116617" y="798"/>
                  </a:lnTo>
                  <a:lnTo>
                    <a:pt x="134108" y="7924"/>
                  </a:lnTo>
                  <a:lnTo>
                    <a:pt x="142048" y="13100"/>
                  </a:lnTo>
                  <a:lnTo>
                    <a:pt x="164401" y="42741"/>
                  </a:lnTo>
                  <a:lnTo>
                    <a:pt x="169383" y="67899"/>
                  </a:lnTo>
                  <a:lnTo>
                    <a:pt x="163050" y="116589"/>
                  </a:lnTo>
                  <a:lnTo>
                    <a:pt x="142678" y="154903"/>
                  </a:lnTo>
                  <a:lnTo>
                    <a:pt x="114415" y="190302"/>
                  </a:lnTo>
                  <a:lnTo>
                    <a:pt x="83814" y="211839"/>
                  </a:lnTo>
                  <a:lnTo>
                    <a:pt x="31586" y="2234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4516725" y="9484202"/>
              <a:ext cx="42116" cy="294799"/>
            </a:xfrm>
            <a:custGeom>
              <a:avLst/>
              <a:gdLst/>
              <a:ahLst/>
              <a:cxnLst/>
              <a:rect l="0" t="0" r="0" b="0"/>
              <a:pathLst>
                <a:path w="42116" h="294799">
                  <a:moveTo>
                    <a:pt x="0" y="0"/>
                  </a:moveTo>
                  <a:lnTo>
                    <a:pt x="8334" y="48931"/>
                  </a:lnTo>
                  <a:lnTo>
                    <a:pt x="15684" y="102473"/>
                  </a:lnTo>
                  <a:lnTo>
                    <a:pt x="21166" y="155249"/>
                  </a:lnTo>
                  <a:lnTo>
                    <a:pt x="29181" y="213854"/>
                  </a:lnTo>
                  <a:lnTo>
                    <a:pt x="36701" y="270231"/>
                  </a:lnTo>
                  <a:lnTo>
                    <a:pt x="42115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4706239" y="9621073"/>
              <a:ext cx="21058" cy="157928"/>
            </a:xfrm>
            <a:custGeom>
              <a:avLst/>
              <a:gdLst/>
              <a:ahLst/>
              <a:cxnLst/>
              <a:rect l="0" t="0" r="0" b="0"/>
              <a:pathLst>
                <a:path w="21058" h="157928">
                  <a:moveTo>
                    <a:pt x="0" y="0"/>
                  </a:moveTo>
                  <a:lnTo>
                    <a:pt x="0" y="52051"/>
                  </a:lnTo>
                  <a:lnTo>
                    <a:pt x="3119" y="101989"/>
                  </a:lnTo>
                  <a:lnTo>
                    <a:pt x="11452" y="137063"/>
                  </a:lnTo>
                  <a:lnTo>
                    <a:pt x="21057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4864166" y="9539439"/>
              <a:ext cx="178985" cy="207976"/>
            </a:xfrm>
            <a:custGeom>
              <a:avLst/>
              <a:gdLst/>
              <a:ahLst/>
              <a:cxnLst/>
              <a:rect l="0" t="0" r="0" b="0"/>
              <a:pathLst>
                <a:path w="178985" h="207976">
                  <a:moveTo>
                    <a:pt x="0" y="50049"/>
                  </a:moveTo>
                  <a:lnTo>
                    <a:pt x="0" y="99311"/>
                  </a:lnTo>
                  <a:lnTo>
                    <a:pt x="3119" y="160341"/>
                  </a:lnTo>
                  <a:lnTo>
                    <a:pt x="5589" y="172710"/>
                  </a:lnTo>
                  <a:lnTo>
                    <a:pt x="8405" y="176276"/>
                  </a:lnTo>
                  <a:lnTo>
                    <a:pt x="11453" y="173974"/>
                  </a:lnTo>
                  <a:lnTo>
                    <a:pt x="35433" y="118100"/>
                  </a:lnTo>
                  <a:lnTo>
                    <a:pt x="55734" y="61219"/>
                  </a:lnTo>
                  <a:lnTo>
                    <a:pt x="72146" y="29182"/>
                  </a:lnTo>
                  <a:lnTo>
                    <a:pt x="97416" y="3051"/>
                  </a:lnTo>
                  <a:lnTo>
                    <a:pt x="107058" y="0"/>
                  </a:lnTo>
                  <a:lnTo>
                    <a:pt x="127130" y="2848"/>
                  </a:lnTo>
                  <a:lnTo>
                    <a:pt x="135056" y="9223"/>
                  </a:lnTo>
                  <a:lnTo>
                    <a:pt x="146982" y="28784"/>
                  </a:lnTo>
                  <a:lnTo>
                    <a:pt x="156935" y="80640"/>
                  </a:lnTo>
                  <a:lnTo>
                    <a:pt x="164522" y="129043"/>
                  </a:lnTo>
                  <a:lnTo>
                    <a:pt x="170798" y="185322"/>
                  </a:lnTo>
                  <a:lnTo>
                    <a:pt x="178984" y="2079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5148435" y="9357860"/>
              <a:ext cx="52644" cy="357970"/>
            </a:xfrm>
            <a:custGeom>
              <a:avLst/>
              <a:gdLst/>
              <a:ahLst/>
              <a:cxnLst/>
              <a:rect l="0" t="0" r="0" b="0"/>
              <a:pathLst>
                <a:path w="52644" h="357970">
                  <a:moveTo>
                    <a:pt x="52643" y="0"/>
                  </a:moveTo>
                  <a:lnTo>
                    <a:pt x="44310" y="48931"/>
                  </a:lnTo>
                  <a:lnTo>
                    <a:pt x="36959" y="108062"/>
                  </a:lnTo>
                  <a:lnTo>
                    <a:pt x="33178" y="156281"/>
                  </a:lnTo>
                  <a:lnTo>
                    <a:pt x="24665" y="217741"/>
                  </a:lnTo>
                  <a:lnTo>
                    <a:pt x="18650" y="278753"/>
                  </a:lnTo>
                  <a:lnTo>
                    <a:pt x="10428" y="339912"/>
                  </a:lnTo>
                  <a:lnTo>
                    <a:pt x="8122" y="345931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5106321" y="9464385"/>
              <a:ext cx="315856" cy="225181"/>
            </a:xfrm>
            <a:custGeom>
              <a:avLst/>
              <a:gdLst/>
              <a:ahLst/>
              <a:cxnLst/>
              <a:rect l="0" t="0" r="0" b="0"/>
              <a:pathLst>
                <a:path w="315856" h="225181">
                  <a:moveTo>
                    <a:pt x="0" y="93517"/>
                  </a:moveTo>
                  <a:lnTo>
                    <a:pt x="17981" y="117563"/>
                  </a:lnTo>
                  <a:lnTo>
                    <a:pt x="34898" y="131890"/>
                  </a:lnTo>
                  <a:lnTo>
                    <a:pt x="60354" y="139818"/>
                  </a:lnTo>
                  <a:lnTo>
                    <a:pt x="110690" y="141160"/>
                  </a:lnTo>
                  <a:lnTo>
                    <a:pt x="173813" y="131134"/>
                  </a:lnTo>
                  <a:lnTo>
                    <a:pt x="232637" y="96324"/>
                  </a:lnTo>
                  <a:lnTo>
                    <a:pt x="278837" y="60406"/>
                  </a:lnTo>
                  <a:lnTo>
                    <a:pt x="292774" y="40196"/>
                  </a:lnTo>
                  <a:lnTo>
                    <a:pt x="296628" y="19517"/>
                  </a:lnTo>
                  <a:lnTo>
                    <a:pt x="296018" y="9089"/>
                  </a:lnTo>
                  <a:lnTo>
                    <a:pt x="292102" y="3306"/>
                  </a:lnTo>
                  <a:lnTo>
                    <a:pt x="285982" y="621"/>
                  </a:lnTo>
                  <a:lnTo>
                    <a:pt x="278392" y="0"/>
                  </a:lnTo>
                  <a:lnTo>
                    <a:pt x="263720" y="5551"/>
                  </a:lnTo>
                  <a:lnTo>
                    <a:pt x="220949" y="35920"/>
                  </a:lnTo>
                  <a:lnTo>
                    <a:pt x="182937" y="83722"/>
                  </a:lnTo>
                  <a:lnTo>
                    <a:pt x="155073" y="146223"/>
                  </a:lnTo>
                  <a:lnTo>
                    <a:pt x="155262" y="183352"/>
                  </a:lnTo>
                  <a:lnTo>
                    <a:pt x="162982" y="204024"/>
                  </a:lnTo>
                  <a:lnTo>
                    <a:pt x="168316" y="212812"/>
                  </a:lnTo>
                  <a:lnTo>
                    <a:pt x="176552" y="218670"/>
                  </a:lnTo>
                  <a:lnTo>
                    <a:pt x="198181" y="225180"/>
                  </a:lnTo>
                  <a:lnTo>
                    <a:pt x="242254" y="217666"/>
                  </a:lnTo>
                  <a:lnTo>
                    <a:pt x="290398" y="188099"/>
                  </a:lnTo>
                  <a:lnTo>
                    <a:pt x="315855" y="1672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5516933" y="9431560"/>
              <a:ext cx="105286" cy="207111"/>
            </a:xfrm>
            <a:custGeom>
              <a:avLst/>
              <a:gdLst/>
              <a:ahLst/>
              <a:cxnLst/>
              <a:rect l="0" t="0" r="0" b="0"/>
              <a:pathLst>
                <a:path w="105286" h="207111">
                  <a:moveTo>
                    <a:pt x="0" y="42114"/>
                  </a:moveTo>
                  <a:lnTo>
                    <a:pt x="0" y="91044"/>
                  </a:lnTo>
                  <a:lnTo>
                    <a:pt x="0" y="138891"/>
                  </a:lnTo>
                  <a:lnTo>
                    <a:pt x="5589" y="201871"/>
                  </a:lnTo>
                  <a:lnTo>
                    <a:pt x="8405" y="207110"/>
                  </a:lnTo>
                  <a:lnTo>
                    <a:pt x="11453" y="205924"/>
                  </a:lnTo>
                  <a:lnTo>
                    <a:pt x="14654" y="200454"/>
                  </a:lnTo>
                  <a:lnTo>
                    <a:pt x="28198" y="144751"/>
                  </a:lnTo>
                  <a:lnTo>
                    <a:pt x="45257" y="96313"/>
                  </a:lnTo>
                  <a:lnTo>
                    <a:pt x="77623" y="42318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5690068" y="9378917"/>
              <a:ext cx="167403" cy="269252"/>
            </a:xfrm>
            <a:custGeom>
              <a:avLst/>
              <a:gdLst/>
              <a:ahLst/>
              <a:cxnLst/>
              <a:rect l="0" t="0" r="0" b="0"/>
              <a:pathLst>
                <a:path w="167403" h="269252">
                  <a:moveTo>
                    <a:pt x="121663" y="0"/>
                  </a:moveTo>
                  <a:lnTo>
                    <a:pt x="68635" y="29309"/>
                  </a:lnTo>
                  <a:lnTo>
                    <a:pt x="11113" y="71667"/>
                  </a:lnTo>
                  <a:lnTo>
                    <a:pt x="2340" y="79364"/>
                  </a:lnTo>
                  <a:lnTo>
                    <a:pt x="0" y="86834"/>
                  </a:lnTo>
                  <a:lnTo>
                    <a:pt x="1950" y="94154"/>
                  </a:lnTo>
                  <a:lnTo>
                    <a:pt x="6759" y="101374"/>
                  </a:lnTo>
                  <a:lnTo>
                    <a:pt x="13475" y="105017"/>
                  </a:lnTo>
                  <a:lnTo>
                    <a:pt x="70674" y="105481"/>
                  </a:lnTo>
                  <a:lnTo>
                    <a:pt x="114094" y="116522"/>
                  </a:lnTo>
                  <a:lnTo>
                    <a:pt x="151006" y="134611"/>
                  </a:lnTo>
                  <a:lnTo>
                    <a:pt x="158772" y="143553"/>
                  </a:lnTo>
                  <a:lnTo>
                    <a:pt x="167402" y="165967"/>
                  </a:lnTo>
                  <a:lnTo>
                    <a:pt x="164998" y="191527"/>
                  </a:lnTo>
                  <a:lnTo>
                    <a:pt x="156131" y="216145"/>
                  </a:lnTo>
                  <a:lnTo>
                    <a:pt x="124628" y="258589"/>
                  </a:lnTo>
                  <a:lnTo>
                    <a:pt x="104653" y="267007"/>
                  </a:lnTo>
                  <a:lnTo>
                    <a:pt x="92776" y="269251"/>
                  </a:lnTo>
                  <a:lnTo>
                    <a:pt x="82517" y="268408"/>
                  </a:lnTo>
                  <a:lnTo>
                    <a:pt x="47963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6190757" y="9263104"/>
              <a:ext cx="10491" cy="294799"/>
            </a:xfrm>
            <a:custGeom>
              <a:avLst/>
              <a:gdLst/>
              <a:ahLst/>
              <a:cxnLst/>
              <a:rect l="0" t="0" r="0" b="0"/>
              <a:pathLst>
                <a:path w="10491" h="294799">
                  <a:moveTo>
                    <a:pt x="0" y="0"/>
                  </a:moveTo>
                  <a:lnTo>
                    <a:pt x="8333" y="54144"/>
                  </a:lnTo>
                  <a:lnTo>
                    <a:pt x="10094" y="109091"/>
                  </a:lnTo>
                  <a:lnTo>
                    <a:pt x="10399" y="156585"/>
                  </a:lnTo>
                  <a:lnTo>
                    <a:pt x="10490" y="213292"/>
                  </a:lnTo>
                  <a:lnTo>
                    <a:pt x="2190" y="275616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6117057" y="9210461"/>
              <a:ext cx="189514" cy="157929"/>
            </a:xfrm>
            <a:custGeom>
              <a:avLst/>
              <a:gdLst/>
              <a:ahLst/>
              <a:cxnLst/>
              <a:rect l="0" t="0" r="0" b="0"/>
              <a:pathLst>
                <a:path w="189514" h="157929">
                  <a:moveTo>
                    <a:pt x="189513" y="0"/>
                  </a:moveTo>
                  <a:lnTo>
                    <a:pt x="130896" y="34899"/>
                  </a:lnTo>
                  <a:lnTo>
                    <a:pt x="74300" y="84665"/>
                  </a:lnTo>
                  <a:lnTo>
                    <a:pt x="16821" y="141198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6360503" y="9136762"/>
              <a:ext cx="419851" cy="389284"/>
            </a:xfrm>
            <a:custGeom>
              <a:avLst/>
              <a:gdLst/>
              <a:ahLst/>
              <a:cxnLst/>
              <a:rect l="0" t="0" r="0" b="0"/>
              <a:pathLst>
                <a:path w="419851" h="389284">
                  <a:moveTo>
                    <a:pt x="19767" y="0"/>
                  </a:moveTo>
                  <a:lnTo>
                    <a:pt x="27002" y="27556"/>
                  </a:lnTo>
                  <a:lnTo>
                    <a:pt x="29645" y="83778"/>
                  </a:lnTo>
                  <a:lnTo>
                    <a:pt x="30167" y="145881"/>
                  </a:lnTo>
                  <a:lnTo>
                    <a:pt x="24668" y="197123"/>
                  </a:lnTo>
                  <a:lnTo>
                    <a:pt x="21219" y="249350"/>
                  </a:lnTo>
                  <a:lnTo>
                    <a:pt x="11648" y="309823"/>
                  </a:lnTo>
                  <a:lnTo>
                    <a:pt x="645" y="373292"/>
                  </a:lnTo>
                  <a:lnTo>
                    <a:pt x="0" y="375203"/>
                  </a:lnTo>
                  <a:lnTo>
                    <a:pt x="262" y="347868"/>
                  </a:lnTo>
                  <a:lnTo>
                    <a:pt x="13414" y="294855"/>
                  </a:lnTo>
                  <a:lnTo>
                    <a:pt x="44955" y="239043"/>
                  </a:lnTo>
                  <a:lnTo>
                    <a:pt x="54106" y="226043"/>
                  </a:lnTo>
                  <a:lnTo>
                    <a:pt x="64886" y="219716"/>
                  </a:lnTo>
                  <a:lnTo>
                    <a:pt x="76752" y="217837"/>
                  </a:lnTo>
                  <a:lnTo>
                    <a:pt x="89342" y="218924"/>
                  </a:lnTo>
                  <a:lnTo>
                    <a:pt x="100076" y="224328"/>
                  </a:lnTo>
                  <a:lnTo>
                    <a:pt x="134113" y="263504"/>
                  </a:lnTo>
                  <a:lnTo>
                    <a:pt x="172352" y="326409"/>
                  </a:lnTo>
                  <a:lnTo>
                    <a:pt x="191697" y="345112"/>
                  </a:lnTo>
                  <a:lnTo>
                    <a:pt x="215893" y="357324"/>
                  </a:lnTo>
                  <a:lnTo>
                    <a:pt x="242245" y="357292"/>
                  </a:lnTo>
                  <a:lnTo>
                    <a:pt x="255823" y="354008"/>
                  </a:lnTo>
                  <a:lnTo>
                    <a:pt x="280268" y="337881"/>
                  </a:lnTo>
                  <a:lnTo>
                    <a:pt x="301662" y="313946"/>
                  </a:lnTo>
                  <a:lnTo>
                    <a:pt x="334459" y="257159"/>
                  </a:lnTo>
                  <a:lnTo>
                    <a:pt x="341865" y="245139"/>
                  </a:lnTo>
                  <a:lnTo>
                    <a:pt x="352290" y="194686"/>
                  </a:lnTo>
                  <a:lnTo>
                    <a:pt x="349789" y="152052"/>
                  </a:lnTo>
                  <a:lnTo>
                    <a:pt x="345067" y="144651"/>
                  </a:lnTo>
                  <a:lnTo>
                    <a:pt x="338409" y="140889"/>
                  </a:lnTo>
                  <a:lnTo>
                    <a:pt x="330461" y="139549"/>
                  </a:lnTo>
                  <a:lnTo>
                    <a:pt x="322822" y="142165"/>
                  </a:lnTo>
                  <a:lnTo>
                    <a:pt x="308096" y="154432"/>
                  </a:lnTo>
                  <a:lnTo>
                    <a:pt x="286652" y="181068"/>
                  </a:lnTo>
                  <a:lnTo>
                    <a:pt x="262867" y="243355"/>
                  </a:lnTo>
                  <a:lnTo>
                    <a:pt x="246839" y="304098"/>
                  </a:lnTo>
                  <a:lnTo>
                    <a:pt x="248589" y="325837"/>
                  </a:lnTo>
                  <a:lnTo>
                    <a:pt x="261741" y="363396"/>
                  </a:lnTo>
                  <a:lnTo>
                    <a:pt x="280168" y="381048"/>
                  </a:lnTo>
                  <a:lnTo>
                    <a:pt x="291634" y="387393"/>
                  </a:lnTo>
                  <a:lnTo>
                    <a:pt x="303957" y="389283"/>
                  </a:lnTo>
                  <a:lnTo>
                    <a:pt x="330127" y="385144"/>
                  </a:lnTo>
                  <a:lnTo>
                    <a:pt x="365579" y="364071"/>
                  </a:lnTo>
                  <a:lnTo>
                    <a:pt x="419850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7023175" y="9042005"/>
              <a:ext cx="20391" cy="421141"/>
            </a:xfrm>
            <a:custGeom>
              <a:avLst/>
              <a:gdLst/>
              <a:ahLst/>
              <a:cxnLst/>
              <a:rect l="0" t="0" r="0" b="0"/>
              <a:pathLst>
                <a:path w="20391" h="421141">
                  <a:moveTo>
                    <a:pt x="20390" y="0"/>
                  </a:moveTo>
                  <a:lnTo>
                    <a:pt x="13154" y="28726"/>
                  </a:lnTo>
                  <a:lnTo>
                    <a:pt x="10837" y="77922"/>
                  </a:lnTo>
                  <a:lnTo>
                    <a:pt x="8980" y="128893"/>
                  </a:lnTo>
                  <a:lnTo>
                    <a:pt x="1585" y="191750"/>
                  </a:lnTo>
                  <a:lnTo>
                    <a:pt x="0" y="242819"/>
                  </a:lnTo>
                  <a:lnTo>
                    <a:pt x="2650" y="291876"/>
                  </a:lnTo>
                  <a:lnTo>
                    <a:pt x="8437" y="350373"/>
                  </a:lnTo>
                  <a:lnTo>
                    <a:pt x="18008" y="408586"/>
                  </a:lnTo>
                  <a:lnTo>
                    <a:pt x="2039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6969865" y="9049395"/>
              <a:ext cx="309274" cy="455865"/>
            </a:xfrm>
            <a:custGeom>
              <a:avLst/>
              <a:gdLst/>
              <a:ahLst/>
              <a:cxnLst/>
              <a:rect l="0" t="0" r="0" b="0"/>
              <a:pathLst>
                <a:path w="309274" h="455865">
                  <a:moveTo>
                    <a:pt x="0" y="34725"/>
                  </a:moveTo>
                  <a:lnTo>
                    <a:pt x="11179" y="17957"/>
                  </a:lnTo>
                  <a:lnTo>
                    <a:pt x="32265" y="6606"/>
                  </a:lnTo>
                  <a:lnTo>
                    <a:pt x="58794" y="0"/>
                  </a:lnTo>
                  <a:lnTo>
                    <a:pt x="120827" y="2494"/>
                  </a:lnTo>
                  <a:lnTo>
                    <a:pt x="181378" y="14507"/>
                  </a:lnTo>
                  <a:lnTo>
                    <a:pt x="205785" y="22229"/>
                  </a:lnTo>
                  <a:lnTo>
                    <a:pt x="262701" y="59734"/>
                  </a:lnTo>
                  <a:lnTo>
                    <a:pt x="285419" y="81649"/>
                  </a:lnTo>
                  <a:lnTo>
                    <a:pt x="308064" y="130114"/>
                  </a:lnTo>
                  <a:lnTo>
                    <a:pt x="309273" y="153939"/>
                  </a:lnTo>
                  <a:lnTo>
                    <a:pt x="300517" y="207362"/>
                  </a:lnTo>
                  <a:lnTo>
                    <a:pt x="285183" y="262975"/>
                  </a:lnTo>
                  <a:lnTo>
                    <a:pt x="250785" y="319021"/>
                  </a:lnTo>
                  <a:lnTo>
                    <a:pt x="200962" y="380782"/>
                  </a:lnTo>
                  <a:lnTo>
                    <a:pt x="175618" y="411001"/>
                  </a:lnTo>
                  <a:lnTo>
                    <a:pt x="114448" y="449979"/>
                  </a:lnTo>
                  <a:lnTo>
                    <a:pt x="105285" y="4558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391005" y="9105176"/>
              <a:ext cx="10513" cy="315856"/>
            </a:xfrm>
            <a:custGeom>
              <a:avLst/>
              <a:gdLst/>
              <a:ahLst/>
              <a:cxnLst/>
              <a:rect l="0" t="0" r="0" b="0"/>
              <a:pathLst>
                <a:path w="10513" h="315856">
                  <a:moveTo>
                    <a:pt x="0" y="0"/>
                  </a:moveTo>
                  <a:lnTo>
                    <a:pt x="8334" y="54145"/>
                  </a:lnTo>
                  <a:lnTo>
                    <a:pt x="10095" y="114681"/>
                  </a:lnTo>
                  <a:lnTo>
                    <a:pt x="10443" y="174558"/>
                  </a:lnTo>
                  <a:lnTo>
                    <a:pt x="10512" y="231447"/>
                  </a:lnTo>
                  <a:lnTo>
                    <a:pt x="4937" y="287744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7359420" y="8939565"/>
              <a:ext cx="379027" cy="470939"/>
            </a:xfrm>
            <a:custGeom>
              <a:avLst/>
              <a:gdLst/>
              <a:ahLst/>
              <a:cxnLst/>
              <a:rect l="0" t="0" r="0" b="0"/>
              <a:pathLst>
                <a:path w="379027" h="470939">
                  <a:moveTo>
                    <a:pt x="0" y="70855"/>
                  </a:moveTo>
                  <a:lnTo>
                    <a:pt x="17980" y="39573"/>
                  </a:lnTo>
                  <a:lnTo>
                    <a:pt x="44322" y="17003"/>
                  </a:lnTo>
                  <a:lnTo>
                    <a:pt x="64152" y="6756"/>
                  </a:lnTo>
                  <a:lnTo>
                    <a:pt x="111815" y="0"/>
                  </a:lnTo>
                  <a:lnTo>
                    <a:pt x="170391" y="3588"/>
                  </a:lnTo>
                  <a:lnTo>
                    <a:pt x="229020" y="16450"/>
                  </a:lnTo>
                  <a:lnTo>
                    <a:pt x="256594" y="27568"/>
                  </a:lnTo>
                  <a:lnTo>
                    <a:pt x="275088" y="46548"/>
                  </a:lnTo>
                  <a:lnTo>
                    <a:pt x="281659" y="58159"/>
                  </a:lnTo>
                  <a:lnTo>
                    <a:pt x="282719" y="89779"/>
                  </a:lnTo>
                  <a:lnTo>
                    <a:pt x="270162" y="137683"/>
                  </a:lnTo>
                  <a:lnTo>
                    <a:pt x="251623" y="170984"/>
                  </a:lnTo>
                  <a:lnTo>
                    <a:pt x="194424" y="234036"/>
                  </a:lnTo>
                  <a:lnTo>
                    <a:pt x="166792" y="250746"/>
                  </a:lnTo>
                  <a:lnTo>
                    <a:pt x="130788" y="257517"/>
                  </a:lnTo>
                  <a:lnTo>
                    <a:pt x="124626" y="254957"/>
                  </a:lnTo>
                  <a:lnTo>
                    <a:pt x="122859" y="249742"/>
                  </a:lnTo>
                  <a:lnTo>
                    <a:pt x="124020" y="242755"/>
                  </a:lnTo>
                  <a:lnTo>
                    <a:pt x="130643" y="239268"/>
                  </a:lnTo>
                  <a:lnTo>
                    <a:pt x="153600" y="238511"/>
                  </a:lnTo>
                  <a:lnTo>
                    <a:pt x="199409" y="255842"/>
                  </a:lnTo>
                  <a:lnTo>
                    <a:pt x="233259" y="277614"/>
                  </a:lnTo>
                  <a:lnTo>
                    <a:pt x="280287" y="334657"/>
                  </a:lnTo>
                  <a:lnTo>
                    <a:pt x="315792" y="389907"/>
                  </a:lnTo>
                  <a:lnTo>
                    <a:pt x="350941" y="440510"/>
                  </a:lnTo>
                  <a:lnTo>
                    <a:pt x="379026" y="4709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7991130" y="9010698"/>
              <a:ext cx="233095" cy="446818"/>
            </a:xfrm>
            <a:custGeom>
              <a:avLst/>
              <a:gdLst/>
              <a:ahLst/>
              <a:cxnLst/>
              <a:rect l="0" t="0" r="0" b="0"/>
              <a:pathLst>
                <a:path w="233095" h="446818">
                  <a:moveTo>
                    <a:pt x="0" y="136592"/>
                  </a:moveTo>
                  <a:lnTo>
                    <a:pt x="8333" y="174070"/>
                  </a:lnTo>
                  <a:lnTo>
                    <a:pt x="15684" y="225494"/>
                  </a:lnTo>
                  <a:lnTo>
                    <a:pt x="19996" y="280712"/>
                  </a:lnTo>
                  <a:lnTo>
                    <a:pt x="20848" y="336679"/>
                  </a:lnTo>
                  <a:lnTo>
                    <a:pt x="21016" y="392795"/>
                  </a:lnTo>
                  <a:lnTo>
                    <a:pt x="22219" y="446817"/>
                  </a:lnTo>
                  <a:lnTo>
                    <a:pt x="24171" y="446354"/>
                  </a:lnTo>
                  <a:lnTo>
                    <a:pt x="26643" y="441367"/>
                  </a:lnTo>
                  <a:lnTo>
                    <a:pt x="30935" y="386893"/>
                  </a:lnTo>
                  <a:lnTo>
                    <a:pt x="31457" y="327065"/>
                  </a:lnTo>
                  <a:lnTo>
                    <a:pt x="31548" y="276217"/>
                  </a:lnTo>
                  <a:lnTo>
                    <a:pt x="37164" y="224107"/>
                  </a:lnTo>
                  <a:lnTo>
                    <a:pt x="42306" y="162501"/>
                  </a:lnTo>
                  <a:lnTo>
                    <a:pt x="53374" y="108392"/>
                  </a:lnTo>
                  <a:lnTo>
                    <a:pt x="66507" y="74425"/>
                  </a:lnTo>
                  <a:lnTo>
                    <a:pt x="97495" y="25916"/>
                  </a:lnTo>
                  <a:lnTo>
                    <a:pt x="120150" y="8245"/>
                  </a:lnTo>
                  <a:lnTo>
                    <a:pt x="132743" y="1894"/>
                  </a:lnTo>
                  <a:lnTo>
                    <a:pt x="145817" y="0"/>
                  </a:lnTo>
                  <a:lnTo>
                    <a:pt x="172822" y="4135"/>
                  </a:lnTo>
                  <a:lnTo>
                    <a:pt x="197303" y="20010"/>
                  </a:lnTo>
                  <a:lnTo>
                    <a:pt x="217541" y="43834"/>
                  </a:lnTo>
                  <a:lnTo>
                    <a:pt x="230436" y="73920"/>
                  </a:lnTo>
                  <a:lnTo>
                    <a:pt x="233094" y="129331"/>
                  </a:lnTo>
                  <a:lnTo>
                    <a:pt x="222342" y="185721"/>
                  </a:lnTo>
                  <a:lnTo>
                    <a:pt x="198900" y="227535"/>
                  </a:lnTo>
                  <a:lnTo>
                    <a:pt x="171740" y="258671"/>
                  </a:lnTo>
                  <a:lnTo>
                    <a:pt x="139663" y="280259"/>
                  </a:lnTo>
                  <a:lnTo>
                    <a:pt x="117054" y="285062"/>
                  </a:lnTo>
                  <a:lnTo>
                    <a:pt x="95308" y="282127"/>
                  </a:lnTo>
                  <a:lnTo>
                    <a:pt x="73944" y="273024"/>
                  </a:lnTo>
                  <a:lnTo>
                    <a:pt x="58991" y="258060"/>
                  </a:lnTo>
                  <a:lnTo>
                    <a:pt x="47114" y="236144"/>
                  </a:lnTo>
                  <a:lnTo>
                    <a:pt x="42114" y="220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8300195" y="9031653"/>
              <a:ext cx="227889" cy="199867"/>
            </a:xfrm>
            <a:custGeom>
              <a:avLst/>
              <a:gdLst/>
              <a:ahLst/>
              <a:cxnLst/>
              <a:rect l="0" t="0" r="0" b="0"/>
              <a:pathLst>
                <a:path w="227889" h="199867">
                  <a:moveTo>
                    <a:pt x="143660" y="41937"/>
                  </a:moveTo>
                  <a:lnTo>
                    <a:pt x="138071" y="19581"/>
                  </a:lnTo>
                  <a:lnTo>
                    <a:pt x="132916" y="11825"/>
                  </a:lnTo>
                  <a:lnTo>
                    <a:pt x="117828" y="89"/>
                  </a:lnTo>
                  <a:lnTo>
                    <a:pt x="108892" y="0"/>
                  </a:lnTo>
                  <a:lnTo>
                    <a:pt x="89603" y="9261"/>
                  </a:lnTo>
                  <a:lnTo>
                    <a:pt x="57030" y="43802"/>
                  </a:lnTo>
                  <a:lnTo>
                    <a:pt x="21141" y="105273"/>
                  </a:lnTo>
                  <a:lnTo>
                    <a:pt x="4673" y="137913"/>
                  </a:lnTo>
                  <a:lnTo>
                    <a:pt x="0" y="163362"/>
                  </a:lnTo>
                  <a:lnTo>
                    <a:pt x="4162" y="184031"/>
                  </a:lnTo>
                  <a:lnTo>
                    <a:pt x="8547" y="192819"/>
                  </a:lnTo>
                  <a:lnTo>
                    <a:pt x="16150" y="197507"/>
                  </a:lnTo>
                  <a:lnTo>
                    <a:pt x="37076" y="199597"/>
                  </a:lnTo>
                  <a:lnTo>
                    <a:pt x="75165" y="188607"/>
                  </a:lnTo>
                  <a:lnTo>
                    <a:pt x="110497" y="159355"/>
                  </a:lnTo>
                  <a:lnTo>
                    <a:pt x="144302" y="100313"/>
                  </a:lnTo>
                  <a:lnTo>
                    <a:pt x="160337" y="42376"/>
                  </a:lnTo>
                  <a:lnTo>
                    <a:pt x="161601" y="23415"/>
                  </a:lnTo>
                  <a:lnTo>
                    <a:pt x="160300" y="24910"/>
                  </a:lnTo>
                  <a:lnTo>
                    <a:pt x="156905" y="40219"/>
                  </a:lnTo>
                  <a:lnTo>
                    <a:pt x="157845" y="91468"/>
                  </a:lnTo>
                  <a:lnTo>
                    <a:pt x="168949" y="147258"/>
                  </a:lnTo>
                  <a:lnTo>
                    <a:pt x="181806" y="171026"/>
                  </a:lnTo>
                  <a:lnTo>
                    <a:pt x="198048" y="187048"/>
                  </a:lnTo>
                  <a:lnTo>
                    <a:pt x="227888" y="1998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8633508" y="8925361"/>
              <a:ext cx="210431" cy="262075"/>
            </a:xfrm>
            <a:custGeom>
              <a:avLst/>
              <a:gdLst/>
              <a:ahLst/>
              <a:cxnLst/>
              <a:rect l="0" t="0" r="0" b="0"/>
              <a:pathLst>
                <a:path w="210431" h="262075">
                  <a:moveTo>
                    <a:pt x="20917" y="85059"/>
                  </a:moveTo>
                  <a:lnTo>
                    <a:pt x="13681" y="135491"/>
                  </a:lnTo>
                  <a:lnTo>
                    <a:pt x="10194" y="189299"/>
                  </a:lnTo>
                  <a:lnTo>
                    <a:pt x="2248" y="243820"/>
                  </a:lnTo>
                  <a:lnTo>
                    <a:pt x="922" y="262074"/>
                  </a:lnTo>
                  <a:lnTo>
                    <a:pt x="0" y="212889"/>
                  </a:lnTo>
                  <a:lnTo>
                    <a:pt x="9463" y="153896"/>
                  </a:lnTo>
                  <a:lnTo>
                    <a:pt x="33678" y="90744"/>
                  </a:lnTo>
                  <a:lnTo>
                    <a:pt x="49911" y="45238"/>
                  </a:lnTo>
                  <a:lnTo>
                    <a:pt x="69022" y="20098"/>
                  </a:lnTo>
                  <a:lnTo>
                    <a:pt x="86751" y="5104"/>
                  </a:lnTo>
                  <a:lnTo>
                    <a:pt x="112567" y="0"/>
                  </a:lnTo>
                  <a:lnTo>
                    <a:pt x="140029" y="2801"/>
                  </a:lnTo>
                  <a:lnTo>
                    <a:pt x="168644" y="17533"/>
                  </a:lnTo>
                  <a:lnTo>
                    <a:pt x="210430" y="534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8949224" y="8863021"/>
              <a:ext cx="52642" cy="379027"/>
            </a:xfrm>
            <a:custGeom>
              <a:avLst/>
              <a:gdLst/>
              <a:ahLst/>
              <a:cxnLst/>
              <a:rect l="0" t="0" r="0" b="0"/>
              <a:pathLst>
                <a:path w="52642" h="379027">
                  <a:moveTo>
                    <a:pt x="52641" y="0"/>
                  </a:moveTo>
                  <a:lnTo>
                    <a:pt x="41188" y="52050"/>
                  </a:lnTo>
                  <a:lnTo>
                    <a:pt x="31311" y="101990"/>
                  </a:lnTo>
                  <a:lnTo>
                    <a:pt x="23082" y="160786"/>
                  </a:lnTo>
                  <a:lnTo>
                    <a:pt x="12989" y="223208"/>
                  </a:lnTo>
                  <a:lnTo>
                    <a:pt x="8137" y="270077"/>
                  </a:lnTo>
                  <a:lnTo>
                    <a:pt x="2411" y="322178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8917638" y="8968306"/>
              <a:ext cx="157928" cy="84229"/>
            </a:xfrm>
            <a:custGeom>
              <a:avLst/>
              <a:gdLst/>
              <a:ahLst/>
              <a:cxnLst/>
              <a:rect l="0" t="0" r="0" b="0"/>
              <a:pathLst>
                <a:path w="157928" h="84229">
                  <a:moveTo>
                    <a:pt x="157927" y="0"/>
                  </a:moveTo>
                  <a:lnTo>
                    <a:pt x="102786" y="20243"/>
                  </a:lnTo>
                  <a:lnTo>
                    <a:pt x="46290" y="52998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9149265" y="8968306"/>
              <a:ext cx="84228" cy="252685"/>
            </a:xfrm>
            <a:custGeom>
              <a:avLst/>
              <a:gdLst/>
              <a:ahLst/>
              <a:cxnLst/>
              <a:rect l="0" t="0" r="0" b="0"/>
              <a:pathLst>
                <a:path w="84228" h="252685">
                  <a:moveTo>
                    <a:pt x="0" y="0"/>
                  </a:moveTo>
                  <a:lnTo>
                    <a:pt x="25194" y="63450"/>
                  </a:lnTo>
                  <a:lnTo>
                    <a:pt x="41545" y="121545"/>
                  </a:lnTo>
                  <a:lnTo>
                    <a:pt x="56039" y="178687"/>
                  </a:lnTo>
                  <a:lnTo>
                    <a:pt x="78898" y="234490"/>
                  </a:lnTo>
                  <a:lnTo>
                    <a:pt x="84227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9170322" y="9084120"/>
              <a:ext cx="200042" cy="379026"/>
            </a:xfrm>
            <a:custGeom>
              <a:avLst/>
              <a:gdLst/>
              <a:ahLst/>
              <a:cxnLst/>
              <a:rect l="0" t="0" r="0" b="0"/>
              <a:pathLst>
                <a:path w="200042" h="379026">
                  <a:moveTo>
                    <a:pt x="200041" y="0"/>
                  </a:moveTo>
                  <a:lnTo>
                    <a:pt x="177135" y="48930"/>
                  </a:lnTo>
                  <a:lnTo>
                    <a:pt x="154259" y="96775"/>
                  </a:lnTo>
                  <a:lnTo>
                    <a:pt x="125255" y="147996"/>
                  </a:lnTo>
                  <a:lnTo>
                    <a:pt x="97553" y="203337"/>
                  </a:lnTo>
                  <a:lnTo>
                    <a:pt x="71408" y="261068"/>
                  </a:lnTo>
                  <a:lnTo>
                    <a:pt x="38316" y="318339"/>
                  </a:lnTo>
                  <a:lnTo>
                    <a:pt x="0" y="379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5" name="Freeform 314"/>
          <p:cNvSpPr/>
          <p:nvPr/>
        </p:nvSpPr>
        <p:spPr>
          <a:xfrm>
            <a:off x="1305534" y="8412928"/>
            <a:ext cx="52643" cy="221099"/>
          </a:xfrm>
          <a:custGeom>
            <a:avLst/>
            <a:gdLst/>
            <a:ahLst/>
            <a:cxnLst/>
            <a:rect l="0" t="0" r="0" b="0"/>
            <a:pathLst>
              <a:path w="52643" h="221099">
                <a:moveTo>
                  <a:pt x="52642" y="0"/>
                </a:moveTo>
                <a:lnTo>
                  <a:pt x="23334" y="55140"/>
                </a:lnTo>
                <a:lnTo>
                  <a:pt x="16220" y="96256"/>
                </a:lnTo>
                <a:lnTo>
                  <a:pt x="9095" y="156421"/>
                </a:lnTo>
                <a:lnTo>
                  <a:pt x="2695" y="193356"/>
                </a:lnTo>
                <a:lnTo>
                  <a:pt x="0" y="2210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3" name="Group 342"/>
          <p:cNvGrpSpPr/>
          <p:nvPr/>
        </p:nvGrpSpPr>
        <p:grpSpPr>
          <a:xfrm>
            <a:off x="1263421" y="9034109"/>
            <a:ext cx="6838542" cy="1589804"/>
            <a:chOff x="1263421" y="9034109"/>
            <a:chExt cx="6838542" cy="1589804"/>
          </a:xfrm>
        </p:grpSpPr>
        <p:sp>
          <p:nvSpPr>
            <p:cNvPr id="316" name="Freeform 315"/>
            <p:cNvSpPr/>
            <p:nvPr/>
          </p:nvSpPr>
          <p:spPr>
            <a:xfrm>
              <a:off x="1263421" y="9034109"/>
              <a:ext cx="547891" cy="1547690"/>
            </a:xfrm>
            <a:custGeom>
              <a:avLst/>
              <a:gdLst/>
              <a:ahLst/>
              <a:cxnLst/>
              <a:rect l="0" t="0" r="0" b="0"/>
              <a:pathLst>
                <a:path w="547891" h="1547690">
                  <a:moveTo>
                    <a:pt x="52641" y="0"/>
                  </a:moveTo>
                  <a:lnTo>
                    <a:pt x="47052" y="50303"/>
                  </a:lnTo>
                  <a:lnTo>
                    <a:pt x="44308" y="99955"/>
                  </a:lnTo>
                  <a:lnTo>
                    <a:pt x="41919" y="153219"/>
                  </a:lnTo>
                  <a:lnTo>
                    <a:pt x="36957" y="208087"/>
                  </a:lnTo>
                  <a:lnTo>
                    <a:pt x="33972" y="260550"/>
                  </a:lnTo>
                  <a:lnTo>
                    <a:pt x="31476" y="312332"/>
                  </a:lnTo>
                  <a:lnTo>
                    <a:pt x="26467" y="366542"/>
                  </a:lnTo>
                  <a:lnTo>
                    <a:pt x="20341" y="421831"/>
                  </a:lnTo>
                  <a:lnTo>
                    <a:pt x="14889" y="476429"/>
                  </a:lnTo>
                  <a:lnTo>
                    <a:pt x="12466" y="527991"/>
                  </a:lnTo>
                  <a:lnTo>
                    <a:pt x="8269" y="581323"/>
                  </a:lnTo>
                  <a:lnTo>
                    <a:pt x="3675" y="635052"/>
                  </a:lnTo>
                  <a:lnTo>
                    <a:pt x="1632" y="686227"/>
                  </a:lnTo>
                  <a:lnTo>
                    <a:pt x="725" y="739387"/>
                  </a:lnTo>
                  <a:lnTo>
                    <a:pt x="321" y="793041"/>
                  </a:lnTo>
                  <a:lnTo>
                    <a:pt x="142" y="844183"/>
                  </a:lnTo>
                  <a:lnTo>
                    <a:pt x="63" y="894208"/>
                  </a:lnTo>
                  <a:lnTo>
                    <a:pt x="27" y="943738"/>
                  </a:lnTo>
                  <a:lnTo>
                    <a:pt x="11" y="993047"/>
                  </a:lnTo>
                  <a:lnTo>
                    <a:pt x="4" y="1039139"/>
                  </a:lnTo>
                  <a:lnTo>
                    <a:pt x="1" y="1083021"/>
                  </a:lnTo>
                  <a:lnTo>
                    <a:pt x="0" y="1146018"/>
                  </a:lnTo>
                  <a:lnTo>
                    <a:pt x="1169" y="1202248"/>
                  </a:lnTo>
                  <a:lnTo>
                    <a:pt x="8404" y="1253613"/>
                  </a:lnTo>
                  <a:lnTo>
                    <a:pt x="24748" y="1314771"/>
                  </a:lnTo>
                  <a:lnTo>
                    <a:pt x="40737" y="1341676"/>
                  </a:lnTo>
                  <a:lnTo>
                    <a:pt x="71471" y="1364466"/>
                  </a:lnTo>
                  <a:lnTo>
                    <a:pt x="115802" y="1380447"/>
                  </a:lnTo>
                  <a:lnTo>
                    <a:pt x="171571" y="1387001"/>
                  </a:lnTo>
                  <a:lnTo>
                    <a:pt x="221371" y="1388944"/>
                  </a:lnTo>
                  <a:lnTo>
                    <a:pt x="280119" y="1382365"/>
                  </a:lnTo>
                  <a:lnTo>
                    <a:pt x="336784" y="1379852"/>
                  </a:lnTo>
                  <a:lnTo>
                    <a:pt x="393038" y="1379356"/>
                  </a:lnTo>
                  <a:lnTo>
                    <a:pt x="446348" y="1379270"/>
                  </a:lnTo>
                  <a:lnTo>
                    <a:pt x="504367" y="1386477"/>
                  </a:lnTo>
                  <a:lnTo>
                    <a:pt x="536118" y="1388301"/>
                  </a:lnTo>
                  <a:lnTo>
                    <a:pt x="544585" y="1384109"/>
                  </a:lnTo>
                  <a:lnTo>
                    <a:pt x="547890" y="1376635"/>
                  </a:lnTo>
                  <a:lnTo>
                    <a:pt x="547753" y="1366972"/>
                  </a:lnTo>
                  <a:lnTo>
                    <a:pt x="541813" y="1358191"/>
                  </a:lnTo>
                  <a:lnTo>
                    <a:pt x="519616" y="1342195"/>
                  </a:lnTo>
                  <a:lnTo>
                    <a:pt x="460045" y="1321267"/>
                  </a:lnTo>
                  <a:lnTo>
                    <a:pt x="405817" y="1305868"/>
                  </a:lnTo>
                  <a:lnTo>
                    <a:pt x="383914" y="1301003"/>
                  </a:lnTo>
                  <a:lnTo>
                    <a:pt x="446118" y="1330565"/>
                  </a:lnTo>
                  <a:lnTo>
                    <a:pt x="489765" y="1356345"/>
                  </a:lnTo>
                  <a:lnTo>
                    <a:pt x="533305" y="1402518"/>
                  </a:lnTo>
                  <a:lnTo>
                    <a:pt x="541180" y="1425456"/>
                  </a:lnTo>
                  <a:lnTo>
                    <a:pt x="543281" y="1438125"/>
                  </a:lnTo>
                  <a:lnTo>
                    <a:pt x="539375" y="1464678"/>
                  </a:lnTo>
                  <a:lnTo>
                    <a:pt x="528670" y="1490908"/>
                  </a:lnTo>
                  <a:lnTo>
                    <a:pt x="512214" y="1514264"/>
                  </a:lnTo>
                  <a:lnTo>
                    <a:pt x="493202" y="1530104"/>
                  </a:lnTo>
                  <a:lnTo>
                    <a:pt x="474224" y="1539873"/>
                  </a:lnTo>
                  <a:lnTo>
                    <a:pt x="442196" y="1547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2000415" y="10234358"/>
              <a:ext cx="347441" cy="379862"/>
            </a:xfrm>
            <a:custGeom>
              <a:avLst/>
              <a:gdLst/>
              <a:ahLst/>
              <a:cxnLst/>
              <a:rect l="0" t="0" r="0" b="0"/>
              <a:pathLst>
                <a:path w="347441" h="379862">
                  <a:moveTo>
                    <a:pt x="0" y="0"/>
                  </a:moveTo>
                  <a:lnTo>
                    <a:pt x="0" y="58617"/>
                  </a:lnTo>
                  <a:lnTo>
                    <a:pt x="7235" y="113961"/>
                  </a:lnTo>
                  <a:lnTo>
                    <a:pt x="10722" y="162968"/>
                  </a:lnTo>
                  <a:lnTo>
                    <a:pt x="17475" y="214533"/>
                  </a:lnTo>
                  <a:lnTo>
                    <a:pt x="21165" y="265686"/>
                  </a:lnTo>
                  <a:lnTo>
                    <a:pt x="26061" y="325486"/>
                  </a:lnTo>
                  <a:lnTo>
                    <a:pt x="16456" y="376769"/>
                  </a:lnTo>
                  <a:lnTo>
                    <a:pt x="14480" y="379861"/>
                  </a:lnTo>
                  <a:lnTo>
                    <a:pt x="13163" y="377243"/>
                  </a:lnTo>
                  <a:lnTo>
                    <a:pt x="12869" y="358347"/>
                  </a:lnTo>
                  <a:lnTo>
                    <a:pt x="19281" y="302838"/>
                  </a:lnTo>
                  <a:lnTo>
                    <a:pt x="29759" y="244927"/>
                  </a:lnTo>
                  <a:lnTo>
                    <a:pt x="40912" y="216481"/>
                  </a:lnTo>
                  <a:lnTo>
                    <a:pt x="56787" y="198379"/>
                  </a:lnTo>
                  <a:lnTo>
                    <a:pt x="65934" y="191914"/>
                  </a:lnTo>
                  <a:lnTo>
                    <a:pt x="75541" y="189944"/>
                  </a:lnTo>
                  <a:lnTo>
                    <a:pt x="95575" y="193994"/>
                  </a:lnTo>
                  <a:lnTo>
                    <a:pt x="116177" y="209832"/>
                  </a:lnTo>
                  <a:lnTo>
                    <a:pt x="147506" y="251295"/>
                  </a:lnTo>
                  <a:lnTo>
                    <a:pt x="175896" y="304915"/>
                  </a:lnTo>
                  <a:lnTo>
                    <a:pt x="192820" y="336729"/>
                  </a:lnTo>
                  <a:lnTo>
                    <a:pt x="212039" y="358667"/>
                  </a:lnTo>
                  <a:lnTo>
                    <a:pt x="223248" y="363114"/>
                  </a:lnTo>
                  <a:lnTo>
                    <a:pt x="248180" y="361815"/>
                  </a:lnTo>
                  <a:lnTo>
                    <a:pt x="259040" y="355854"/>
                  </a:lnTo>
                  <a:lnTo>
                    <a:pt x="300805" y="305279"/>
                  </a:lnTo>
                  <a:lnTo>
                    <a:pt x="316985" y="256959"/>
                  </a:lnTo>
                  <a:lnTo>
                    <a:pt x="318009" y="214956"/>
                  </a:lnTo>
                  <a:lnTo>
                    <a:pt x="312611" y="207645"/>
                  </a:lnTo>
                  <a:lnTo>
                    <a:pt x="304334" y="203941"/>
                  </a:lnTo>
                  <a:lnTo>
                    <a:pt x="294136" y="202641"/>
                  </a:lnTo>
                  <a:lnTo>
                    <a:pt x="283828" y="206454"/>
                  </a:lnTo>
                  <a:lnTo>
                    <a:pt x="263016" y="223168"/>
                  </a:lnTo>
                  <a:lnTo>
                    <a:pt x="248307" y="252434"/>
                  </a:lnTo>
                  <a:lnTo>
                    <a:pt x="241380" y="285328"/>
                  </a:lnTo>
                  <a:lnTo>
                    <a:pt x="246100" y="311646"/>
                  </a:lnTo>
                  <a:lnTo>
                    <a:pt x="259116" y="331921"/>
                  </a:lnTo>
                  <a:lnTo>
                    <a:pt x="267500" y="340604"/>
                  </a:lnTo>
                  <a:lnTo>
                    <a:pt x="295534" y="350252"/>
                  </a:lnTo>
                  <a:lnTo>
                    <a:pt x="34744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2547896" y="10476513"/>
              <a:ext cx="84229" cy="1"/>
            </a:xfrm>
            <a:custGeom>
              <a:avLst/>
              <a:gdLst/>
              <a:ahLst/>
              <a:cxnLst/>
              <a:rect l="0" t="0" r="0" b="0"/>
              <a:pathLst>
                <a:path w="84229" h="1">
                  <a:moveTo>
                    <a:pt x="0" y="0"/>
                  </a:moveTo>
                  <a:lnTo>
                    <a:pt x="58617" y="0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2590011" y="10402813"/>
              <a:ext cx="10529" cy="157929"/>
            </a:xfrm>
            <a:custGeom>
              <a:avLst/>
              <a:gdLst/>
              <a:ahLst/>
              <a:cxnLst/>
              <a:rect l="0" t="0" r="0" b="0"/>
              <a:pathLst>
                <a:path w="10529" h="157929">
                  <a:moveTo>
                    <a:pt x="0" y="0"/>
                  </a:moveTo>
                  <a:lnTo>
                    <a:pt x="0" y="57265"/>
                  </a:lnTo>
                  <a:lnTo>
                    <a:pt x="5589" y="112568"/>
                  </a:lnTo>
                  <a:lnTo>
                    <a:pt x="10528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2870850" y="10254866"/>
              <a:ext cx="150830" cy="347990"/>
            </a:xfrm>
            <a:custGeom>
              <a:avLst/>
              <a:gdLst/>
              <a:ahLst/>
              <a:cxnLst/>
              <a:rect l="0" t="0" r="0" b="0"/>
              <a:pathLst>
                <a:path w="150830" h="347990">
                  <a:moveTo>
                    <a:pt x="150829" y="21606"/>
                  </a:moveTo>
                  <a:lnTo>
                    <a:pt x="139651" y="4838"/>
                  </a:lnTo>
                  <a:lnTo>
                    <a:pt x="132848" y="1068"/>
                  </a:lnTo>
                  <a:lnTo>
                    <a:pt x="115931" y="0"/>
                  </a:lnTo>
                  <a:lnTo>
                    <a:pt x="81087" y="5975"/>
                  </a:lnTo>
                  <a:lnTo>
                    <a:pt x="52306" y="20743"/>
                  </a:lnTo>
                  <a:lnTo>
                    <a:pt x="39580" y="36431"/>
                  </a:lnTo>
                  <a:lnTo>
                    <a:pt x="14359" y="98802"/>
                  </a:lnTo>
                  <a:lnTo>
                    <a:pt x="0" y="152148"/>
                  </a:lnTo>
                  <a:lnTo>
                    <a:pt x="1539" y="211256"/>
                  </a:lnTo>
                  <a:lnTo>
                    <a:pt x="2870" y="271471"/>
                  </a:lnTo>
                  <a:lnTo>
                    <a:pt x="3320" y="326159"/>
                  </a:lnTo>
                  <a:lnTo>
                    <a:pt x="3430" y="3479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2790052" y="10444928"/>
              <a:ext cx="477894" cy="153328"/>
            </a:xfrm>
            <a:custGeom>
              <a:avLst/>
              <a:gdLst/>
              <a:ahLst/>
              <a:cxnLst/>
              <a:rect l="0" t="0" r="0" b="0"/>
              <a:pathLst>
                <a:path w="477894" h="153328">
                  <a:moveTo>
                    <a:pt x="0" y="0"/>
                  </a:moveTo>
                  <a:lnTo>
                    <a:pt x="27556" y="7236"/>
                  </a:lnTo>
                  <a:lnTo>
                    <a:pt x="90018" y="9878"/>
                  </a:lnTo>
                  <a:lnTo>
                    <a:pt x="152234" y="10335"/>
                  </a:lnTo>
                  <a:lnTo>
                    <a:pt x="210052" y="13590"/>
                  </a:lnTo>
                  <a:lnTo>
                    <a:pt x="258770" y="18844"/>
                  </a:lnTo>
                  <a:lnTo>
                    <a:pt x="311419" y="20401"/>
                  </a:lnTo>
                  <a:lnTo>
                    <a:pt x="326936" y="20619"/>
                  </a:lnTo>
                  <a:lnTo>
                    <a:pt x="334940" y="23105"/>
                  </a:lnTo>
                  <a:lnTo>
                    <a:pt x="337937" y="27102"/>
                  </a:lnTo>
                  <a:lnTo>
                    <a:pt x="337595" y="32106"/>
                  </a:lnTo>
                  <a:lnTo>
                    <a:pt x="330976" y="43905"/>
                  </a:lnTo>
                  <a:lnTo>
                    <a:pt x="317216" y="66820"/>
                  </a:lnTo>
                  <a:lnTo>
                    <a:pt x="310610" y="87020"/>
                  </a:lnTo>
                  <a:lnTo>
                    <a:pt x="307675" y="111594"/>
                  </a:lnTo>
                  <a:lnTo>
                    <a:pt x="310401" y="122360"/>
                  </a:lnTo>
                  <a:lnTo>
                    <a:pt x="322790" y="140559"/>
                  </a:lnTo>
                  <a:lnTo>
                    <a:pt x="343114" y="150208"/>
                  </a:lnTo>
                  <a:lnTo>
                    <a:pt x="367744" y="153327"/>
                  </a:lnTo>
                  <a:lnTo>
                    <a:pt x="394289" y="150814"/>
                  </a:lnTo>
                  <a:lnTo>
                    <a:pt x="415445" y="142677"/>
                  </a:lnTo>
                  <a:lnTo>
                    <a:pt x="459269" y="118390"/>
                  </a:lnTo>
                  <a:lnTo>
                    <a:pt x="467617" y="109343"/>
                  </a:lnTo>
                  <a:lnTo>
                    <a:pt x="476891" y="86811"/>
                  </a:lnTo>
                  <a:lnTo>
                    <a:pt x="477893" y="64319"/>
                  </a:lnTo>
                  <a:lnTo>
                    <a:pt x="473270" y="43794"/>
                  </a:lnTo>
                  <a:lnTo>
                    <a:pt x="463416" y="26872"/>
                  </a:lnTo>
                  <a:lnTo>
                    <a:pt x="444998" y="14672"/>
                  </a:lnTo>
                  <a:lnTo>
                    <a:pt x="420045" y="6521"/>
                  </a:lnTo>
                  <a:lnTo>
                    <a:pt x="375452" y="3102"/>
                  </a:lnTo>
                  <a:lnTo>
                    <a:pt x="341312" y="8977"/>
                  </a:lnTo>
                  <a:lnTo>
                    <a:pt x="315855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3421762" y="10318586"/>
              <a:ext cx="31586" cy="273742"/>
            </a:xfrm>
            <a:custGeom>
              <a:avLst/>
              <a:gdLst/>
              <a:ahLst/>
              <a:cxnLst/>
              <a:rect l="0" t="0" r="0" b="0"/>
              <a:pathLst>
                <a:path w="31586" h="273742">
                  <a:moveTo>
                    <a:pt x="31585" y="0"/>
                  </a:moveTo>
                  <a:lnTo>
                    <a:pt x="28466" y="55170"/>
                  </a:lnTo>
                  <a:lnTo>
                    <a:pt x="20132" y="116562"/>
                  </a:lnTo>
                  <a:lnTo>
                    <a:pt x="10254" y="176087"/>
                  </a:lnTo>
                  <a:lnTo>
                    <a:pt x="3038" y="227649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3527047" y="10308058"/>
              <a:ext cx="27123" cy="315855"/>
            </a:xfrm>
            <a:custGeom>
              <a:avLst/>
              <a:gdLst/>
              <a:ahLst/>
              <a:cxnLst/>
              <a:rect l="0" t="0" r="0" b="0"/>
              <a:pathLst>
                <a:path w="27123" h="315855">
                  <a:moveTo>
                    <a:pt x="21057" y="0"/>
                  </a:moveTo>
                  <a:lnTo>
                    <a:pt x="27122" y="51602"/>
                  </a:lnTo>
                  <a:lnTo>
                    <a:pt x="23374" y="112645"/>
                  </a:lnTo>
                  <a:lnTo>
                    <a:pt x="21743" y="161928"/>
                  </a:lnTo>
                  <a:lnTo>
                    <a:pt x="18073" y="217382"/>
                  </a:lnTo>
                  <a:lnTo>
                    <a:pt x="4286" y="279317"/>
                  </a:lnTo>
                  <a:lnTo>
                    <a:pt x="0" y="315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3649268" y="10381757"/>
              <a:ext cx="154194" cy="182893"/>
            </a:xfrm>
            <a:custGeom>
              <a:avLst/>
              <a:gdLst/>
              <a:ahLst/>
              <a:cxnLst/>
              <a:rect l="0" t="0" r="0" b="0"/>
              <a:pathLst>
                <a:path w="154194" h="182893">
                  <a:moveTo>
                    <a:pt x="46235" y="31586"/>
                  </a:moveTo>
                  <a:lnTo>
                    <a:pt x="36659" y="55631"/>
                  </a:lnTo>
                  <a:lnTo>
                    <a:pt x="12421" y="96767"/>
                  </a:lnTo>
                  <a:lnTo>
                    <a:pt x="991" y="132527"/>
                  </a:lnTo>
                  <a:lnTo>
                    <a:pt x="0" y="155997"/>
                  </a:lnTo>
                  <a:lnTo>
                    <a:pt x="1374" y="167168"/>
                  </a:lnTo>
                  <a:lnTo>
                    <a:pt x="6969" y="174616"/>
                  </a:lnTo>
                  <a:lnTo>
                    <a:pt x="25664" y="182892"/>
                  </a:lnTo>
                  <a:lnTo>
                    <a:pt x="37200" y="181589"/>
                  </a:lnTo>
                  <a:lnTo>
                    <a:pt x="97456" y="156147"/>
                  </a:lnTo>
                  <a:lnTo>
                    <a:pt x="124452" y="138812"/>
                  </a:lnTo>
                  <a:lnTo>
                    <a:pt x="136760" y="122525"/>
                  </a:lnTo>
                  <a:lnTo>
                    <a:pt x="154193" y="83474"/>
                  </a:lnTo>
                  <a:lnTo>
                    <a:pt x="153302" y="73196"/>
                  </a:lnTo>
                  <a:lnTo>
                    <a:pt x="142953" y="52419"/>
                  </a:lnTo>
                  <a:lnTo>
                    <a:pt x="120417" y="34606"/>
                  </a:lnTo>
                  <a:lnTo>
                    <a:pt x="90903" y="21229"/>
                  </a:lnTo>
                  <a:lnTo>
                    <a:pt x="33654" y="9522"/>
                  </a:lnTo>
                  <a:lnTo>
                    <a:pt x="41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3895544" y="10434399"/>
              <a:ext cx="73701" cy="124082"/>
            </a:xfrm>
            <a:custGeom>
              <a:avLst/>
              <a:gdLst/>
              <a:ahLst/>
              <a:cxnLst/>
              <a:rect l="0" t="0" r="0" b="0"/>
              <a:pathLst>
                <a:path w="73701" h="124082">
                  <a:moveTo>
                    <a:pt x="0" y="0"/>
                  </a:moveTo>
                  <a:lnTo>
                    <a:pt x="8334" y="57264"/>
                  </a:lnTo>
                  <a:lnTo>
                    <a:pt x="6759" y="100415"/>
                  </a:lnTo>
                  <a:lnTo>
                    <a:pt x="4506" y="112567"/>
                  </a:lnTo>
                  <a:lnTo>
                    <a:pt x="6514" y="119498"/>
                  </a:lnTo>
                  <a:lnTo>
                    <a:pt x="11361" y="122950"/>
                  </a:lnTo>
                  <a:lnTo>
                    <a:pt x="18103" y="124081"/>
                  </a:lnTo>
                  <a:lnTo>
                    <a:pt x="24937" y="120155"/>
                  </a:lnTo>
                  <a:lnTo>
                    <a:pt x="67482" y="61742"/>
                  </a:lnTo>
                  <a:lnTo>
                    <a:pt x="73700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4032415" y="10381757"/>
              <a:ext cx="147399" cy="167468"/>
            </a:xfrm>
            <a:custGeom>
              <a:avLst/>
              <a:gdLst/>
              <a:ahLst/>
              <a:cxnLst/>
              <a:rect l="0" t="0" r="0" b="0"/>
              <a:pathLst>
                <a:path w="147399" h="167468">
                  <a:moveTo>
                    <a:pt x="0" y="0"/>
                  </a:moveTo>
                  <a:lnTo>
                    <a:pt x="3119" y="57264"/>
                  </a:lnTo>
                  <a:lnTo>
                    <a:pt x="11453" y="106654"/>
                  </a:lnTo>
                  <a:lnTo>
                    <a:pt x="19128" y="137479"/>
                  </a:lnTo>
                  <a:lnTo>
                    <a:pt x="30338" y="158978"/>
                  </a:lnTo>
                  <a:lnTo>
                    <a:pt x="40112" y="164477"/>
                  </a:lnTo>
                  <a:lnTo>
                    <a:pt x="66571" y="167467"/>
                  </a:lnTo>
                  <a:lnTo>
                    <a:pt x="88468" y="161777"/>
                  </a:lnTo>
                  <a:lnTo>
                    <a:pt x="97583" y="156984"/>
                  </a:lnTo>
                  <a:lnTo>
                    <a:pt x="113950" y="139181"/>
                  </a:lnTo>
                  <a:lnTo>
                    <a:pt x="147398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4149143" y="10339643"/>
              <a:ext cx="293884" cy="194769"/>
            </a:xfrm>
            <a:custGeom>
              <a:avLst/>
              <a:gdLst/>
              <a:ahLst/>
              <a:cxnLst/>
              <a:rect l="0" t="0" r="0" b="0"/>
              <a:pathLst>
                <a:path w="293884" h="194769">
                  <a:moveTo>
                    <a:pt x="30670" y="0"/>
                  </a:moveTo>
                  <a:lnTo>
                    <a:pt x="8314" y="5589"/>
                  </a:lnTo>
                  <a:lnTo>
                    <a:pt x="2898" y="10745"/>
                  </a:lnTo>
                  <a:lnTo>
                    <a:pt x="457" y="17691"/>
                  </a:lnTo>
                  <a:lnTo>
                    <a:pt x="0" y="25832"/>
                  </a:lnTo>
                  <a:lnTo>
                    <a:pt x="5731" y="44236"/>
                  </a:lnTo>
                  <a:lnTo>
                    <a:pt x="22111" y="71209"/>
                  </a:lnTo>
                  <a:lnTo>
                    <a:pt x="28474" y="79058"/>
                  </a:lnTo>
                  <a:lnTo>
                    <a:pt x="54261" y="90899"/>
                  </a:lnTo>
                  <a:lnTo>
                    <a:pt x="105121" y="101022"/>
                  </a:lnTo>
                  <a:lnTo>
                    <a:pt x="160354" y="100902"/>
                  </a:lnTo>
                  <a:lnTo>
                    <a:pt x="195932" y="95148"/>
                  </a:lnTo>
                  <a:lnTo>
                    <a:pt x="229116" y="78754"/>
                  </a:lnTo>
                  <a:lnTo>
                    <a:pt x="245990" y="65808"/>
                  </a:lnTo>
                  <a:lnTo>
                    <a:pt x="258169" y="46015"/>
                  </a:lnTo>
                  <a:lnTo>
                    <a:pt x="263055" y="34187"/>
                  </a:lnTo>
                  <a:lnTo>
                    <a:pt x="262802" y="23961"/>
                  </a:lnTo>
                  <a:lnTo>
                    <a:pt x="259125" y="14804"/>
                  </a:lnTo>
                  <a:lnTo>
                    <a:pt x="253163" y="6360"/>
                  </a:lnTo>
                  <a:lnTo>
                    <a:pt x="244510" y="1899"/>
                  </a:lnTo>
                  <a:lnTo>
                    <a:pt x="222416" y="64"/>
                  </a:lnTo>
                  <a:lnTo>
                    <a:pt x="189260" y="5608"/>
                  </a:lnTo>
                  <a:lnTo>
                    <a:pt x="162798" y="20249"/>
                  </a:lnTo>
                  <a:lnTo>
                    <a:pt x="150615" y="35906"/>
                  </a:lnTo>
                  <a:lnTo>
                    <a:pt x="127673" y="85731"/>
                  </a:lnTo>
                  <a:lnTo>
                    <a:pt x="123695" y="111802"/>
                  </a:lnTo>
                  <a:lnTo>
                    <a:pt x="130674" y="157135"/>
                  </a:lnTo>
                  <a:lnTo>
                    <a:pt x="142967" y="175512"/>
                  </a:lnTo>
                  <a:lnTo>
                    <a:pt x="151158" y="183688"/>
                  </a:lnTo>
                  <a:lnTo>
                    <a:pt x="178977" y="192773"/>
                  </a:lnTo>
                  <a:lnTo>
                    <a:pt x="224742" y="194768"/>
                  </a:lnTo>
                  <a:lnTo>
                    <a:pt x="249116" y="189509"/>
                  </a:lnTo>
                  <a:lnTo>
                    <a:pt x="293883" y="1684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4529151" y="10329114"/>
              <a:ext cx="92861" cy="188702"/>
            </a:xfrm>
            <a:custGeom>
              <a:avLst/>
              <a:gdLst/>
              <a:ahLst/>
              <a:cxnLst/>
              <a:rect l="0" t="0" r="0" b="0"/>
              <a:pathLst>
                <a:path w="92861" h="188702">
                  <a:moveTo>
                    <a:pt x="19160" y="31585"/>
                  </a:moveTo>
                  <a:lnTo>
                    <a:pt x="10755" y="82019"/>
                  </a:lnTo>
                  <a:lnTo>
                    <a:pt x="2371" y="138166"/>
                  </a:lnTo>
                  <a:lnTo>
                    <a:pt x="0" y="174491"/>
                  </a:lnTo>
                  <a:lnTo>
                    <a:pt x="1707" y="184178"/>
                  </a:lnTo>
                  <a:lnTo>
                    <a:pt x="5185" y="188296"/>
                  </a:lnTo>
                  <a:lnTo>
                    <a:pt x="9844" y="188701"/>
                  </a:lnTo>
                  <a:lnTo>
                    <a:pt x="14119" y="181953"/>
                  </a:lnTo>
                  <a:lnTo>
                    <a:pt x="26267" y="126928"/>
                  </a:lnTo>
                  <a:lnTo>
                    <a:pt x="37644" y="64635"/>
                  </a:lnTo>
                  <a:lnTo>
                    <a:pt x="48683" y="33189"/>
                  </a:lnTo>
                  <a:lnTo>
                    <a:pt x="59968" y="16310"/>
                  </a:lnTo>
                  <a:lnTo>
                    <a:pt x="72782" y="7249"/>
                  </a:lnTo>
                  <a:lnTo>
                    <a:pt x="9286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4759886" y="10344105"/>
              <a:ext cx="156923" cy="195580"/>
            </a:xfrm>
            <a:custGeom>
              <a:avLst/>
              <a:gdLst/>
              <a:ahLst/>
              <a:cxnLst/>
              <a:rect l="0" t="0" r="0" b="0"/>
              <a:pathLst>
                <a:path w="156923" h="195580">
                  <a:moveTo>
                    <a:pt x="156922" y="6066"/>
                  </a:moveTo>
                  <a:lnTo>
                    <a:pt x="124471" y="0"/>
                  </a:lnTo>
                  <a:lnTo>
                    <a:pt x="61402" y="10625"/>
                  </a:lnTo>
                  <a:lnTo>
                    <a:pt x="22945" y="26005"/>
                  </a:lnTo>
                  <a:lnTo>
                    <a:pt x="6520" y="41834"/>
                  </a:lnTo>
                  <a:lnTo>
                    <a:pt x="502" y="50968"/>
                  </a:lnTo>
                  <a:lnTo>
                    <a:pt x="0" y="60568"/>
                  </a:lnTo>
                  <a:lnTo>
                    <a:pt x="8800" y="80592"/>
                  </a:lnTo>
                  <a:lnTo>
                    <a:pt x="33486" y="106007"/>
                  </a:lnTo>
                  <a:lnTo>
                    <a:pt x="87739" y="141621"/>
                  </a:lnTo>
                  <a:lnTo>
                    <a:pt x="145602" y="171995"/>
                  </a:lnTo>
                  <a:lnTo>
                    <a:pt x="149376" y="177516"/>
                  </a:lnTo>
                  <a:lnTo>
                    <a:pt x="148382" y="182368"/>
                  </a:lnTo>
                  <a:lnTo>
                    <a:pt x="144210" y="186772"/>
                  </a:lnTo>
                  <a:lnTo>
                    <a:pt x="130215" y="191664"/>
                  </a:lnTo>
                  <a:lnTo>
                    <a:pt x="104280" y="195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5190549" y="10371228"/>
              <a:ext cx="115815" cy="10530"/>
            </a:xfrm>
            <a:custGeom>
              <a:avLst/>
              <a:gdLst/>
              <a:ahLst/>
              <a:cxnLst/>
              <a:rect l="0" t="0" r="0" b="0"/>
              <a:pathLst>
                <a:path w="115815" h="10530">
                  <a:moveTo>
                    <a:pt x="115814" y="0"/>
                  </a:moveTo>
                  <a:lnTo>
                    <a:pt x="66883" y="3119"/>
                  </a:lnTo>
                  <a:lnTo>
                    <a:pt x="28396" y="8334"/>
                  </a:ln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5253720" y="10455456"/>
              <a:ext cx="73701" cy="31587"/>
            </a:xfrm>
            <a:custGeom>
              <a:avLst/>
              <a:gdLst/>
              <a:ahLst/>
              <a:cxnLst/>
              <a:rect l="0" t="0" r="0" b="0"/>
              <a:pathLst>
                <a:path w="73701" h="31587">
                  <a:moveTo>
                    <a:pt x="73700" y="0"/>
                  </a:moveTo>
                  <a:lnTo>
                    <a:pt x="13782" y="26342"/>
                  </a:lnTo>
                  <a:lnTo>
                    <a:pt x="0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5559047" y="10129073"/>
              <a:ext cx="10530" cy="221099"/>
            </a:xfrm>
            <a:custGeom>
              <a:avLst/>
              <a:gdLst/>
              <a:ahLst/>
              <a:cxnLst/>
              <a:rect l="0" t="0" r="0" b="0"/>
              <a:pathLst>
                <a:path w="10530" h="221099">
                  <a:moveTo>
                    <a:pt x="0" y="0"/>
                  </a:moveTo>
                  <a:lnTo>
                    <a:pt x="3119" y="62478"/>
                  </a:lnTo>
                  <a:lnTo>
                    <a:pt x="9065" y="124775"/>
                  </a:lnTo>
                  <a:lnTo>
                    <a:pt x="10239" y="182660"/>
                  </a:lnTo>
                  <a:lnTo>
                    <a:pt x="10529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5390591" y="9971145"/>
              <a:ext cx="449183" cy="568540"/>
            </a:xfrm>
            <a:custGeom>
              <a:avLst/>
              <a:gdLst/>
              <a:ahLst/>
              <a:cxnLst/>
              <a:rect l="0" t="0" r="0" b="0"/>
              <a:pathLst>
                <a:path w="449183" h="568540">
                  <a:moveTo>
                    <a:pt x="0" y="0"/>
                  </a:moveTo>
                  <a:lnTo>
                    <a:pt x="54144" y="3120"/>
                  </a:lnTo>
                  <a:lnTo>
                    <a:pt x="109091" y="20244"/>
                  </a:lnTo>
                  <a:lnTo>
                    <a:pt x="162175" y="39404"/>
                  </a:lnTo>
                  <a:lnTo>
                    <a:pt x="216768" y="65488"/>
                  </a:lnTo>
                  <a:lnTo>
                    <a:pt x="275577" y="95443"/>
                  </a:lnTo>
                  <a:lnTo>
                    <a:pt x="331867" y="132135"/>
                  </a:lnTo>
                  <a:lnTo>
                    <a:pt x="393714" y="187625"/>
                  </a:lnTo>
                  <a:lnTo>
                    <a:pt x="427441" y="236657"/>
                  </a:lnTo>
                  <a:lnTo>
                    <a:pt x="444714" y="288230"/>
                  </a:lnTo>
                  <a:lnTo>
                    <a:pt x="449182" y="339385"/>
                  </a:lnTo>
                  <a:lnTo>
                    <a:pt x="442447" y="384698"/>
                  </a:lnTo>
                  <a:lnTo>
                    <a:pt x="419802" y="438812"/>
                  </a:lnTo>
                  <a:lnTo>
                    <a:pt x="404168" y="460579"/>
                  </a:lnTo>
                  <a:lnTo>
                    <a:pt x="342620" y="506633"/>
                  </a:lnTo>
                  <a:lnTo>
                    <a:pt x="294755" y="530921"/>
                  </a:lnTo>
                  <a:lnTo>
                    <a:pt x="233239" y="550659"/>
                  </a:lnTo>
                  <a:lnTo>
                    <a:pt x="178985" y="5685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5874902" y="10284462"/>
              <a:ext cx="147997" cy="202581"/>
            </a:xfrm>
            <a:custGeom>
              <a:avLst/>
              <a:gdLst/>
              <a:ahLst/>
              <a:cxnLst/>
              <a:rect l="0" t="0" r="0" b="0"/>
              <a:pathLst>
                <a:path w="147997" h="202581">
                  <a:moveTo>
                    <a:pt x="0" y="97295"/>
                  </a:moveTo>
                  <a:lnTo>
                    <a:pt x="27556" y="104530"/>
                  </a:lnTo>
                  <a:lnTo>
                    <a:pt x="68346" y="104508"/>
                  </a:lnTo>
                  <a:lnTo>
                    <a:pt x="114756" y="84725"/>
                  </a:lnTo>
                  <a:lnTo>
                    <a:pt x="134060" y="70651"/>
                  </a:lnTo>
                  <a:lnTo>
                    <a:pt x="146540" y="52699"/>
                  </a:lnTo>
                  <a:lnTo>
                    <a:pt x="147996" y="42998"/>
                  </a:lnTo>
                  <a:lnTo>
                    <a:pt x="143374" y="22859"/>
                  </a:lnTo>
                  <a:lnTo>
                    <a:pt x="137697" y="14916"/>
                  </a:lnTo>
                  <a:lnTo>
                    <a:pt x="122030" y="2971"/>
                  </a:lnTo>
                  <a:lnTo>
                    <a:pt x="97130" y="0"/>
                  </a:lnTo>
                  <a:lnTo>
                    <a:pt x="82301" y="846"/>
                  </a:lnTo>
                  <a:lnTo>
                    <a:pt x="56465" y="11145"/>
                  </a:lnTo>
                  <a:lnTo>
                    <a:pt x="44662" y="18804"/>
                  </a:lnTo>
                  <a:lnTo>
                    <a:pt x="28428" y="42913"/>
                  </a:lnTo>
                  <a:lnTo>
                    <a:pt x="19654" y="74295"/>
                  </a:lnTo>
                  <a:lnTo>
                    <a:pt x="19653" y="111639"/>
                  </a:lnTo>
                  <a:lnTo>
                    <a:pt x="29792" y="145394"/>
                  </a:lnTo>
                  <a:lnTo>
                    <a:pt x="47166" y="173655"/>
                  </a:lnTo>
                  <a:lnTo>
                    <a:pt x="70485" y="194013"/>
                  </a:lnTo>
                  <a:lnTo>
                    <a:pt x="96447" y="201502"/>
                  </a:lnTo>
                  <a:lnTo>
                    <a:pt x="147399" y="202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6159171" y="10301090"/>
              <a:ext cx="326385" cy="175424"/>
            </a:xfrm>
            <a:custGeom>
              <a:avLst/>
              <a:gdLst/>
              <a:ahLst/>
              <a:cxnLst/>
              <a:rect l="0" t="0" r="0" b="0"/>
              <a:pathLst>
                <a:path w="326385" h="175424">
                  <a:moveTo>
                    <a:pt x="0" y="6968"/>
                  </a:moveTo>
                  <a:lnTo>
                    <a:pt x="0" y="64232"/>
                  </a:lnTo>
                  <a:lnTo>
                    <a:pt x="0" y="125124"/>
                  </a:lnTo>
                  <a:lnTo>
                    <a:pt x="2340" y="130192"/>
                  </a:lnTo>
                  <a:lnTo>
                    <a:pt x="6239" y="128892"/>
                  </a:lnTo>
                  <a:lnTo>
                    <a:pt x="11179" y="123346"/>
                  </a:lnTo>
                  <a:lnTo>
                    <a:pt x="27511" y="72416"/>
                  </a:lnTo>
                  <a:lnTo>
                    <a:pt x="39607" y="26620"/>
                  </a:lnTo>
                  <a:lnTo>
                    <a:pt x="51138" y="5563"/>
                  </a:lnTo>
                  <a:lnTo>
                    <a:pt x="59828" y="1352"/>
                  </a:lnTo>
                  <a:lnTo>
                    <a:pt x="81963" y="2912"/>
                  </a:lnTo>
                  <a:lnTo>
                    <a:pt x="104278" y="17644"/>
                  </a:lnTo>
                  <a:lnTo>
                    <a:pt x="123555" y="38618"/>
                  </a:lnTo>
                  <a:lnTo>
                    <a:pt x="149617" y="91204"/>
                  </a:lnTo>
                  <a:lnTo>
                    <a:pt x="161054" y="128373"/>
                  </a:lnTo>
                  <a:lnTo>
                    <a:pt x="165862" y="132358"/>
                  </a:lnTo>
                  <a:lnTo>
                    <a:pt x="171405" y="130335"/>
                  </a:lnTo>
                  <a:lnTo>
                    <a:pt x="182635" y="116780"/>
                  </a:lnTo>
                  <a:lnTo>
                    <a:pt x="208697" y="58169"/>
                  </a:lnTo>
                  <a:lnTo>
                    <a:pt x="228602" y="14599"/>
                  </a:lnTo>
                  <a:lnTo>
                    <a:pt x="238969" y="6206"/>
                  </a:lnTo>
                  <a:lnTo>
                    <a:pt x="266086" y="0"/>
                  </a:lnTo>
                  <a:lnTo>
                    <a:pt x="277997" y="3492"/>
                  </a:lnTo>
                  <a:lnTo>
                    <a:pt x="297469" y="19851"/>
                  </a:lnTo>
                  <a:lnTo>
                    <a:pt x="315997" y="49779"/>
                  </a:lnTo>
                  <a:lnTo>
                    <a:pt x="324332" y="106974"/>
                  </a:lnTo>
                  <a:lnTo>
                    <a:pt x="325979" y="155186"/>
                  </a:lnTo>
                  <a:lnTo>
                    <a:pt x="326384" y="1754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6588272" y="10287000"/>
              <a:ext cx="171668" cy="180589"/>
            </a:xfrm>
            <a:custGeom>
              <a:avLst/>
              <a:gdLst/>
              <a:ahLst/>
              <a:cxnLst/>
              <a:rect l="0" t="0" r="0" b="0"/>
              <a:pathLst>
                <a:path w="171668" h="180589">
                  <a:moveTo>
                    <a:pt x="65739" y="0"/>
                  </a:moveTo>
                  <a:lnTo>
                    <a:pt x="23756" y="53875"/>
                  </a:lnTo>
                  <a:lnTo>
                    <a:pt x="3980" y="98120"/>
                  </a:lnTo>
                  <a:lnTo>
                    <a:pt x="0" y="111037"/>
                  </a:lnTo>
                  <a:lnTo>
                    <a:pt x="1816" y="137868"/>
                  </a:lnTo>
                  <a:lnTo>
                    <a:pt x="5577" y="151573"/>
                  </a:lnTo>
                  <a:lnTo>
                    <a:pt x="12762" y="161880"/>
                  </a:lnTo>
                  <a:lnTo>
                    <a:pt x="33225" y="176452"/>
                  </a:lnTo>
                  <a:lnTo>
                    <a:pt x="57918" y="180588"/>
                  </a:lnTo>
                  <a:lnTo>
                    <a:pt x="84489" y="177357"/>
                  </a:lnTo>
                  <a:lnTo>
                    <a:pt x="123418" y="162385"/>
                  </a:lnTo>
                  <a:lnTo>
                    <a:pt x="142456" y="149770"/>
                  </a:lnTo>
                  <a:lnTo>
                    <a:pt x="166329" y="118336"/>
                  </a:lnTo>
                  <a:lnTo>
                    <a:pt x="171667" y="92758"/>
                  </a:lnTo>
                  <a:lnTo>
                    <a:pt x="171453" y="79386"/>
                  </a:lnTo>
                  <a:lnTo>
                    <a:pt x="161856" y="55170"/>
                  </a:lnTo>
                  <a:lnTo>
                    <a:pt x="154383" y="43799"/>
                  </a:lnTo>
                  <a:lnTo>
                    <a:pt x="133602" y="28045"/>
                  </a:lnTo>
                  <a:lnTo>
                    <a:pt x="108768" y="18314"/>
                  </a:lnTo>
                  <a:lnTo>
                    <a:pt x="73159" y="14005"/>
                  </a:lnTo>
                  <a:lnTo>
                    <a:pt x="67176" y="15186"/>
                  </a:lnTo>
                  <a:lnTo>
                    <a:pt x="55210" y="21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6883484" y="10255414"/>
              <a:ext cx="128497" cy="231629"/>
            </a:xfrm>
            <a:custGeom>
              <a:avLst/>
              <a:gdLst/>
              <a:ahLst/>
              <a:cxnLst/>
              <a:rect l="0" t="0" r="0" b="0"/>
              <a:pathLst>
                <a:path w="128497" h="231629">
                  <a:moveTo>
                    <a:pt x="128496" y="0"/>
                  </a:moveTo>
                  <a:lnTo>
                    <a:pt x="106138" y="0"/>
                  </a:lnTo>
                  <a:lnTo>
                    <a:pt x="69878" y="16768"/>
                  </a:lnTo>
                  <a:lnTo>
                    <a:pt x="40677" y="38374"/>
                  </a:lnTo>
                  <a:lnTo>
                    <a:pt x="11020" y="89512"/>
                  </a:lnTo>
                  <a:lnTo>
                    <a:pt x="1025" y="113483"/>
                  </a:lnTo>
                  <a:lnTo>
                    <a:pt x="0" y="157887"/>
                  </a:lnTo>
                  <a:lnTo>
                    <a:pt x="10555" y="184816"/>
                  </a:lnTo>
                  <a:lnTo>
                    <a:pt x="18283" y="196911"/>
                  </a:lnTo>
                  <a:lnTo>
                    <a:pt x="42467" y="213469"/>
                  </a:lnTo>
                  <a:lnTo>
                    <a:pt x="86381" y="231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7131086" y="10234358"/>
              <a:ext cx="186221" cy="244372"/>
            </a:xfrm>
            <a:custGeom>
              <a:avLst/>
              <a:gdLst/>
              <a:ahLst/>
              <a:cxnLst/>
              <a:rect l="0" t="0" r="0" b="0"/>
              <a:pathLst>
                <a:path w="186221" h="244372">
                  <a:moveTo>
                    <a:pt x="7236" y="0"/>
                  </a:moveTo>
                  <a:lnTo>
                    <a:pt x="0" y="27556"/>
                  </a:lnTo>
                  <a:lnTo>
                    <a:pt x="477" y="83779"/>
                  </a:lnTo>
                  <a:lnTo>
                    <a:pt x="5901" y="140291"/>
                  </a:lnTo>
                  <a:lnTo>
                    <a:pt x="18512" y="199104"/>
                  </a:lnTo>
                  <a:lnTo>
                    <a:pt x="37538" y="241970"/>
                  </a:lnTo>
                  <a:lnTo>
                    <a:pt x="41475" y="244371"/>
                  </a:lnTo>
                  <a:lnTo>
                    <a:pt x="44101" y="241293"/>
                  </a:lnTo>
                  <a:lnTo>
                    <a:pt x="54724" y="197371"/>
                  </a:lnTo>
                  <a:lnTo>
                    <a:pt x="53878" y="149297"/>
                  </a:lnTo>
                  <a:lnTo>
                    <a:pt x="58693" y="94481"/>
                  </a:lnTo>
                  <a:lnTo>
                    <a:pt x="65117" y="55681"/>
                  </a:lnTo>
                  <a:lnTo>
                    <a:pt x="77414" y="36055"/>
                  </a:lnTo>
                  <a:lnTo>
                    <a:pt x="85607" y="27547"/>
                  </a:lnTo>
                  <a:lnTo>
                    <a:pt x="107188" y="18092"/>
                  </a:lnTo>
                  <a:lnTo>
                    <a:pt x="168187" y="11524"/>
                  </a:lnTo>
                  <a:lnTo>
                    <a:pt x="18622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7346487" y="10234146"/>
              <a:ext cx="318260" cy="245614"/>
            </a:xfrm>
            <a:custGeom>
              <a:avLst/>
              <a:gdLst/>
              <a:ahLst/>
              <a:cxnLst/>
              <a:rect l="0" t="0" r="0" b="0"/>
              <a:pathLst>
                <a:path w="318260" h="245614">
                  <a:moveTo>
                    <a:pt x="181389" y="105497"/>
                  </a:moveTo>
                  <a:lnTo>
                    <a:pt x="196043" y="61534"/>
                  </a:lnTo>
                  <a:lnTo>
                    <a:pt x="196480" y="41504"/>
                  </a:lnTo>
                  <a:lnTo>
                    <a:pt x="191606" y="22074"/>
                  </a:lnTo>
                  <a:lnTo>
                    <a:pt x="181640" y="5638"/>
                  </a:lnTo>
                  <a:lnTo>
                    <a:pt x="173367" y="1490"/>
                  </a:lnTo>
                  <a:lnTo>
                    <a:pt x="151698" y="0"/>
                  </a:lnTo>
                  <a:lnTo>
                    <a:pt x="129588" y="9476"/>
                  </a:lnTo>
                  <a:lnTo>
                    <a:pt x="68769" y="55863"/>
                  </a:lnTo>
                  <a:lnTo>
                    <a:pt x="18529" y="116289"/>
                  </a:lnTo>
                  <a:lnTo>
                    <a:pt x="0" y="158192"/>
                  </a:lnTo>
                  <a:lnTo>
                    <a:pt x="802" y="168703"/>
                  </a:lnTo>
                  <a:lnTo>
                    <a:pt x="11051" y="189740"/>
                  </a:lnTo>
                  <a:lnTo>
                    <a:pt x="19867" y="195584"/>
                  </a:lnTo>
                  <a:lnTo>
                    <a:pt x="42141" y="198957"/>
                  </a:lnTo>
                  <a:lnTo>
                    <a:pt x="64519" y="193438"/>
                  </a:lnTo>
                  <a:lnTo>
                    <a:pt x="113070" y="165242"/>
                  </a:lnTo>
                  <a:lnTo>
                    <a:pt x="173658" y="103173"/>
                  </a:lnTo>
                  <a:lnTo>
                    <a:pt x="194047" y="80112"/>
                  </a:lnTo>
                  <a:lnTo>
                    <a:pt x="203782" y="61460"/>
                  </a:lnTo>
                  <a:lnTo>
                    <a:pt x="204506" y="57421"/>
                  </a:lnTo>
                  <a:lnTo>
                    <a:pt x="202649" y="57068"/>
                  </a:lnTo>
                  <a:lnTo>
                    <a:pt x="199072" y="59174"/>
                  </a:lnTo>
                  <a:lnTo>
                    <a:pt x="188448" y="90081"/>
                  </a:lnTo>
                  <a:lnTo>
                    <a:pt x="183953" y="150588"/>
                  </a:lnTo>
                  <a:lnTo>
                    <a:pt x="187597" y="175840"/>
                  </a:lnTo>
                  <a:lnTo>
                    <a:pt x="196237" y="195642"/>
                  </a:lnTo>
                  <a:lnTo>
                    <a:pt x="220846" y="227419"/>
                  </a:lnTo>
                  <a:lnTo>
                    <a:pt x="252482" y="243528"/>
                  </a:lnTo>
                  <a:lnTo>
                    <a:pt x="274987" y="245613"/>
                  </a:lnTo>
                  <a:lnTo>
                    <a:pt x="318259" y="2423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7654218" y="10013259"/>
              <a:ext cx="59128" cy="400085"/>
            </a:xfrm>
            <a:custGeom>
              <a:avLst/>
              <a:gdLst/>
              <a:ahLst/>
              <a:cxnLst/>
              <a:rect l="0" t="0" r="0" b="0"/>
              <a:pathLst>
                <a:path w="59128" h="400085">
                  <a:moveTo>
                    <a:pt x="0" y="0"/>
                  </a:moveTo>
                  <a:lnTo>
                    <a:pt x="5589" y="62093"/>
                  </a:lnTo>
                  <a:lnTo>
                    <a:pt x="17959" y="113478"/>
                  </a:lnTo>
                  <a:lnTo>
                    <a:pt x="31666" y="168688"/>
                  </a:lnTo>
                  <a:lnTo>
                    <a:pt x="45639" y="230243"/>
                  </a:lnTo>
                  <a:lnTo>
                    <a:pt x="58495" y="291493"/>
                  </a:lnTo>
                  <a:lnTo>
                    <a:pt x="59127" y="352463"/>
                  </a:lnTo>
                  <a:lnTo>
                    <a:pt x="51444" y="381684"/>
                  </a:lnTo>
                  <a:lnTo>
                    <a:pt x="42114" y="4000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7612104" y="10192244"/>
              <a:ext cx="115814" cy="1"/>
            </a:xfrm>
            <a:custGeom>
              <a:avLst/>
              <a:gdLst/>
              <a:ahLst/>
              <a:cxnLst/>
              <a:rect l="0" t="0" r="0" b="0"/>
              <a:pathLst>
                <a:path w="115814" h="1">
                  <a:moveTo>
                    <a:pt x="0" y="0"/>
                  </a:moveTo>
                  <a:lnTo>
                    <a:pt x="49263" y="0"/>
                  </a:lnTo>
                  <a:lnTo>
                    <a:pt x="100935" y="0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7881672" y="10213301"/>
              <a:ext cx="220291" cy="231628"/>
            </a:xfrm>
            <a:custGeom>
              <a:avLst/>
              <a:gdLst/>
              <a:ahLst/>
              <a:cxnLst/>
              <a:rect l="0" t="0" r="0" b="0"/>
              <a:pathLst>
                <a:path w="220291" h="231628">
                  <a:moveTo>
                    <a:pt x="141044" y="0"/>
                  </a:moveTo>
                  <a:lnTo>
                    <a:pt x="98352" y="3119"/>
                  </a:lnTo>
                  <a:lnTo>
                    <a:pt x="45522" y="14654"/>
                  </a:lnTo>
                  <a:lnTo>
                    <a:pt x="7066" y="30337"/>
                  </a:lnTo>
                  <a:lnTo>
                    <a:pt x="1422" y="38942"/>
                  </a:lnTo>
                  <a:lnTo>
                    <a:pt x="0" y="49358"/>
                  </a:lnTo>
                  <a:lnTo>
                    <a:pt x="1391" y="60981"/>
                  </a:lnTo>
                  <a:lnTo>
                    <a:pt x="15414" y="83254"/>
                  </a:lnTo>
                  <a:lnTo>
                    <a:pt x="36075" y="102512"/>
                  </a:lnTo>
                  <a:lnTo>
                    <a:pt x="88443" y="134151"/>
                  </a:lnTo>
                  <a:lnTo>
                    <a:pt x="149382" y="168560"/>
                  </a:lnTo>
                  <a:lnTo>
                    <a:pt x="211431" y="202246"/>
                  </a:lnTo>
                  <a:lnTo>
                    <a:pt x="219554" y="208530"/>
                  </a:lnTo>
                  <a:lnTo>
                    <a:pt x="220290" y="213889"/>
                  </a:lnTo>
                  <a:lnTo>
                    <a:pt x="216101" y="218631"/>
                  </a:lnTo>
                  <a:lnTo>
                    <a:pt x="208630" y="222963"/>
                  </a:lnTo>
                  <a:lnTo>
                    <a:pt x="175756" y="229059"/>
                  </a:lnTo>
                  <a:lnTo>
                    <a:pt x="119613" y="230865"/>
                  </a:lnTo>
                  <a:lnTo>
                    <a:pt x="62294" y="231401"/>
                  </a:lnTo>
                  <a:lnTo>
                    <a:pt x="2523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4095586" y="9476305"/>
            <a:ext cx="4761053" cy="692042"/>
            <a:chOff x="4095586" y="9476305"/>
            <a:chExt cx="4761053" cy="692042"/>
          </a:xfrm>
        </p:grpSpPr>
        <p:sp>
          <p:nvSpPr>
            <p:cNvPr id="344" name="Freeform 343"/>
            <p:cNvSpPr/>
            <p:nvPr/>
          </p:nvSpPr>
          <p:spPr>
            <a:xfrm>
              <a:off x="4095586" y="9907974"/>
              <a:ext cx="526426" cy="260373"/>
            </a:xfrm>
            <a:custGeom>
              <a:avLst/>
              <a:gdLst/>
              <a:ahLst/>
              <a:cxnLst/>
              <a:rect l="0" t="0" r="0" b="0"/>
              <a:pathLst>
                <a:path w="526426" h="260373">
                  <a:moveTo>
                    <a:pt x="0" y="0"/>
                  </a:moveTo>
                  <a:lnTo>
                    <a:pt x="14572" y="48931"/>
                  </a:lnTo>
                  <a:lnTo>
                    <a:pt x="33814" y="102472"/>
                  </a:lnTo>
                  <a:lnTo>
                    <a:pt x="60807" y="160677"/>
                  </a:lnTo>
                  <a:lnTo>
                    <a:pt x="81576" y="218904"/>
                  </a:lnTo>
                  <a:lnTo>
                    <a:pt x="112879" y="258952"/>
                  </a:lnTo>
                  <a:lnTo>
                    <a:pt x="118536" y="260372"/>
                  </a:lnTo>
                  <a:lnTo>
                    <a:pt x="123478" y="257809"/>
                  </a:lnTo>
                  <a:lnTo>
                    <a:pt x="127942" y="252591"/>
                  </a:lnTo>
                  <a:lnTo>
                    <a:pt x="134224" y="217302"/>
                  </a:lnTo>
                  <a:lnTo>
                    <a:pt x="137517" y="161380"/>
                  </a:lnTo>
                  <a:lnTo>
                    <a:pt x="146291" y="121646"/>
                  </a:lnTo>
                  <a:lnTo>
                    <a:pt x="157045" y="102419"/>
                  </a:lnTo>
                  <a:lnTo>
                    <a:pt x="163188" y="98695"/>
                  </a:lnTo>
                  <a:lnTo>
                    <a:pt x="169623" y="98552"/>
                  </a:lnTo>
                  <a:lnTo>
                    <a:pt x="176253" y="100796"/>
                  </a:lnTo>
                  <a:lnTo>
                    <a:pt x="186739" y="112649"/>
                  </a:lnTo>
                  <a:lnTo>
                    <a:pt x="215100" y="173369"/>
                  </a:lnTo>
                  <a:lnTo>
                    <a:pt x="228571" y="197546"/>
                  </a:lnTo>
                  <a:lnTo>
                    <a:pt x="236608" y="201887"/>
                  </a:lnTo>
                  <a:lnTo>
                    <a:pt x="245477" y="201273"/>
                  </a:lnTo>
                  <a:lnTo>
                    <a:pt x="254898" y="197353"/>
                  </a:lnTo>
                  <a:lnTo>
                    <a:pt x="262349" y="190060"/>
                  </a:lnTo>
                  <a:lnTo>
                    <a:pt x="285832" y="141615"/>
                  </a:lnTo>
                  <a:lnTo>
                    <a:pt x="307065" y="81656"/>
                  </a:lnTo>
                  <a:lnTo>
                    <a:pt x="312334" y="75494"/>
                  </a:lnTo>
                  <a:lnTo>
                    <a:pt x="318187" y="74897"/>
                  </a:lnTo>
                  <a:lnTo>
                    <a:pt x="369238" y="97471"/>
                  </a:lnTo>
                  <a:lnTo>
                    <a:pt x="415250" y="101800"/>
                  </a:lnTo>
                  <a:lnTo>
                    <a:pt x="457869" y="95024"/>
                  </a:lnTo>
                  <a:lnTo>
                    <a:pt x="481917" y="84737"/>
                  </a:lnTo>
                  <a:lnTo>
                    <a:pt x="509598" y="60203"/>
                  </a:lnTo>
                  <a:lnTo>
                    <a:pt x="514037" y="50664"/>
                  </a:lnTo>
                  <a:lnTo>
                    <a:pt x="515850" y="30706"/>
                  </a:lnTo>
                  <a:lnTo>
                    <a:pt x="511186" y="23980"/>
                  </a:lnTo>
                  <a:lnTo>
                    <a:pt x="503397" y="19497"/>
                  </a:lnTo>
                  <a:lnTo>
                    <a:pt x="493525" y="16507"/>
                  </a:lnTo>
                  <a:lnTo>
                    <a:pt x="470078" y="19425"/>
                  </a:lnTo>
                  <a:lnTo>
                    <a:pt x="412680" y="39560"/>
                  </a:lnTo>
                  <a:lnTo>
                    <a:pt x="387697" y="58645"/>
                  </a:lnTo>
                  <a:lnTo>
                    <a:pt x="372741" y="76367"/>
                  </a:lnTo>
                  <a:lnTo>
                    <a:pt x="364534" y="102182"/>
                  </a:lnTo>
                  <a:lnTo>
                    <a:pt x="363033" y="146479"/>
                  </a:lnTo>
                  <a:lnTo>
                    <a:pt x="364855" y="160824"/>
                  </a:lnTo>
                  <a:lnTo>
                    <a:pt x="370748" y="172727"/>
                  </a:lnTo>
                  <a:lnTo>
                    <a:pt x="389775" y="192191"/>
                  </a:lnTo>
                  <a:lnTo>
                    <a:pt x="413829" y="202401"/>
                  </a:lnTo>
                  <a:lnTo>
                    <a:pt x="438947" y="205770"/>
                  </a:lnTo>
                  <a:lnTo>
                    <a:pt x="473989" y="199919"/>
                  </a:lnTo>
                  <a:lnTo>
                    <a:pt x="526425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4647795" y="9926013"/>
              <a:ext cx="205843" cy="144378"/>
            </a:xfrm>
            <a:custGeom>
              <a:avLst/>
              <a:gdLst/>
              <a:ahLst/>
              <a:cxnLst/>
              <a:rect l="0" t="0" r="0" b="0"/>
              <a:pathLst>
                <a:path w="205843" h="144378">
                  <a:moveTo>
                    <a:pt x="111086" y="13546"/>
                  </a:moveTo>
                  <a:lnTo>
                    <a:pt x="94318" y="2368"/>
                  </a:lnTo>
                  <a:lnTo>
                    <a:pt x="76727" y="0"/>
                  </a:lnTo>
                  <a:lnTo>
                    <a:pt x="67123" y="1006"/>
                  </a:lnTo>
                  <a:lnTo>
                    <a:pt x="47093" y="11483"/>
                  </a:lnTo>
                  <a:lnTo>
                    <a:pt x="36839" y="19190"/>
                  </a:lnTo>
                  <a:lnTo>
                    <a:pt x="11228" y="57983"/>
                  </a:lnTo>
                  <a:lnTo>
                    <a:pt x="0" y="100932"/>
                  </a:lnTo>
                  <a:lnTo>
                    <a:pt x="2263" y="137705"/>
                  </a:lnTo>
                  <a:lnTo>
                    <a:pt x="9291" y="143112"/>
                  </a:lnTo>
                  <a:lnTo>
                    <a:pt x="19826" y="144377"/>
                  </a:lnTo>
                  <a:lnTo>
                    <a:pt x="32699" y="142881"/>
                  </a:lnTo>
                  <a:lnTo>
                    <a:pt x="53241" y="131860"/>
                  </a:lnTo>
                  <a:lnTo>
                    <a:pt x="68999" y="115263"/>
                  </a:lnTo>
                  <a:lnTo>
                    <a:pt x="98207" y="60130"/>
                  </a:lnTo>
                  <a:lnTo>
                    <a:pt x="121843" y="21449"/>
                  </a:lnTo>
                  <a:lnTo>
                    <a:pt x="122937" y="22325"/>
                  </a:lnTo>
                  <a:lnTo>
                    <a:pt x="122958" y="72674"/>
                  </a:lnTo>
                  <a:lnTo>
                    <a:pt x="136292" y="128828"/>
                  </a:lnTo>
                  <a:lnTo>
                    <a:pt x="143098" y="134854"/>
                  </a:lnTo>
                  <a:lnTo>
                    <a:pt x="152314" y="137702"/>
                  </a:lnTo>
                  <a:lnTo>
                    <a:pt x="163138" y="138431"/>
                  </a:lnTo>
                  <a:lnTo>
                    <a:pt x="181403" y="133002"/>
                  </a:lnTo>
                  <a:lnTo>
                    <a:pt x="205842" y="1188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4916808" y="9802689"/>
              <a:ext cx="21059" cy="273742"/>
            </a:xfrm>
            <a:custGeom>
              <a:avLst/>
              <a:gdLst/>
              <a:ahLst/>
              <a:cxnLst/>
              <a:rect l="0" t="0" r="0" b="0"/>
              <a:pathLst>
                <a:path w="21059" h="273742">
                  <a:moveTo>
                    <a:pt x="21058" y="0"/>
                  </a:moveTo>
                  <a:lnTo>
                    <a:pt x="13822" y="27557"/>
                  </a:lnTo>
                  <a:lnTo>
                    <a:pt x="11504" y="73026"/>
                  </a:lnTo>
                  <a:lnTo>
                    <a:pt x="9648" y="133811"/>
                  </a:lnTo>
                  <a:lnTo>
                    <a:pt x="3379" y="184187"/>
                  </a:lnTo>
                  <a:lnTo>
                    <a:pt x="668" y="243660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4968577" y="9844804"/>
              <a:ext cx="264088" cy="211736"/>
            </a:xfrm>
            <a:custGeom>
              <a:avLst/>
              <a:gdLst/>
              <a:ahLst/>
              <a:cxnLst/>
              <a:rect l="0" t="0" r="0" b="0"/>
              <a:pathLst>
                <a:path w="264088" h="211736">
                  <a:moveTo>
                    <a:pt x="53516" y="0"/>
                  </a:moveTo>
                  <a:lnTo>
                    <a:pt x="42771" y="33622"/>
                  </a:lnTo>
                  <a:lnTo>
                    <a:pt x="12400" y="85322"/>
                  </a:lnTo>
                  <a:lnTo>
                    <a:pt x="5048" y="98995"/>
                  </a:lnTo>
                  <a:lnTo>
                    <a:pt x="0" y="126666"/>
                  </a:lnTo>
                  <a:lnTo>
                    <a:pt x="291" y="140596"/>
                  </a:lnTo>
                  <a:lnTo>
                    <a:pt x="3995" y="152222"/>
                  </a:lnTo>
                  <a:lnTo>
                    <a:pt x="17469" y="171379"/>
                  </a:lnTo>
                  <a:lnTo>
                    <a:pt x="50375" y="195318"/>
                  </a:lnTo>
                  <a:lnTo>
                    <a:pt x="76296" y="200671"/>
                  </a:lnTo>
                  <a:lnTo>
                    <a:pt x="102245" y="197981"/>
                  </a:lnTo>
                  <a:lnTo>
                    <a:pt x="125477" y="188987"/>
                  </a:lnTo>
                  <a:lnTo>
                    <a:pt x="144381" y="170951"/>
                  </a:lnTo>
                  <a:lnTo>
                    <a:pt x="175580" y="115655"/>
                  </a:lnTo>
                  <a:lnTo>
                    <a:pt x="185999" y="65593"/>
                  </a:lnTo>
                  <a:lnTo>
                    <a:pt x="183498" y="19305"/>
                  </a:lnTo>
                  <a:lnTo>
                    <a:pt x="178775" y="11700"/>
                  </a:lnTo>
                  <a:lnTo>
                    <a:pt x="172117" y="8970"/>
                  </a:lnTo>
                  <a:lnTo>
                    <a:pt x="164169" y="9489"/>
                  </a:lnTo>
                  <a:lnTo>
                    <a:pt x="145979" y="28783"/>
                  </a:lnTo>
                  <a:lnTo>
                    <a:pt x="116884" y="81595"/>
                  </a:lnTo>
                  <a:lnTo>
                    <a:pt x="109337" y="131801"/>
                  </a:lnTo>
                  <a:lnTo>
                    <a:pt x="112690" y="185541"/>
                  </a:lnTo>
                  <a:lnTo>
                    <a:pt x="119871" y="197393"/>
                  </a:lnTo>
                  <a:lnTo>
                    <a:pt x="130509" y="205295"/>
                  </a:lnTo>
                  <a:lnTo>
                    <a:pt x="143449" y="210563"/>
                  </a:lnTo>
                  <a:lnTo>
                    <a:pt x="154416" y="211735"/>
                  </a:lnTo>
                  <a:lnTo>
                    <a:pt x="172840" y="206798"/>
                  </a:lnTo>
                  <a:lnTo>
                    <a:pt x="210982" y="178025"/>
                  </a:lnTo>
                  <a:lnTo>
                    <a:pt x="264087" y="126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5285956" y="9808964"/>
              <a:ext cx="188864" cy="192141"/>
            </a:xfrm>
            <a:custGeom>
              <a:avLst/>
              <a:gdLst/>
              <a:ahLst/>
              <a:cxnLst/>
              <a:rect l="0" t="0" r="0" b="0"/>
              <a:pathLst>
                <a:path w="188864" h="192141">
                  <a:moveTo>
                    <a:pt x="9879" y="25311"/>
                  </a:moveTo>
                  <a:lnTo>
                    <a:pt x="1545" y="77361"/>
                  </a:lnTo>
                  <a:lnTo>
                    <a:pt x="0" y="130420"/>
                  </a:lnTo>
                  <a:lnTo>
                    <a:pt x="5068" y="189573"/>
                  </a:lnTo>
                  <a:lnTo>
                    <a:pt x="7841" y="192140"/>
                  </a:lnTo>
                  <a:lnTo>
                    <a:pt x="10860" y="188003"/>
                  </a:lnTo>
                  <a:lnTo>
                    <a:pt x="31021" y="126970"/>
                  </a:lnTo>
                  <a:lnTo>
                    <a:pt x="48494" y="68334"/>
                  </a:lnTo>
                  <a:lnTo>
                    <a:pt x="61354" y="36109"/>
                  </a:lnTo>
                  <a:lnTo>
                    <a:pt x="77210" y="14902"/>
                  </a:lnTo>
                  <a:lnTo>
                    <a:pt x="99075" y="3137"/>
                  </a:lnTo>
                  <a:lnTo>
                    <a:pt x="111457" y="0"/>
                  </a:lnTo>
                  <a:lnTo>
                    <a:pt x="122051" y="248"/>
                  </a:lnTo>
                  <a:lnTo>
                    <a:pt x="140062" y="6763"/>
                  </a:lnTo>
                  <a:lnTo>
                    <a:pt x="155865" y="26816"/>
                  </a:lnTo>
                  <a:lnTo>
                    <a:pt x="168348" y="55225"/>
                  </a:lnTo>
                  <a:lnTo>
                    <a:pt x="176362" y="118004"/>
                  </a:lnTo>
                  <a:lnTo>
                    <a:pt x="180870" y="152211"/>
                  </a:lnTo>
                  <a:lnTo>
                    <a:pt x="188863" y="172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5540149" y="9744458"/>
              <a:ext cx="143810" cy="252096"/>
            </a:xfrm>
            <a:custGeom>
              <a:avLst/>
              <a:gdLst/>
              <a:ahLst/>
              <a:cxnLst/>
              <a:rect l="0" t="0" r="0" b="0"/>
              <a:pathLst>
                <a:path w="143810" h="252096">
                  <a:moveTo>
                    <a:pt x="92597" y="5589"/>
                  </a:moveTo>
                  <a:lnTo>
                    <a:pt x="75830" y="0"/>
                  </a:lnTo>
                  <a:lnTo>
                    <a:pt x="68551" y="693"/>
                  </a:lnTo>
                  <a:lnTo>
                    <a:pt x="54224" y="7703"/>
                  </a:lnTo>
                  <a:lnTo>
                    <a:pt x="2834" y="68406"/>
                  </a:lnTo>
                  <a:lnTo>
                    <a:pt x="0" y="77883"/>
                  </a:lnTo>
                  <a:lnTo>
                    <a:pt x="450" y="86540"/>
                  </a:lnTo>
                  <a:lnTo>
                    <a:pt x="3090" y="94652"/>
                  </a:lnTo>
                  <a:lnTo>
                    <a:pt x="9529" y="101229"/>
                  </a:lnTo>
                  <a:lnTo>
                    <a:pt x="66523" y="129693"/>
                  </a:lnTo>
                  <a:lnTo>
                    <a:pt x="123522" y="155350"/>
                  </a:lnTo>
                  <a:lnTo>
                    <a:pt x="134271" y="161582"/>
                  </a:lnTo>
                  <a:lnTo>
                    <a:pt x="140267" y="171586"/>
                  </a:lnTo>
                  <a:lnTo>
                    <a:pt x="143809" y="198298"/>
                  </a:lnTo>
                  <a:lnTo>
                    <a:pt x="135246" y="223428"/>
                  </a:lnTo>
                  <a:lnTo>
                    <a:pt x="128048" y="235043"/>
                  </a:lnTo>
                  <a:lnTo>
                    <a:pt x="117401" y="242787"/>
                  </a:lnTo>
                  <a:lnTo>
                    <a:pt x="89973" y="251390"/>
                  </a:lnTo>
                  <a:lnTo>
                    <a:pt x="73884" y="252095"/>
                  </a:lnTo>
                  <a:lnTo>
                    <a:pt x="61012" y="2477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5912890" y="9718461"/>
              <a:ext cx="14655" cy="284271"/>
            </a:xfrm>
            <a:custGeom>
              <a:avLst/>
              <a:gdLst/>
              <a:ahLst/>
              <a:cxnLst/>
              <a:rect l="0" t="0" r="0" b="0"/>
              <a:pathLst>
                <a:path w="14655" h="284271">
                  <a:moveTo>
                    <a:pt x="14654" y="0"/>
                  </a:moveTo>
                  <a:lnTo>
                    <a:pt x="14654" y="58617"/>
                  </a:lnTo>
                  <a:lnTo>
                    <a:pt x="14654" y="112792"/>
                  </a:lnTo>
                  <a:lnTo>
                    <a:pt x="11535" y="165433"/>
                  </a:lnTo>
                  <a:lnTo>
                    <a:pt x="0" y="226740"/>
                  </a:lnTo>
                  <a:lnTo>
                    <a:pt x="4126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5885430" y="9750047"/>
              <a:ext cx="147400" cy="105286"/>
            </a:xfrm>
            <a:custGeom>
              <a:avLst/>
              <a:gdLst/>
              <a:ahLst/>
              <a:cxnLst/>
              <a:rect l="0" t="0" r="0" b="0"/>
              <a:pathLst>
                <a:path w="147400" h="105286">
                  <a:moveTo>
                    <a:pt x="147399" y="0"/>
                  </a:moveTo>
                  <a:lnTo>
                    <a:pt x="83972" y="35916"/>
                  </a:lnTo>
                  <a:lnTo>
                    <a:pt x="25963" y="81476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6106529" y="9707933"/>
              <a:ext cx="347441" cy="282812"/>
            </a:xfrm>
            <a:custGeom>
              <a:avLst/>
              <a:gdLst/>
              <a:ahLst/>
              <a:cxnLst/>
              <a:rect l="0" t="0" r="0" b="0"/>
              <a:pathLst>
                <a:path w="347441" h="282812">
                  <a:moveTo>
                    <a:pt x="0" y="0"/>
                  </a:moveTo>
                  <a:lnTo>
                    <a:pt x="14654" y="49552"/>
                  </a:lnTo>
                  <a:lnTo>
                    <a:pt x="19160" y="105669"/>
                  </a:lnTo>
                  <a:lnTo>
                    <a:pt x="14905" y="157391"/>
                  </a:lnTo>
                  <a:lnTo>
                    <a:pt x="10223" y="215619"/>
                  </a:lnTo>
                  <a:lnTo>
                    <a:pt x="4719" y="242871"/>
                  </a:lnTo>
                  <a:lnTo>
                    <a:pt x="15273" y="217426"/>
                  </a:lnTo>
                  <a:lnTo>
                    <a:pt x="45131" y="172669"/>
                  </a:lnTo>
                  <a:lnTo>
                    <a:pt x="55823" y="165416"/>
                  </a:lnTo>
                  <a:lnTo>
                    <a:pt x="80183" y="160475"/>
                  </a:lnTo>
                  <a:lnTo>
                    <a:pt x="90890" y="165475"/>
                  </a:lnTo>
                  <a:lnTo>
                    <a:pt x="109025" y="186628"/>
                  </a:lnTo>
                  <a:lnTo>
                    <a:pt x="131327" y="232228"/>
                  </a:lnTo>
                  <a:lnTo>
                    <a:pt x="139475" y="258020"/>
                  </a:lnTo>
                  <a:lnTo>
                    <a:pt x="153236" y="275723"/>
                  </a:lnTo>
                  <a:lnTo>
                    <a:pt x="161819" y="282081"/>
                  </a:lnTo>
                  <a:lnTo>
                    <a:pt x="172220" y="282811"/>
                  </a:lnTo>
                  <a:lnTo>
                    <a:pt x="196255" y="274262"/>
                  </a:lnTo>
                  <a:lnTo>
                    <a:pt x="230505" y="244129"/>
                  </a:lnTo>
                  <a:lnTo>
                    <a:pt x="271179" y="185960"/>
                  </a:lnTo>
                  <a:lnTo>
                    <a:pt x="292905" y="135129"/>
                  </a:lnTo>
                  <a:lnTo>
                    <a:pt x="297046" y="121672"/>
                  </a:lnTo>
                  <a:lnTo>
                    <a:pt x="296296" y="111530"/>
                  </a:lnTo>
                  <a:lnTo>
                    <a:pt x="292287" y="103599"/>
                  </a:lnTo>
                  <a:lnTo>
                    <a:pt x="286105" y="97142"/>
                  </a:lnTo>
                  <a:lnTo>
                    <a:pt x="278474" y="96347"/>
                  </a:lnTo>
                  <a:lnTo>
                    <a:pt x="260637" y="104822"/>
                  </a:lnTo>
                  <a:lnTo>
                    <a:pt x="244130" y="126526"/>
                  </a:lnTo>
                  <a:lnTo>
                    <a:pt x="220059" y="176941"/>
                  </a:lnTo>
                  <a:lnTo>
                    <a:pt x="213381" y="221142"/>
                  </a:lnTo>
                  <a:lnTo>
                    <a:pt x="221178" y="248024"/>
                  </a:lnTo>
                  <a:lnTo>
                    <a:pt x="228170" y="260106"/>
                  </a:lnTo>
                  <a:lnTo>
                    <a:pt x="237511" y="266991"/>
                  </a:lnTo>
                  <a:lnTo>
                    <a:pt x="260368" y="271521"/>
                  </a:lnTo>
                  <a:lnTo>
                    <a:pt x="293955" y="267493"/>
                  </a:lnTo>
                  <a:lnTo>
                    <a:pt x="312361" y="258876"/>
                  </a:lnTo>
                  <a:lnTo>
                    <a:pt x="347440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6654011" y="9665819"/>
              <a:ext cx="31586" cy="272964"/>
            </a:xfrm>
            <a:custGeom>
              <a:avLst/>
              <a:gdLst/>
              <a:ahLst/>
              <a:cxnLst/>
              <a:rect l="0" t="0" r="0" b="0"/>
              <a:pathLst>
                <a:path w="31586" h="272964">
                  <a:moveTo>
                    <a:pt x="31585" y="0"/>
                  </a:moveTo>
                  <a:lnTo>
                    <a:pt x="31585" y="58617"/>
                  </a:lnTo>
                  <a:lnTo>
                    <a:pt x="24350" y="112790"/>
                  </a:lnTo>
                  <a:lnTo>
                    <a:pt x="21707" y="168552"/>
                  </a:lnTo>
                  <a:lnTo>
                    <a:pt x="21185" y="224627"/>
                  </a:lnTo>
                  <a:lnTo>
                    <a:pt x="21095" y="266727"/>
                  </a:lnTo>
                  <a:lnTo>
                    <a:pt x="18742" y="272575"/>
                  </a:lnTo>
                  <a:lnTo>
                    <a:pt x="14835" y="272963"/>
                  </a:lnTo>
                  <a:lnTo>
                    <a:pt x="9890" y="269713"/>
                  </a:lnTo>
                  <a:lnTo>
                    <a:pt x="6593" y="264037"/>
                  </a:lnTo>
                  <a:lnTo>
                    <a:pt x="0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6632953" y="9599734"/>
              <a:ext cx="202752" cy="276656"/>
            </a:xfrm>
            <a:custGeom>
              <a:avLst/>
              <a:gdLst/>
              <a:ahLst/>
              <a:cxnLst/>
              <a:rect l="0" t="0" r="0" b="0"/>
              <a:pathLst>
                <a:path w="202752" h="276656">
                  <a:moveTo>
                    <a:pt x="0" y="108199"/>
                  </a:moveTo>
                  <a:lnTo>
                    <a:pt x="2340" y="74577"/>
                  </a:lnTo>
                  <a:lnTo>
                    <a:pt x="11179" y="49582"/>
                  </a:lnTo>
                  <a:lnTo>
                    <a:pt x="29145" y="29114"/>
                  </a:lnTo>
                  <a:lnTo>
                    <a:pt x="73218" y="2500"/>
                  </a:lnTo>
                  <a:lnTo>
                    <a:pt x="100782" y="0"/>
                  </a:lnTo>
                  <a:lnTo>
                    <a:pt x="154959" y="7928"/>
                  </a:lnTo>
                  <a:lnTo>
                    <a:pt x="183045" y="22986"/>
                  </a:lnTo>
                  <a:lnTo>
                    <a:pt x="195607" y="41861"/>
                  </a:lnTo>
                  <a:lnTo>
                    <a:pt x="202751" y="64678"/>
                  </a:lnTo>
                  <a:lnTo>
                    <a:pt x="202026" y="86517"/>
                  </a:lnTo>
                  <a:lnTo>
                    <a:pt x="189451" y="124131"/>
                  </a:lnTo>
                  <a:lnTo>
                    <a:pt x="149125" y="181223"/>
                  </a:lnTo>
                  <a:lnTo>
                    <a:pt x="114075" y="223880"/>
                  </a:lnTo>
                  <a:lnTo>
                    <a:pt x="52490" y="263452"/>
                  </a:lnTo>
                  <a:lnTo>
                    <a:pt x="31586" y="2766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6832995" y="9742629"/>
              <a:ext cx="305328" cy="206734"/>
            </a:xfrm>
            <a:custGeom>
              <a:avLst/>
              <a:gdLst/>
              <a:ahLst/>
              <a:cxnLst/>
              <a:rect l="0" t="0" r="0" b="0"/>
              <a:pathLst>
                <a:path w="305328" h="206734">
                  <a:moveTo>
                    <a:pt x="0" y="133760"/>
                  </a:moveTo>
                  <a:lnTo>
                    <a:pt x="0" y="161706"/>
                  </a:lnTo>
                  <a:lnTo>
                    <a:pt x="1170" y="164089"/>
                  </a:lnTo>
                  <a:lnTo>
                    <a:pt x="20243" y="110963"/>
                  </a:lnTo>
                  <a:lnTo>
                    <a:pt x="44992" y="73193"/>
                  </a:lnTo>
                  <a:lnTo>
                    <a:pt x="74552" y="50953"/>
                  </a:lnTo>
                  <a:lnTo>
                    <a:pt x="95136" y="47434"/>
                  </a:lnTo>
                  <a:lnTo>
                    <a:pt x="115982" y="50939"/>
                  </a:lnTo>
                  <a:lnTo>
                    <a:pt x="136945" y="60296"/>
                  </a:lnTo>
                  <a:lnTo>
                    <a:pt x="154842" y="78492"/>
                  </a:lnTo>
                  <a:lnTo>
                    <a:pt x="181190" y="108805"/>
                  </a:lnTo>
                  <a:lnTo>
                    <a:pt x="190983" y="117123"/>
                  </a:lnTo>
                  <a:lnTo>
                    <a:pt x="201021" y="121499"/>
                  </a:lnTo>
                  <a:lnTo>
                    <a:pt x="221534" y="123241"/>
                  </a:lnTo>
                  <a:lnTo>
                    <a:pt x="252813" y="112056"/>
                  </a:lnTo>
                  <a:lnTo>
                    <a:pt x="278719" y="88335"/>
                  </a:lnTo>
                  <a:lnTo>
                    <a:pt x="295623" y="53490"/>
                  </a:lnTo>
                  <a:lnTo>
                    <a:pt x="302452" y="13530"/>
                  </a:lnTo>
                  <a:lnTo>
                    <a:pt x="297561" y="5643"/>
                  </a:lnTo>
                  <a:lnTo>
                    <a:pt x="288452" y="1555"/>
                  </a:lnTo>
                  <a:lnTo>
                    <a:pt x="276529" y="0"/>
                  </a:lnTo>
                  <a:lnTo>
                    <a:pt x="250804" y="10750"/>
                  </a:lnTo>
                  <a:lnTo>
                    <a:pt x="224942" y="32295"/>
                  </a:lnTo>
                  <a:lnTo>
                    <a:pt x="201750" y="61369"/>
                  </a:lnTo>
                  <a:lnTo>
                    <a:pt x="180140" y="116210"/>
                  </a:lnTo>
                  <a:lnTo>
                    <a:pt x="177507" y="165734"/>
                  </a:lnTo>
                  <a:lnTo>
                    <a:pt x="187687" y="189304"/>
                  </a:lnTo>
                  <a:lnTo>
                    <a:pt x="195315" y="198866"/>
                  </a:lnTo>
                  <a:lnTo>
                    <a:pt x="206249" y="204070"/>
                  </a:lnTo>
                  <a:lnTo>
                    <a:pt x="233996" y="206733"/>
                  </a:lnTo>
                  <a:lnTo>
                    <a:pt x="292699" y="199030"/>
                  </a:lnTo>
                  <a:lnTo>
                    <a:pt x="305327" y="196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7201492" y="9686875"/>
              <a:ext cx="177020" cy="213340"/>
            </a:xfrm>
            <a:custGeom>
              <a:avLst/>
              <a:gdLst/>
              <a:ahLst/>
              <a:cxnLst/>
              <a:rect l="0" t="0" r="0" b="0"/>
              <a:pathLst>
                <a:path w="177020" h="213340">
                  <a:moveTo>
                    <a:pt x="136871" y="0"/>
                  </a:moveTo>
                  <a:lnTo>
                    <a:pt x="103249" y="2340"/>
                  </a:lnTo>
                  <a:lnTo>
                    <a:pt x="43464" y="29309"/>
                  </a:lnTo>
                  <a:lnTo>
                    <a:pt x="35995" y="38257"/>
                  </a:lnTo>
                  <a:lnTo>
                    <a:pt x="27697" y="60677"/>
                  </a:lnTo>
                  <a:lnTo>
                    <a:pt x="30163" y="69698"/>
                  </a:lnTo>
                  <a:lnTo>
                    <a:pt x="36486" y="76881"/>
                  </a:lnTo>
                  <a:lnTo>
                    <a:pt x="57160" y="87982"/>
                  </a:lnTo>
                  <a:lnTo>
                    <a:pt x="114974" y="107760"/>
                  </a:lnTo>
                  <a:lnTo>
                    <a:pt x="166210" y="133851"/>
                  </a:lnTo>
                  <a:lnTo>
                    <a:pt x="172808" y="141877"/>
                  </a:lnTo>
                  <a:lnTo>
                    <a:pt x="176037" y="150736"/>
                  </a:lnTo>
                  <a:lnTo>
                    <a:pt x="177019" y="160153"/>
                  </a:lnTo>
                  <a:lnTo>
                    <a:pt x="172995" y="168770"/>
                  </a:lnTo>
                  <a:lnTo>
                    <a:pt x="156046" y="184584"/>
                  </a:lnTo>
                  <a:lnTo>
                    <a:pt x="125785" y="201051"/>
                  </a:lnTo>
                  <a:lnTo>
                    <a:pt x="83413" y="213339"/>
                  </a:lnTo>
                  <a:lnTo>
                    <a:pt x="20242" y="211743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7454177" y="9844804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7683809" y="9634234"/>
              <a:ext cx="254680" cy="221099"/>
            </a:xfrm>
            <a:custGeom>
              <a:avLst/>
              <a:gdLst/>
              <a:ahLst/>
              <a:cxnLst/>
              <a:rect l="0" t="0" r="0" b="0"/>
              <a:pathLst>
                <a:path w="254680" h="221099">
                  <a:moveTo>
                    <a:pt x="191507" y="0"/>
                  </a:moveTo>
                  <a:lnTo>
                    <a:pt x="169150" y="0"/>
                  </a:lnTo>
                  <a:lnTo>
                    <a:pt x="132891" y="16768"/>
                  </a:lnTo>
                  <a:lnTo>
                    <a:pt x="76294" y="55658"/>
                  </a:lnTo>
                  <a:lnTo>
                    <a:pt x="24028" y="116077"/>
                  </a:lnTo>
                  <a:lnTo>
                    <a:pt x="10617" y="139327"/>
                  </a:lnTo>
                  <a:lnTo>
                    <a:pt x="758" y="169158"/>
                  </a:lnTo>
                  <a:lnTo>
                    <a:pt x="0" y="181792"/>
                  </a:lnTo>
                  <a:lnTo>
                    <a:pt x="5397" y="202069"/>
                  </a:lnTo>
                  <a:lnTo>
                    <a:pt x="12451" y="207242"/>
                  </a:lnTo>
                  <a:lnTo>
                    <a:pt x="32769" y="209871"/>
                  </a:lnTo>
                  <a:lnTo>
                    <a:pt x="57396" y="200901"/>
                  </a:lnTo>
                  <a:lnTo>
                    <a:pt x="82770" y="184045"/>
                  </a:lnTo>
                  <a:lnTo>
                    <a:pt x="114445" y="149418"/>
                  </a:lnTo>
                  <a:lnTo>
                    <a:pt x="132279" y="114072"/>
                  </a:lnTo>
                  <a:lnTo>
                    <a:pt x="145667" y="54031"/>
                  </a:lnTo>
                  <a:lnTo>
                    <a:pt x="146909" y="39530"/>
                  </a:lnTo>
                  <a:lnTo>
                    <a:pt x="145398" y="32202"/>
                  </a:lnTo>
                  <a:lnTo>
                    <a:pt x="142050" y="29657"/>
                  </a:lnTo>
                  <a:lnTo>
                    <a:pt x="137479" y="30299"/>
                  </a:lnTo>
                  <a:lnTo>
                    <a:pt x="135601" y="36577"/>
                  </a:lnTo>
                  <a:lnTo>
                    <a:pt x="140993" y="82441"/>
                  </a:lnTo>
                  <a:lnTo>
                    <a:pt x="148000" y="103320"/>
                  </a:lnTo>
                  <a:lnTo>
                    <a:pt x="183503" y="165940"/>
                  </a:lnTo>
                  <a:lnTo>
                    <a:pt x="215143" y="201624"/>
                  </a:lnTo>
                  <a:lnTo>
                    <a:pt x="231648" y="212442"/>
                  </a:lnTo>
                  <a:lnTo>
                    <a:pt x="254679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7995386" y="9476305"/>
              <a:ext cx="131011" cy="358001"/>
            </a:xfrm>
            <a:custGeom>
              <a:avLst/>
              <a:gdLst/>
              <a:ahLst/>
              <a:cxnLst/>
              <a:rect l="0" t="0" r="0" b="0"/>
              <a:pathLst>
                <a:path w="131011" h="358001">
                  <a:moveTo>
                    <a:pt x="101029" y="0"/>
                  </a:moveTo>
                  <a:lnTo>
                    <a:pt x="94964" y="35962"/>
                  </a:lnTo>
                  <a:lnTo>
                    <a:pt x="98712" y="86305"/>
                  </a:lnTo>
                  <a:lnTo>
                    <a:pt x="103691" y="146423"/>
                  </a:lnTo>
                  <a:lnTo>
                    <a:pt x="110003" y="203359"/>
                  </a:lnTo>
                  <a:lnTo>
                    <a:pt x="118485" y="259666"/>
                  </a:lnTo>
                  <a:lnTo>
                    <a:pt x="122189" y="293617"/>
                  </a:lnTo>
                  <a:lnTo>
                    <a:pt x="124494" y="294011"/>
                  </a:lnTo>
                  <a:lnTo>
                    <a:pt x="127200" y="290764"/>
                  </a:lnTo>
                  <a:lnTo>
                    <a:pt x="131010" y="258249"/>
                  </a:lnTo>
                  <a:lnTo>
                    <a:pt x="120950" y="200775"/>
                  </a:lnTo>
                  <a:lnTo>
                    <a:pt x="117819" y="190002"/>
                  </a:lnTo>
                  <a:lnTo>
                    <a:pt x="109883" y="183990"/>
                  </a:lnTo>
                  <a:lnTo>
                    <a:pt x="85466" y="180430"/>
                  </a:lnTo>
                  <a:lnTo>
                    <a:pt x="64476" y="185866"/>
                  </a:lnTo>
                  <a:lnTo>
                    <a:pt x="31937" y="208420"/>
                  </a:lnTo>
                  <a:lnTo>
                    <a:pt x="10107" y="245288"/>
                  </a:lnTo>
                  <a:lnTo>
                    <a:pt x="0" y="293257"/>
                  </a:lnTo>
                  <a:lnTo>
                    <a:pt x="3875" y="321020"/>
                  </a:lnTo>
                  <a:lnTo>
                    <a:pt x="8183" y="333337"/>
                  </a:lnTo>
                  <a:lnTo>
                    <a:pt x="22329" y="350142"/>
                  </a:lnTo>
                  <a:lnTo>
                    <a:pt x="31016" y="356261"/>
                  </a:lnTo>
                  <a:lnTo>
                    <a:pt x="42655" y="358000"/>
                  </a:lnTo>
                  <a:lnTo>
                    <a:pt x="82303" y="350440"/>
                  </a:lnTo>
                  <a:lnTo>
                    <a:pt x="111557" y="336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8307828" y="9581039"/>
              <a:ext cx="325541" cy="217130"/>
            </a:xfrm>
            <a:custGeom>
              <a:avLst/>
              <a:gdLst/>
              <a:ahLst/>
              <a:cxnLst/>
              <a:rect l="0" t="0" r="0" b="0"/>
              <a:pathLst>
                <a:path w="325541" h="217130">
                  <a:moveTo>
                    <a:pt x="20214" y="32137"/>
                  </a:moveTo>
                  <a:lnTo>
                    <a:pt x="17094" y="89401"/>
                  </a:lnTo>
                  <a:lnTo>
                    <a:pt x="8760" y="141912"/>
                  </a:lnTo>
                  <a:lnTo>
                    <a:pt x="2002" y="195684"/>
                  </a:lnTo>
                  <a:lnTo>
                    <a:pt x="421" y="217129"/>
                  </a:lnTo>
                  <a:lnTo>
                    <a:pt x="0" y="216296"/>
                  </a:lnTo>
                  <a:lnTo>
                    <a:pt x="701" y="202893"/>
                  </a:lnTo>
                  <a:lnTo>
                    <a:pt x="10684" y="146802"/>
                  </a:lnTo>
                  <a:lnTo>
                    <a:pt x="20510" y="90678"/>
                  </a:lnTo>
                  <a:lnTo>
                    <a:pt x="28534" y="61665"/>
                  </a:lnTo>
                  <a:lnTo>
                    <a:pt x="52750" y="23975"/>
                  </a:lnTo>
                  <a:lnTo>
                    <a:pt x="59452" y="16167"/>
                  </a:lnTo>
                  <a:lnTo>
                    <a:pt x="66260" y="13302"/>
                  </a:lnTo>
                  <a:lnTo>
                    <a:pt x="73139" y="13731"/>
                  </a:lnTo>
                  <a:lnTo>
                    <a:pt x="87020" y="20448"/>
                  </a:lnTo>
                  <a:lnTo>
                    <a:pt x="100988" y="31231"/>
                  </a:lnTo>
                  <a:lnTo>
                    <a:pt x="127849" y="87330"/>
                  </a:lnTo>
                  <a:lnTo>
                    <a:pt x="145634" y="145205"/>
                  </a:lnTo>
                  <a:lnTo>
                    <a:pt x="150572" y="193540"/>
                  </a:lnTo>
                  <a:lnTo>
                    <a:pt x="149511" y="211497"/>
                  </a:lnTo>
                  <a:lnTo>
                    <a:pt x="150865" y="211371"/>
                  </a:lnTo>
                  <a:lnTo>
                    <a:pt x="152939" y="207778"/>
                  </a:lnTo>
                  <a:lnTo>
                    <a:pt x="157435" y="155089"/>
                  </a:lnTo>
                  <a:lnTo>
                    <a:pt x="168376" y="104127"/>
                  </a:lnTo>
                  <a:lnTo>
                    <a:pt x="186431" y="44997"/>
                  </a:lnTo>
                  <a:lnTo>
                    <a:pt x="205294" y="19830"/>
                  </a:lnTo>
                  <a:lnTo>
                    <a:pt x="222964" y="4830"/>
                  </a:lnTo>
                  <a:lnTo>
                    <a:pt x="232590" y="1064"/>
                  </a:lnTo>
                  <a:lnTo>
                    <a:pt x="252643" y="0"/>
                  </a:lnTo>
                  <a:lnTo>
                    <a:pt x="270135" y="6546"/>
                  </a:lnTo>
                  <a:lnTo>
                    <a:pt x="278075" y="11567"/>
                  </a:lnTo>
                  <a:lnTo>
                    <a:pt x="300428" y="40990"/>
                  </a:lnTo>
                  <a:lnTo>
                    <a:pt x="319367" y="100090"/>
                  </a:lnTo>
                  <a:lnTo>
                    <a:pt x="324321" y="158037"/>
                  </a:lnTo>
                  <a:lnTo>
                    <a:pt x="325540" y="2005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8843938" y="97184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1" name="Group 390"/>
          <p:cNvGrpSpPr/>
          <p:nvPr/>
        </p:nvGrpSpPr>
        <p:grpSpPr>
          <a:xfrm>
            <a:off x="186991" y="10642140"/>
            <a:ext cx="7604098" cy="1033817"/>
            <a:chOff x="186991" y="10642140"/>
            <a:chExt cx="7604098" cy="1033817"/>
          </a:xfrm>
        </p:grpSpPr>
        <p:sp>
          <p:nvSpPr>
            <p:cNvPr id="363" name="Freeform 362"/>
            <p:cNvSpPr/>
            <p:nvPr/>
          </p:nvSpPr>
          <p:spPr>
            <a:xfrm>
              <a:off x="1214668" y="11266150"/>
              <a:ext cx="184700" cy="299603"/>
            </a:xfrm>
            <a:custGeom>
              <a:avLst/>
              <a:gdLst/>
              <a:ahLst/>
              <a:cxnLst/>
              <a:rect l="0" t="0" r="0" b="0"/>
              <a:pathLst>
                <a:path w="184700" h="299603">
                  <a:moveTo>
                    <a:pt x="164565" y="0"/>
                  </a:moveTo>
                  <a:lnTo>
                    <a:pt x="115634" y="0"/>
                  </a:lnTo>
                  <a:lnTo>
                    <a:pt x="62093" y="5590"/>
                  </a:lnTo>
                  <a:lnTo>
                    <a:pt x="28528" y="20244"/>
                  </a:lnTo>
                  <a:lnTo>
                    <a:pt x="1945" y="39404"/>
                  </a:lnTo>
                  <a:lnTo>
                    <a:pt x="0" y="44987"/>
                  </a:lnTo>
                  <a:lnTo>
                    <a:pt x="2213" y="49878"/>
                  </a:lnTo>
                  <a:lnTo>
                    <a:pt x="7197" y="54309"/>
                  </a:lnTo>
                  <a:lnTo>
                    <a:pt x="64460" y="69826"/>
                  </a:lnTo>
                  <a:lnTo>
                    <a:pt x="114757" y="81781"/>
                  </a:lnTo>
                  <a:lnTo>
                    <a:pt x="145158" y="93279"/>
                  </a:lnTo>
                  <a:lnTo>
                    <a:pt x="168028" y="112428"/>
                  </a:lnTo>
                  <a:lnTo>
                    <a:pt x="177402" y="124085"/>
                  </a:lnTo>
                  <a:lnTo>
                    <a:pt x="184699" y="152635"/>
                  </a:lnTo>
                  <a:lnTo>
                    <a:pt x="179851" y="207445"/>
                  </a:lnTo>
                  <a:lnTo>
                    <a:pt x="159736" y="252408"/>
                  </a:lnTo>
                  <a:lnTo>
                    <a:pt x="135123" y="276349"/>
                  </a:lnTo>
                  <a:lnTo>
                    <a:pt x="105856" y="292447"/>
                  </a:lnTo>
                  <a:lnTo>
                    <a:pt x="77251" y="299602"/>
                  </a:lnTo>
                  <a:lnTo>
                    <a:pt x="55179" y="296543"/>
                  </a:lnTo>
                  <a:lnTo>
                    <a:pt x="27695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1516104" y="11129280"/>
              <a:ext cx="21008" cy="421141"/>
            </a:xfrm>
            <a:custGeom>
              <a:avLst/>
              <a:gdLst/>
              <a:ahLst/>
              <a:cxnLst/>
              <a:rect l="0" t="0" r="0" b="0"/>
              <a:pathLst>
                <a:path w="21008" h="421141">
                  <a:moveTo>
                    <a:pt x="0" y="0"/>
                  </a:moveTo>
                  <a:lnTo>
                    <a:pt x="14654" y="55141"/>
                  </a:lnTo>
                  <a:lnTo>
                    <a:pt x="19160" y="103555"/>
                  </a:lnTo>
                  <a:lnTo>
                    <a:pt x="20495" y="154945"/>
                  </a:lnTo>
                  <a:lnTo>
                    <a:pt x="20890" y="207216"/>
                  </a:lnTo>
                  <a:lnTo>
                    <a:pt x="21007" y="265338"/>
                  </a:lnTo>
                  <a:lnTo>
                    <a:pt x="15453" y="315835"/>
                  </a:lnTo>
                  <a:lnTo>
                    <a:pt x="10331" y="373650"/>
                  </a:lnTo>
                  <a:lnTo>
                    <a:pt x="0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1463461" y="11339850"/>
              <a:ext cx="284271" cy="21058"/>
            </a:xfrm>
            <a:custGeom>
              <a:avLst/>
              <a:gdLst/>
              <a:ahLst/>
              <a:cxnLst/>
              <a:rect l="0" t="0" r="0" b="0"/>
              <a:pathLst>
                <a:path w="284271" h="21058">
                  <a:moveTo>
                    <a:pt x="0" y="21057"/>
                  </a:moveTo>
                  <a:lnTo>
                    <a:pt x="57264" y="21057"/>
                  </a:lnTo>
                  <a:lnTo>
                    <a:pt x="109774" y="21057"/>
                  </a:lnTo>
                  <a:lnTo>
                    <a:pt x="160428" y="17937"/>
                  </a:lnTo>
                  <a:lnTo>
                    <a:pt x="207022" y="9605"/>
                  </a:lnTo>
                  <a:lnTo>
                    <a:pt x="252802" y="2846"/>
                  </a:lnTo>
                  <a:lnTo>
                    <a:pt x="2842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186991" y="11160866"/>
              <a:ext cx="293346" cy="515091"/>
            </a:xfrm>
            <a:custGeom>
              <a:avLst/>
              <a:gdLst/>
              <a:ahLst/>
              <a:cxnLst/>
              <a:rect l="0" t="0" r="0" b="0"/>
              <a:pathLst>
                <a:path w="293346" h="515091">
                  <a:moveTo>
                    <a:pt x="118335" y="0"/>
                  </a:moveTo>
                  <a:lnTo>
                    <a:pt x="138579" y="43962"/>
                  </a:lnTo>
                  <a:lnTo>
                    <a:pt x="174452" y="98119"/>
                  </a:lnTo>
                  <a:lnTo>
                    <a:pt x="213778" y="151572"/>
                  </a:lnTo>
                  <a:lnTo>
                    <a:pt x="239292" y="198808"/>
                  </a:lnTo>
                  <a:lnTo>
                    <a:pt x="261669" y="249848"/>
                  </a:lnTo>
                  <a:lnTo>
                    <a:pt x="287851" y="311092"/>
                  </a:lnTo>
                  <a:lnTo>
                    <a:pt x="293345" y="354088"/>
                  </a:lnTo>
                  <a:lnTo>
                    <a:pt x="285313" y="407417"/>
                  </a:lnTo>
                  <a:lnTo>
                    <a:pt x="277945" y="429079"/>
                  </a:lnTo>
                  <a:lnTo>
                    <a:pt x="247484" y="469470"/>
                  </a:lnTo>
                  <a:lnTo>
                    <a:pt x="218802" y="497020"/>
                  </a:lnTo>
                  <a:lnTo>
                    <a:pt x="200422" y="506726"/>
                  </a:lnTo>
                  <a:lnTo>
                    <a:pt x="153576" y="513179"/>
                  </a:lnTo>
                  <a:lnTo>
                    <a:pt x="95242" y="515090"/>
                  </a:lnTo>
                  <a:lnTo>
                    <a:pt x="36695" y="507332"/>
                  </a:lnTo>
                  <a:lnTo>
                    <a:pt x="9131" y="501171"/>
                  </a:lnTo>
                  <a:lnTo>
                    <a:pt x="2249" y="496721"/>
                  </a:lnTo>
                  <a:lnTo>
                    <a:pt x="0" y="491414"/>
                  </a:lnTo>
                  <a:lnTo>
                    <a:pt x="2522" y="473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528863" y="11282466"/>
              <a:ext cx="208133" cy="201206"/>
            </a:xfrm>
            <a:custGeom>
              <a:avLst/>
              <a:gdLst/>
              <a:ahLst/>
              <a:cxnLst/>
              <a:rect l="0" t="0" r="0" b="0"/>
              <a:pathLst>
                <a:path w="208133" h="201206">
                  <a:moveTo>
                    <a:pt x="60733" y="46855"/>
                  </a:moveTo>
                  <a:lnTo>
                    <a:pt x="66322" y="30088"/>
                  </a:lnTo>
                  <a:lnTo>
                    <a:pt x="65947" y="12497"/>
                  </a:lnTo>
                  <a:lnTo>
                    <a:pt x="64209" y="2892"/>
                  </a:lnTo>
                  <a:lnTo>
                    <a:pt x="58371" y="0"/>
                  </a:lnTo>
                  <a:lnTo>
                    <a:pt x="49799" y="1580"/>
                  </a:lnTo>
                  <a:lnTo>
                    <a:pt x="39406" y="6143"/>
                  </a:lnTo>
                  <a:lnTo>
                    <a:pt x="24738" y="20572"/>
                  </a:lnTo>
                  <a:lnTo>
                    <a:pt x="5790" y="58431"/>
                  </a:lnTo>
                  <a:lnTo>
                    <a:pt x="0" y="94868"/>
                  </a:lnTo>
                  <a:lnTo>
                    <a:pt x="3873" y="129712"/>
                  </a:lnTo>
                  <a:lnTo>
                    <a:pt x="31304" y="178993"/>
                  </a:lnTo>
                  <a:lnTo>
                    <a:pt x="46094" y="197609"/>
                  </a:lnTo>
                  <a:lnTo>
                    <a:pt x="53313" y="201170"/>
                  </a:lnTo>
                  <a:lnTo>
                    <a:pt x="60466" y="201205"/>
                  </a:lnTo>
                  <a:lnTo>
                    <a:pt x="67574" y="198888"/>
                  </a:lnTo>
                  <a:lnTo>
                    <a:pt x="72312" y="191494"/>
                  </a:lnTo>
                  <a:lnTo>
                    <a:pt x="78982" y="153142"/>
                  </a:lnTo>
                  <a:lnTo>
                    <a:pt x="80958" y="104734"/>
                  </a:lnTo>
                  <a:lnTo>
                    <a:pt x="81543" y="54516"/>
                  </a:lnTo>
                  <a:lnTo>
                    <a:pt x="81680" y="24135"/>
                  </a:lnTo>
                  <a:lnTo>
                    <a:pt x="82887" y="20010"/>
                  </a:lnTo>
                  <a:lnTo>
                    <a:pt x="84861" y="23109"/>
                  </a:lnTo>
                  <a:lnTo>
                    <a:pt x="92513" y="40980"/>
                  </a:lnTo>
                  <a:lnTo>
                    <a:pt x="130255" y="92904"/>
                  </a:lnTo>
                  <a:lnTo>
                    <a:pt x="150903" y="105537"/>
                  </a:lnTo>
                  <a:lnTo>
                    <a:pt x="162960" y="110542"/>
                  </a:lnTo>
                  <a:lnTo>
                    <a:pt x="173338" y="111540"/>
                  </a:lnTo>
                  <a:lnTo>
                    <a:pt x="208132" y="99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679262" y="11171394"/>
              <a:ext cx="163019" cy="177869"/>
            </a:xfrm>
            <a:custGeom>
              <a:avLst/>
              <a:gdLst/>
              <a:ahLst/>
              <a:cxnLst/>
              <a:rect l="0" t="0" r="0" b="0"/>
              <a:pathLst>
                <a:path w="163019" h="177869">
                  <a:moveTo>
                    <a:pt x="15619" y="0"/>
                  </a:moveTo>
                  <a:lnTo>
                    <a:pt x="4166" y="54144"/>
                  </a:lnTo>
                  <a:lnTo>
                    <a:pt x="0" y="82556"/>
                  </a:lnTo>
                  <a:lnTo>
                    <a:pt x="2048" y="114680"/>
                  </a:lnTo>
                  <a:lnTo>
                    <a:pt x="13097" y="142216"/>
                  </a:lnTo>
                  <a:lnTo>
                    <a:pt x="20957" y="154472"/>
                  </a:lnTo>
                  <a:lnTo>
                    <a:pt x="42168" y="171210"/>
                  </a:lnTo>
                  <a:lnTo>
                    <a:pt x="54375" y="177310"/>
                  </a:lnTo>
                  <a:lnTo>
                    <a:pt x="66023" y="177868"/>
                  </a:lnTo>
                  <a:lnTo>
                    <a:pt x="88323" y="169129"/>
                  </a:lnTo>
                  <a:lnTo>
                    <a:pt x="103694" y="153547"/>
                  </a:lnTo>
                  <a:lnTo>
                    <a:pt x="139179" y="94372"/>
                  </a:lnTo>
                  <a:lnTo>
                    <a:pt x="163018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800166" y="10929238"/>
              <a:ext cx="136871" cy="231629"/>
            </a:xfrm>
            <a:custGeom>
              <a:avLst/>
              <a:gdLst/>
              <a:ahLst/>
              <a:cxnLst/>
              <a:rect l="0" t="0" r="0" b="0"/>
              <a:pathLst>
                <a:path w="136871" h="231629">
                  <a:moveTo>
                    <a:pt x="0" y="0"/>
                  </a:moveTo>
                  <a:lnTo>
                    <a:pt x="2339" y="33622"/>
                  </a:lnTo>
                  <a:lnTo>
                    <a:pt x="29308" y="93408"/>
                  </a:lnTo>
                  <a:lnTo>
                    <a:pt x="63333" y="147222"/>
                  </a:lnTo>
                  <a:lnTo>
                    <a:pt x="113632" y="207436"/>
                  </a:lnTo>
                  <a:lnTo>
                    <a:pt x="136870" y="231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892641" y="10929238"/>
              <a:ext cx="191795" cy="202904"/>
            </a:xfrm>
            <a:custGeom>
              <a:avLst/>
              <a:gdLst/>
              <a:ahLst/>
              <a:cxnLst/>
              <a:rect l="0" t="0" r="0" b="0"/>
              <a:pathLst>
                <a:path w="191795" h="202904">
                  <a:moveTo>
                    <a:pt x="54924" y="0"/>
                  </a:moveTo>
                  <a:lnTo>
                    <a:pt x="40351" y="57264"/>
                  </a:lnTo>
                  <a:lnTo>
                    <a:pt x="15521" y="112568"/>
                  </a:lnTo>
                  <a:lnTo>
                    <a:pt x="615" y="152027"/>
                  </a:lnTo>
                  <a:lnTo>
                    <a:pt x="0" y="163352"/>
                  </a:lnTo>
                  <a:lnTo>
                    <a:pt x="5557" y="182176"/>
                  </a:lnTo>
                  <a:lnTo>
                    <a:pt x="12654" y="189301"/>
                  </a:lnTo>
                  <a:lnTo>
                    <a:pt x="33018" y="200338"/>
                  </a:lnTo>
                  <a:lnTo>
                    <a:pt x="60785" y="202903"/>
                  </a:lnTo>
                  <a:lnTo>
                    <a:pt x="91454" y="198974"/>
                  </a:lnTo>
                  <a:lnTo>
                    <a:pt x="133858" y="182438"/>
                  </a:lnTo>
                  <a:lnTo>
                    <a:pt x="157856" y="165311"/>
                  </a:lnTo>
                  <a:lnTo>
                    <a:pt x="173981" y="146002"/>
                  </a:lnTo>
                  <a:lnTo>
                    <a:pt x="191794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1030726" y="10813425"/>
              <a:ext cx="160962" cy="210571"/>
            </a:xfrm>
            <a:custGeom>
              <a:avLst/>
              <a:gdLst/>
              <a:ahLst/>
              <a:cxnLst/>
              <a:rect l="0" t="0" r="0" b="0"/>
              <a:pathLst>
                <a:path w="160962" h="210571">
                  <a:moveTo>
                    <a:pt x="43181" y="0"/>
                  </a:moveTo>
                  <a:lnTo>
                    <a:pt x="26413" y="11179"/>
                  </a:lnTo>
                  <a:lnTo>
                    <a:pt x="4807" y="40487"/>
                  </a:lnTo>
                  <a:lnTo>
                    <a:pt x="0" y="65568"/>
                  </a:lnTo>
                  <a:lnTo>
                    <a:pt x="355" y="78807"/>
                  </a:lnTo>
                  <a:lnTo>
                    <a:pt x="5272" y="86463"/>
                  </a:lnTo>
                  <a:lnTo>
                    <a:pt x="13229" y="90398"/>
                  </a:lnTo>
                  <a:lnTo>
                    <a:pt x="33378" y="91650"/>
                  </a:lnTo>
                  <a:lnTo>
                    <a:pt x="96569" y="79847"/>
                  </a:lnTo>
                  <a:lnTo>
                    <a:pt x="126180" y="82670"/>
                  </a:lnTo>
                  <a:lnTo>
                    <a:pt x="140628" y="86700"/>
                  </a:lnTo>
                  <a:lnTo>
                    <a:pt x="150259" y="95234"/>
                  </a:lnTo>
                  <a:lnTo>
                    <a:pt x="160961" y="120315"/>
                  </a:lnTo>
                  <a:lnTo>
                    <a:pt x="160306" y="134022"/>
                  </a:lnTo>
                  <a:lnTo>
                    <a:pt x="150218" y="161731"/>
                  </a:lnTo>
                  <a:lnTo>
                    <a:pt x="106352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1189720" y="10738953"/>
              <a:ext cx="127122" cy="147170"/>
            </a:xfrm>
            <a:custGeom>
              <a:avLst/>
              <a:gdLst/>
              <a:ahLst/>
              <a:cxnLst/>
              <a:rect l="0" t="0" r="0" b="0"/>
              <a:pathLst>
                <a:path w="127122" h="147170">
                  <a:moveTo>
                    <a:pt x="42114" y="773"/>
                  </a:moveTo>
                  <a:lnTo>
                    <a:pt x="30936" y="11951"/>
                  </a:lnTo>
                  <a:lnTo>
                    <a:pt x="23984" y="52438"/>
                  </a:lnTo>
                  <a:lnTo>
                    <a:pt x="21925" y="103298"/>
                  </a:lnTo>
                  <a:lnTo>
                    <a:pt x="25145" y="117087"/>
                  </a:lnTo>
                  <a:lnTo>
                    <a:pt x="38082" y="138645"/>
                  </a:lnTo>
                  <a:lnTo>
                    <a:pt x="47615" y="144160"/>
                  </a:lnTo>
                  <a:lnTo>
                    <a:pt x="70685" y="147169"/>
                  </a:lnTo>
                  <a:lnTo>
                    <a:pt x="81049" y="142824"/>
                  </a:lnTo>
                  <a:lnTo>
                    <a:pt x="98803" y="125518"/>
                  </a:lnTo>
                  <a:lnTo>
                    <a:pt x="121952" y="83877"/>
                  </a:lnTo>
                  <a:lnTo>
                    <a:pt x="127121" y="51356"/>
                  </a:lnTo>
                  <a:lnTo>
                    <a:pt x="126861" y="34495"/>
                  </a:lnTo>
                  <a:lnTo>
                    <a:pt x="122009" y="22084"/>
                  </a:lnTo>
                  <a:lnTo>
                    <a:pt x="114095" y="12641"/>
                  </a:lnTo>
                  <a:lnTo>
                    <a:pt x="104139" y="5176"/>
                  </a:lnTo>
                  <a:lnTo>
                    <a:pt x="80599" y="0"/>
                  </a:lnTo>
                  <a:lnTo>
                    <a:pt x="55709" y="2769"/>
                  </a:lnTo>
                  <a:lnTo>
                    <a:pt x="0" y="21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1347648" y="10642140"/>
              <a:ext cx="200042" cy="153128"/>
            </a:xfrm>
            <a:custGeom>
              <a:avLst/>
              <a:gdLst/>
              <a:ahLst/>
              <a:cxnLst/>
              <a:rect l="0" t="0" r="0" b="0"/>
              <a:pathLst>
                <a:path w="200042" h="153128">
                  <a:moveTo>
                    <a:pt x="0" y="66000"/>
                  </a:moveTo>
                  <a:lnTo>
                    <a:pt x="34746" y="127110"/>
                  </a:lnTo>
                  <a:lnTo>
                    <a:pt x="45650" y="153127"/>
                  </a:lnTo>
                  <a:lnTo>
                    <a:pt x="45641" y="152161"/>
                  </a:lnTo>
                  <a:lnTo>
                    <a:pt x="43681" y="139389"/>
                  </a:lnTo>
                  <a:lnTo>
                    <a:pt x="45543" y="80410"/>
                  </a:lnTo>
                  <a:lnTo>
                    <a:pt x="56778" y="31276"/>
                  </a:lnTo>
                  <a:lnTo>
                    <a:pt x="62418" y="18284"/>
                  </a:lnTo>
                  <a:lnTo>
                    <a:pt x="70858" y="9623"/>
                  </a:lnTo>
                  <a:lnTo>
                    <a:pt x="92714" y="0"/>
                  </a:lnTo>
                  <a:lnTo>
                    <a:pt x="131326" y="171"/>
                  </a:lnTo>
                  <a:lnTo>
                    <a:pt x="142533" y="5736"/>
                  </a:lnTo>
                  <a:lnTo>
                    <a:pt x="161224" y="24397"/>
                  </a:lnTo>
                  <a:lnTo>
                    <a:pt x="179311" y="55623"/>
                  </a:lnTo>
                  <a:lnTo>
                    <a:pt x="200041" y="118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1740216" y="11256686"/>
              <a:ext cx="270728" cy="280571"/>
            </a:xfrm>
            <a:custGeom>
              <a:avLst/>
              <a:gdLst/>
              <a:ahLst/>
              <a:cxnLst/>
              <a:rect l="0" t="0" r="0" b="0"/>
              <a:pathLst>
                <a:path w="270728" h="280571">
                  <a:moveTo>
                    <a:pt x="175971" y="9464"/>
                  </a:moveTo>
                  <a:lnTo>
                    <a:pt x="114860" y="27423"/>
                  </a:lnTo>
                  <a:lnTo>
                    <a:pt x="80655" y="40002"/>
                  </a:lnTo>
                  <a:lnTo>
                    <a:pt x="54839" y="55791"/>
                  </a:lnTo>
                  <a:lnTo>
                    <a:pt x="34007" y="83866"/>
                  </a:lnTo>
                  <a:lnTo>
                    <a:pt x="7159" y="142314"/>
                  </a:lnTo>
                  <a:lnTo>
                    <a:pt x="0" y="199086"/>
                  </a:lnTo>
                  <a:lnTo>
                    <a:pt x="7684" y="234901"/>
                  </a:lnTo>
                  <a:lnTo>
                    <a:pt x="22798" y="262906"/>
                  </a:lnTo>
                  <a:lnTo>
                    <a:pt x="41213" y="279253"/>
                  </a:lnTo>
                  <a:lnTo>
                    <a:pt x="51037" y="280570"/>
                  </a:lnTo>
                  <a:lnTo>
                    <a:pt x="71312" y="272676"/>
                  </a:lnTo>
                  <a:lnTo>
                    <a:pt x="85782" y="257469"/>
                  </a:lnTo>
                  <a:lnTo>
                    <a:pt x="115396" y="198567"/>
                  </a:lnTo>
                  <a:lnTo>
                    <a:pt x="135799" y="151194"/>
                  </a:lnTo>
                  <a:lnTo>
                    <a:pt x="151095" y="97945"/>
                  </a:lnTo>
                  <a:lnTo>
                    <a:pt x="168911" y="41610"/>
                  </a:lnTo>
                  <a:lnTo>
                    <a:pt x="180642" y="0"/>
                  </a:lnTo>
                  <a:lnTo>
                    <a:pt x="176817" y="55560"/>
                  </a:lnTo>
                  <a:lnTo>
                    <a:pt x="176347" y="98581"/>
                  </a:lnTo>
                  <a:lnTo>
                    <a:pt x="179647" y="141489"/>
                  </a:lnTo>
                  <a:lnTo>
                    <a:pt x="192813" y="176156"/>
                  </a:lnTo>
                  <a:lnTo>
                    <a:pt x="210362" y="197803"/>
                  </a:lnTo>
                  <a:lnTo>
                    <a:pt x="219955" y="205214"/>
                  </a:lnTo>
                  <a:lnTo>
                    <a:pt x="229860" y="207814"/>
                  </a:lnTo>
                  <a:lnTo>
                    <a:pt x="270727" y="198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2069093" y="11073355"/>
              <a:ext cx="268235" cy="424500"/>
            </a:xfrm>
            <a:custGeom>
              <a:avLst/>
              <a:gdLst/>
              <a:ahLst/>
              <a:cxnLst/>
              <a:rect l="0" t="0" r="0" b="0"/>
              <a:pathLst>
                <a:path w="268235" h="424500">
                  <a:moveTo>
                    <a:pt x="15550" y="203324"/>
                  </a:moveTo>
                  <a:lnTo>
                    <a:pt x="6485" y="261941"/>
                  </a:lnTo>
                  <a:lnTo>
                    <a:pt x="0" y="321657"/>
                  </a:lnTo>
                  <a:lnTo>
                    <a:pt x="9618" y="381377"/>
                  </a:lnTo>
                  <a:lnTo>
                    <a:pt x="19381" y="421027"/>
                  </a:lnTo>
                  <a:lnTo>
                    <a:pt x="22783" y="424499"/>
                  </a:lnTo>
                  <a:lnTo>
                    <a:pt x="26221" y="422133"/>
                  </a:lnTo>
                  <a:lnTo>
                    <a:pt x="29683" y="415878"/>
                  </a:lnTo>
                  <a:lnTo>
                    <a:pt x="36409" y="358914"/>
                  </a:lnTo>
                  <a:lnTo>
                    <a:pt x="44670" y="307107"/>
                  </a:lnTo>
                  <a:lnTo>
                    <a:pt x="52237" y="252161"/>
                  </a:lnTo>
                  <a:lnTo>
                    <a:pt x="66167" y="196246"/>
                  </a:lnTo>
                  <a:lnTo>
                    <a:pt x="87116" y="143260"/>
                  </a:lnTo>
                  <a:lnTo>
                    <a:pt x="114921" y="87920"/>
                  </a:lnTo>
                  <a:lnTo>
                    <a:pt x="163013" y="25288"/>
                  </a:lnTo>
                  <a:lnTo>
                    <a:pt x="178185" y="11892"/>
                  </a:lnTo>
                  <a:lnTo>
                    <a:pt x="196626" y="2040"/>
                  </a:lnTo>
                  <a:lnTo>
                    <a:pt x="219641" y="0"/>
                  </a:lnTo>
                  <a:lnTo>
                    <a:pt x="232329" y="1095"/>
                  </a:lnTo>
                  <a:lnTo>
                    <a:pt x="240788" y="8843"/>
                  </a:lnTo>
                  <a:lnTo>
                    <a:pt x="250186" y="36169"/>
                  </a:lnTo>
                  <a:lnTo>
                    <a:pt x="256220" y="95263"/>
                  </a:lnTo>
                  <a:lnTo>
                    <a:pt x="257265" y="144920"/>
                  </a:lnTo>
                  <a:lnTo>
                    <a:pt x="257575" y="195508"/>
                  </a:lnTo>
                  <a:lnTo>
                    <a:pt x="257679" y="255116"/>
                  </a:lnTo>
                  <a:lnTo>
                    <a:pt x="263289" y="306360"/>
                  </a:lnTo>
                  <a:lnTo>
                    <a:pt x="267582" y="363049"/>
                  </a:lnTo>
                  <a:lnTo>
                    <a:pt x="268234" y="3823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2284684" y="11137904"/>
              <a:ext cx="406718" cy="370403"/>
            </a:xfrm>
            <a:custGeom>
              <a:avLst/>
              <a:gdLst/>
              <a:ahLst/>
              <a:cxnLst/>
              <a:rect l="0" t="0" r="0" b="0"/>
              <a:pathLst>
                <a:path w="406718" h="370403">
                  <a:moveTo>
                    <a:pt x="0" y="128246"/>
                  </a:moveTo>
                  <a:lnTo>
                    <a:pt x="63428" y="90012"/>
                  </a:lnTo>
                  <a:lnTo>
                    <a:pt x="126365" y="57998"/>
                  </a:lnTo>
                  <a:lnTo>
                    <a:pt x="189515" y="26375"/>
                  </a:lnTo>
                  <a:lnTo>
                    <a:pt x="247745" y="0"/>
                  </a:lnTo>
                  <a:lnTo>
                    <a:pt x="257580" y="635"/>
                  </a:lnTo>
                  <a:lnTo>
                    <a:pt x="265307" y="4568"/>
                  </a:lnTo>
                  <a:lnTo>
                    <a:pt x="271628" y="10699"/>
                  </a:lnTo>
                  <a:lnTo>
                    <a:pt x="273502" y="20636"/>
                  </a:lnTo>
                  <a:lnTo>
                    <a:pt x="264961" y="61397"/>
                  </a:lnTo>
                  <a:lnTo>
                    <a:pt x="244234" y="114565"/>
                  </a:lnTo>
                  <a:lnTo>
                    <a:pt x="224882" y="169945"/>
                  </a:lnTo>
                  <a:lnTo>
                    <a:pt x="217711" y="191233"/>
                  </a:lnTo>
                  <a:lnTo>
                    <a:pt x="218840" y="199483"/>
                  </a:lnTo>
                  <a:lnTo>
                    <a:pt x="223102" y="206153"/>
                  </a:lnTo>
                  <a:lnTo>
                    <a:pt x="229453" y="211770"/>
                  </a:lnTo>
                  <a:lnTo>
                    <a:pt x="237197" y="214344"/>
                  </a:lnTo>
                  <a:lnTo>
                    <a:pt x="266033" y="212378"/>
                  </a:lnTo>
                  <a:lnTo>
                    <a:pt x="317105" y="201233"/>
                  </a:lnTo>
                  <a:lnTo>
                    <a:pt x="372254" y="193356"/>
                  </a:lnTo>
                  <a:lnTo>
                    <a:pt x="383870" y="196219"/>
                  </a:lnTo>
                  <a:lnTo>
                    <a:pt x="403016" y="208759"/>
                  </a:lnTo>
                  <a:lnTo>
                    <a:pt x="406717" y="218187"/>
                  </a:lnTo>
                  <a:lnTo>
                    <a:pt x="404591" y="241139"/>
                  </a:lnTo>
                  <a:lnTo>
                    <a:pt x="391398" y="285596"/>
                  </a:lnTo>
                  <a:lnTo>
                    <a:pt x="360797" y="344330"/>
                  </a:lnTo>
                  <a:lnTo>
                    <a:pt x="347440" y="3704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2969036" y="11087166"/>
              <a:ext cx="10530" cy="357970"/>
            </a:xfrm>
            <a:custGeom>
              <a:avLst/>
              <a:gdLst/>
              <a:ahLst/>
              <a:cxnLst/>
              <a:rect l="0" t="0" r="0" b="0"/>
              <a:pathLst>
                <a:path w="10530" h="357970">
                  <a:moveTo>
                    <a:pt x="0" y="0"/>
                  </a:moveTo>
                  <a:lnTo>
                    <a:pt x="8334" y="60384"/>
                  </a:lnTo>
                  <a:lnTo>
                    <a:pt x="9878" y="114987"/>
                  </a:lnTo>
                  <a:lnTo>
                    <a:pt x="10336" y="168211"/>
                  </a:lnTo>
                  <a:lnTo>
                    <a:pt x="10472" y="217907"/>
                  </a:lnTo>
                  <a:lnTo>
                    <a:pt x="10518" y="276620"/>
                  </a:lnTo>
                  <a:lnTo>
                    <a:pt x="10527" y="337999"/>
                  </a:lnTo>
                  <a:lnTo>
                    <a:pt x="10529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2926922" y="11176933"/>
              <a:ext cx="395844" cy="203476"/>
            </a:xfrm>
            <a:custGeom>
              <a:avLst/>
              <a:gdLst/>
              <a:ahLst/>
              <a:cxnLst/>
              <a:rect l="0" t="0" r="0" b="0"/>
              <a:pathLst>
                <a:path w="395844" h="203476">
                  <a:moveTo>
                    <a:pt x="0" y="110274"/>
                  </a:moveTo>
                  <a:lnTo>
                    <a:pt x="60874" y="75946"/>
                  </a:lnTo>
                  <a:lnTo>
                    <a:pt x="68659" y="69841"/>
                  </a:lnTo>
                  <a:lnTo>
                    <a:pt x="113150" y="55660"/>
                  </a:lnTo>
                  <a:lnTo>
                    <a:pt x="170787" y="49639"/>
                  </a:lnTo>
                  <a:lnTo>
                    <a:pt x="221140" y="53444"/>
                  </a:lnTo>
                  <a:lnTo>
                    <a:pt x="248023" y="68250"/>
                  </a:lnTo>
                  <a:lnTo>
                    <a:pt x="270500" y="91597"/>
                  </a:lnTo>
                  <a:lnTo>
                    <a:pt x="300874" y="148005"/>
                  </a:lnTo>
                  <a:lnTo>
                    <a:pt x="318485" y="193637"/>
                  </a:lnTo>
                  <a:lnTo>
                    <a:pt x="324628" y="199775"/>
                  </a:lnTo>
                  <a:lnTo>
                    <a:pt x="332232" y="202697"/>
                  </a:lnTo>
                  <a:lnTo>
                    <a:pt x="340811" y="203475"/>
                  </a:lnTo>
                  <a:lnTo>
                    <a:pt x="348870" y="199314"/>
                  </a:lnTo>
                  <a:lnTo>
                    <a:pt x="364064" y="182213"/>
                  </a:lnTo>
                  <a:lnTo>
                    <a:pt x="385772" y="140689"/>
                  </a:lnTo>
                  <a:lnTo>
                    <a:pt x="395843" y="91340"/>
                  </a:lnTo>
                  <a:lnTo>
                    <a:pt x="393238" y="45263"/>
                  </a:lnTo>
                  <a:lnTo>
                    <a:pt x="384952" y="22499"/>
                  </a:lnTo>
                  <a:lnTo>
                    <a:pt x="379468" y="13153"/>
                  </a:lnTo>
                  <a:lnTo>
                    <a:pt x="371132" y="6922"/>
                  </a:lnTo>
                  <a:lnTo>
                    <a:pt x="349391" y="0"/>
                  </a:lnTo>
                  <a:lnTo>
                    <a:pt x="327250" y="3162"/>
                  </a:lnTo>
                  <a:lnTo>
                    <a:pt x="288816" y="24335"/>
                  </a:lnTo>
                  <a:lnTo>
                    <a:pt x="231489" y="70058"/>
                  </a:lnTo>
                  <a:lnTo>
                    <a:pt x="200042" y="997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3724528" y="11045052"/>
              <a:ext cx="139432" cy="336913"/>
            </a:xfrm>
            <a:custGeom>
              <a:avLst/>
              <a:gdLst/>
              <a:ahLst/>
              <a:cxnLst/>
              <a:rect l="0" t="0" r="0" b="0"/>
              <a:pathLst>
                <a:path w="139432" h="336913">
                  <a:moveTo>
                    <a:pt x="139431" y="0"/>
                  </a:moveTo>
                  <a:lnTo>
                    <a:pt x="80814" y="55141"/>
                  </a:lnTo>
                  <a:lnTo>
                    <a:pt x="40884" y="117876"/>
                  </a:lnTo>
                  <a:lnTo>
                    <a:pt x="12990" y="166784"/>
                  </a:lnTo>
                  <a:lnTo>
                    <a:pt x="61" y="205136"/>
                  </a:lnTo>
                  <a:lnTo>
                    <a:pt x="0" y="251724"/>
                  </a:lnTo>
                  <a:lnTo>
                    <a:pt x="7391" y="291393"/>
                  </a:lnTo>
                  <a:lnTo>
                    <a:pt x="15139" y="301887"/>
                  </a:lnTo>
                  <a:lnTo>
                    <a:pt x="39347" y="319785"/>
                  </a:lnTo>
                  <a:lnTo>
                    <a:pt x="91449" y="331838"/>
                  </a:lnTo>
                  <a:lnTo>
                    <a:pt x="139431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4064802" y="11066109"/>
              <a:ext cx="220298" cy="322530"/>
            </a:xfrm>
            <a:custGeom>
              <a:avLst/>
              <a:gdLst/>
              <a:ahLst/>
              <a:cxnLst/>
              <a:rect l="0" t="0" r="0" b="0"/>
              <a:pathLst>
                <a:path w="220298" h="322530">
                  <a:moveTo>
                    <a:pt x="136069" y="0"/>
                  </a:moveTo>
                  <a:lnTo>
                    <a:pt x="119301" y="5589"/>
                  </a:lnTo>
                  <a:lnTo>
                    <a:pt x="92106" y="31421"/>
                  </a:lnTo>
                  <a:lnTo>
                    <a:pt x="52521" y="87326"/>
                  </a:lnTo>
                  <a:lnTo>
                    <a:pt x="23899" y="140992"/>
                  </a:lnTo>
                  <a:lnTo>
                    <a:pt x="5291" y="203888"/>
                  </a:lnTo>
                  <a:lnTo>
                    <a:pt x="1003" y="250574"/>
                  </a:lnTo>
                  <a:lnTo>
                    <a:pt x="0" y="288010"/>
                  </a:lnTo>
                  <a:lnTo>
                    <a:pt x="3242" y="301972"/>
                  </a:lnTo>
                  <a:lnTo>
                    <a:pt x="8913" y="312448"/>
                  </a:lnTo>
                  <a:lnTo>
                    <a:pt x="16203" y="320603"/>
                  </a:lnTo>
                  <a:lnTo>
                    <a:pt x="24573" y="322529"/>
                  </a:lnTo>
                  <a:lnTo>
                    <a:pt x="33663" y="320305"/>
                  </a:lnTo>
                  <a:lnTo>
                    <a:pt x="51950" y="308473"/>
                  </a:lnTo>
                  <a:lnTo>
                    <a:pt x="74230" y="282083"/>
                  </a:lnTo>
                  <a:lnTo>
                    <a:pt x="102304" y="225750"/>
                  </a:lnTo>
                  <a:lnTo>
                    <a:pt x="120907" y="171498"/>
                  </a:lnTo>
                  <a:lnTo>
                    <a:pt x="135847" y="115721"/>
                  </a:lnTo>
                  <a:lnTo>
                    <a:pt x="153587" y="54016"/>
                  </a:lnTo>
                  <a:lnTo>
                    <a:pt x="160622" y="32196"/>
                  </a:lnTo>
                  <a:lnTo>
                    <a:pt x="160626" y="28483"/>
                  </a:lnTo>
                  <a:lnTo>
                    <a:pt x="158289" y="29517"/>
                  </a:lnTo>
                  <a:lnTo>
                    <a:pt x="154392" y="33716"/>
                  </a:lnTo>
                  <a:lnTo>
                    <a:pt x="150062" y="50859"/>
                  </a:lnTo>
                  <a:lnTo>
                    <a:pt x="141692" y="99993"/>
                  </a:lnTo>
                  <a:lnTo>
                    <a:pt x="137180" y="161995"/>
                  </a:lnTo>
                  <a:lnTo>
                    <a:pt x="137568" y="208525"/>
                  </a:lnTo>
                  <a:lnTo>
                    <a:pt x="145741" y="261047"/>
                  </a:lnTo>
                  <a:lnTo>
                    <a:pt x="156355" y="284087"/>
                  </a:lnTo>
                  <a:lnTo>
                    <a:pt x="163631" y="288827"/>
                  </a:lnTo>
                  <a:lnTo>
                    <a:pt x="171991" y="289647"/>
                  </a:lnTo>
                  <a:lnTo>
                    <a:pt x="181074" y="287855"/>
                  </a:lnTo>
                  <a:lnTo>
                    <a:pt x="197405" y="276504"/>
                  </a:lnTo>
                  <a:lnTo>
                    <a:pt x="220297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4385227" y="11086571"/>
              <a:ext cx="384184" cy="315167"/>
            </a:xfrm>
            <a:custGeom>
              <a:avLst/>
              <a:gdLst/>
              <a:ahLst/>
              <a:cxnLst/>
              <a:rect l="0" t="0" r="0" b="0"/>
              <a:pathLst>
                <a:path w="384184" h="315167">
                  <a:moveTo>
                    <a:pt x="15685" y="63765"/>
                  </a:moveTo>
                  <a:lnTo>
                    <a:pt x="8449" y="114199"/>
                  </a:lnTo>
                  <a:lnTo>
                    <a:pt x="6132" y="171515"/>
                  </a:lnTo>
                  <a:lnTo>
                    <a:pt x="4276" y="230613"/>
                  </a:lnTo>
                  <a:lnTo>
                    <a:pt x="0" y="293689"/>
                  </a:lnTo>
                  <a:lnTo>
                    <a:pt x="1719" y="308295"/>
                  </a:lnTo>
                  <a:lnTo>
                    <a:pt x="4035" y="314523"/>
                  </a:lnTo>
                  <a:lnTo>
                    <a:pt x="6748" y="315166"/>
                  </a:lnTo>
                  <a:lnTo>
                    <a:pt x="9727" y="312084"/>
                  </a:lnTo>
                  <a:lnTo>
                    <a:pt x="18020" y="260922"/>
                  </a:lnTo>
                  <a:lnTo>
                    <a:pt x="30184" y="201496"/>
                  </a:lnTo>
                  <a:lnTo>
                    <a:pt x="40389" y="150718"/>
                  </a:lnTo>
                  <a:lnTo>
                    <a:pt x="55486" y="89565"/>
                  </a:lnTo>
                  <a:lnTo>
                    <a:pt x="82905" y="32424"/>
                  </a:lnTo>
                  <a:lnTo>
                    <a:pt x="92084" y="18305"/>
                  </a:lnTo>
                  <a:lnTo>
                    <a:pt x="102883" y="10062"/>
                  </a:lnTo>
                  <a:lnTo>
                    <a:pt x="127359" y="4023"/>
                  </a:lnTo>
                  <a:lnTo>
                    <a:pt x="138098" y="8729"/>
                  </a:lnTo>
                  <a:lnTo>
                    <a:pt x="156269" y="29557"/>
                  </a:lnTo>
                  <a:lnTo>
                    <a:pt x="174063" y="68578"/>
                  </a:lnTo>
                  <a:lnTo>
                    <a:pt x="182150" y="123684"/>
                  </a:lnTo>
                  <a:lnTo>
                    <a:pt x="186868" y="179630"/>
                  </a:lnTo>
                  <a:lnTo>
                    <a:pt x="190032" y="206509"/>
                  </a:lnTo>
                  <a:lnTo>
                    <a:pt x="185148" y="268784"/>
                  </a:lnTo>
                  <a:lnTo>
                    <a:pt x="185982" y="270635"/>
                  </a:lnTo>
                  <a:lnTo>
                    <a:pt x="198884" y="216310"/>
                  </a:lnTo>
                  <a:lnTo>
                    <a:pt x="206290" y="160492"/>
                  </a:lnTo>
                  <a:lnTo>
                    <a:pt x="224738" y="97473"/>
                  </a:lnTo>
                  <a:lnTo>
                    <a:pt x="245583" y="45208"/>
                  </a:lnTo>
                  <a:lnTo>
                    <a:pt x="265387" y="17453"/>
                  </a:lnTo>
                  <a:lnTo>
                    <a:pt x="291662" y="0"/>
                  </a:lnTo>
                  <a:lnTo>
                    <a:pt x="301445" y="199"/>
                  </a:lnTo>
                  <a:lnTo>
                    <a:pt x="321674" y="9777"/>
                  </a:lnTo>
                  <a:lnTo>
                    <a:pt x="336124" y="25734"/>
                  </a:lnTo>
                  <a:lnTo>
                    <a:pt x="345276" y="45693"/>
                  </a:lnTo>
                  <a:lnTo>
                    <a:pt x="354271" y="99753"/>
                  </a:lnTo>
                  <a:lnTo>
                    <a:pt x="360502" y="149298"/>
                  </a:lnTo>
                  <a:lnTo>
                    <a:pt x="362348" y="197903"/>
                  </a:lnTo>
                  <a:lnTo>
                    <a:pt x="362972" y="256248"/>
                  </a:lnTo>
                  <a:lnTo>
                    <a:pt x="363080" y="298743"/>
                  </a:lnTo>
                  <a:lnTo>
                    <a:pt x="365435" y="305815"/>
                  </a:lnTo>
                  <a:lnTo>
                    <a:pt x="369344" y="308191"/>
                  </a:lnTo>
                  <a:lnTo>
                    <a:pt x="374291" y="307434"/>
                  </a:lnTo>
                  <a:lnTo>
                    <a:pt x="377588" y="305760"/>
                  </a:lnTo>
                  <a:lnTo>
                    <a:pt x="379786" y="303474"/>
                  </a:lnTo>
                  <a:lnTo>
                    <a:pt x="384183" y="2953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4853637" y="11081011"/>
              <a:ext cx="179127" cy="418534"/>
            </a:xfrm>
            <a:custGeom>
              <a:avLst/>
              <a:gdLst/>
              <a:ahLst/>
              <a:cxnLst/>
              <a:rect l="0" t="0" r="0" b="0"/>
              <a:pathLst>
                <a:path w="179127" h="418534">
                  <a:moveTo>
                    <a:pt x="52643" y="58797"/>
                  </a:moveTo>
                  <a:lnTo>
                    <a:pt x="49523" y="113968"/>
                  </a:lnTo>
                  <a:lnTo>
                    <a:pt x="44310" y="172240"/>
                  </a:lnTo>
                  <a:lnTo>
                    <a:pt x="42765" y="226551"/>
                  </a:lnTo>
                  <a:lnTo>
                    <a:pt x="39188" y="282807"/>
                  </a:lnTo>
                  <a:lnTo>
                    <a:pt x="33839" y="337690"/>
                  </a:lnTo>
                  <a:lnTo>
                    <a:pt x="32254" y="389827"/>
                  </a:lnTo>
                  <a:lnTo>
                    <a:pt x="31784" y="418533"/>
                  </a:lnTo>
                  <a:lnTo>
                    <a:pt x="28484" y="358387"/>
                  </a:lnTo>
                  <a:lnTo>
                    <a:pt x="23258" y="309782"/>
                  </a:lnTo>
                  <a:lnTo>
                    <a:pt x="21709" y="258336"/>
                  </a:lnTo>
                  <a:lnTo>
                    <a:pt x="21251" y="206047"/>
                  </a:lnTo>
                  <a:lnTo>
                    <a:pt x="24234" y="153509"/>
                  </a:lnTo>
                  <a:lnTo>
                    <a:pt x="35723" y="94533"/>
                  </a:lnTo>
                  <a:lnTo>
                    <a:pt x="50427" y="50258"/>
                  </a:lnTo>
                  <a:lnTo>
                    <a:pt x="81351" y="10389"/>
                  </a:lnTo>
                  <a:lnTo>
                    <a:pt x="101277" y="2187"/>
                  </a:lnTo>
                  <a:lnTo>
                    <a:pt x="113142" y="0"/>
                  </a:lnTo>
                  <a:lnTo>
                    <a:pt x="124561" y="2052"/>
                  </a:lnTo>
                  <a:lnTo>
                    <a:pt x="146608" y="13690"/>
                  </a:lnTo>
                  <a:lnTo>
                    <a:pt x="173161" y="39973"/>
                  </a:lnTo>
                  <a:lnTo>
                    <a:pt x="179126" y="66029"/>
                  </a:lnTo>
                  <a:lnTo>
                    <a:pt x="173424" y="119238"/>
                  </a:lnTo>
                  <a:lnTo>
                    <a:pt x="158750" y="152745"/>
                  </a:lnTo>
                  <a:lnTo>
                    <a:pt x="119087" y="202000"/>
                  </a:lnTo>
                  <a:lnTo>
                    <a:pt x="92607" y="223540"/>
                  </a:lnTo>
                  <a:lnTo>
                    <a:pt x="56945" y="239151"/>
                  </a:lnTo>
                  <a:lnTo>
                    <a:pt x="33498" y="241120"/>
                  </a:lnTo>
                  <a:lnTo>
                    <a:pt x="14888" y="238096"/>
                  </a:lnTo>
                  <a:lnTo>
                    <a:pt x="9926" y="235652"/>
                  </a:lnTo>
                  <a:lnTo>
                    <a:pt x="0" y="2272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5166206" y="11081611"/>
              <a:ext cx="255971" cy="256432"/>
            </a:xfrm>
            <a:custGeom>
              <a:avLst/>
              <a:gdLst/>
              <a:ahLst/>
              <a:cxnLst/>
              <a:rect l="0" t="0" r="0" b="0"/>
              <a:pathLst>
                <a:path w="255971" h="256432">
                  <a:moveTo>
                    <a:pt x="87514" y="121369"/>
                  </a:moveTo>
                  <a:lnTo>
                    <a:pt x="122261" y="84283"/>
                  </a:lnTo>
                  <a:lnTo>
                    <a:pt x="143158" y="36417"/>
                  </a:lnTo>
                  <a:lnTo>
                    <a:pt x="143328" y="26129"/>
                  </a:lnTo>
                  <a:lnTo>
                    <a:pt x="137277" y="5340"/>
                  </a:lnTo>
                  <a:lnTo>
                    <a:pt x="131218" y="733"/>
                  </a:lnTo>
                  <a:lnTo>
                    <a:pt x="123669" y="0"/>
                  </a:lnTo>
                  <a:lnTo>
                    <a:pt x="107093" y="5426"/>
                  </a:lnTo>
                  <a:lnTo>
                    <a:pt x="64645" y="40127"/>
                  </a:lnTo>
                  <a:lnTo>
                    <a:pt x="39924" y="69611"/>
                  </a:lnTo>
                  <a:lnTo>
                    <a:pt x="14943" y="132938"/>
                  </a:lnTo>
                  <a:lnTo>
                    <a:pt x="0" y="188255"/>
                  </a:lnTo>
                  <a:lnTo>
                    <a:pt x="493" y="230224"/>
                  </a:lnTo>
                  <a:lnTo>
                    <a:pt x="4933" y="240732"/>
                  </a:lnTo>
                  <a:lnTo>
                    <a:pt x="19226" y="255527"/>
                  </a:lnTo>
                  <a:lnTo>
                    <a:pt x="27951" y="256431"/>
                  </a:lnTo>
                  <a:lnTo>
                    <a:pt x="47004" y="248077"/>
                  </a:lnTo>
                  <a:lnTo>
                    <a:pt x="71872" y="229231"/>
                  </a:lnTo>
                  <a:lnTo>
                    <a:pt x="106385" y="173314"/>
                  </a:lnTo>
                  <a:lnTo>
                    <a:pt x="147292" y="110779"/>
                  </a:lnTo>
                  <a:lnTo>
                    <a:pt x="173953" y="55070"/>
                  </a:lnTo>
                  <a:lnTo>
                    <a:pt x="180235" y="42074"/>
                  </a:lnTo>
                  <a:lnTo>
                    <a:pt x="184423" y="38090"/>
                  </a:lnTo>
                  <a:lnTo>
                    <a:pt x="187215" y="40113"/>
                  </a:lnTo>
                  <a:lnTo>
                    <a:pt x="190318" y="57180"/>
                  </a:lnTo>
                  <a:lnTo>
                    <a:pt x="192309" y="119087"/>
                  </a:lnTo>
                  <a:lnTo>
                    <a:pt x="195774" y="165926"/>
                  </a:lnTo>
                  <a:lnTo>
                    <a:pt x="198292" y="182660"/>
                  </a:lnTo>
                  <a:lnTo>
                    <a:pt x="203480" y="194984"/>
                  </a:lnTo>
                  <a:lnTo>
                    <a:pt x="218603" y="211799"/>
                  </a:lnTo>
                  <a:lnTo>
                    <a:pt x="226380" y="215580"/>
                  </a:lnTo>
                  <a:lnTo>
                    <a:pt x="255970" y="2161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5550714" y="11118752"/>
              <a:ext cx="8334" cy="147399"/>
            </a:xfrm>
            <a:custGeom>
              <a:avLst/>
              <a:gdLst/>
              <a:ahLst/>
              <a:cxnLst/>
              <a:rect l="0" t="0" r="0" b="0"/>
              <a:pathLst>
                <a:path w="8334" h="147399">
                  <a:moveTo>
                    <a:pt x="8333" y="0"/>
                  </a:moveTo>
                  <a:lnTo>
                    <a:pt x="0" y="54144"/>
                  </a:lnTo>
                  <a:lnTo>
                    <a:pt x="3827" y="114680"/>
                  </a:lnTo>
                  <a:lnTo>
                    <a:pt x="8333" y="147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5569576" y="1127667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5754646" y="11002938"/>
              <a:ext cx="646682" cy="562555"/>
            </a:xfrm>
            <a:custGeom>
              <a:avLst/>
              <a:gdLst/>
              <a:ahLst/>
              <a:cxnLst/>
              <a:rect l="0" t="0" r="0" b="0"/>
              <a:pathLst>
                <a:path w="646682" h="562555">
                  <a:moveTo>
                    <a:pt x="99199" y="0"/>
                  </a:moveTo>
                  <a:lnTo>
                    <a:pt x="76842" y="0"/>
                  </a:lnTo>
                  <a:lnTo>
                    <a:pt x="56507" y="12478"/>
                  </a:lnTo>
                  <a:lnTo>
                    <a:pt x="38111" y="32452"/>
                  </a:lnTo>
                  <a:lnTo>
                    <a:pt x="8751" y="94832"/>
                  </a:lnTo>
                  <a:lnTo>
                    <a:pt x="0" y="126365"/>
                  </a:lnTo>
                  <a:lnTo>
                    <a:pt x="1688" y="147409"/>
                  </a:lnTo>
                  <a:lnTo>
                    <a:pt x="14805" y="178988"/>
                  </a:lnTo>
                  <a:lnTo>
                    <a:pt x="36344" y="193803"/>
                  </a:lnTo>
                  <a:lnTo>
                    <a:pt x="65414" y="203118"/>
                  </a:lnTo>
                  <a:lnTo>
                    <a:pt x="125497" y="212217"/>
                  </a:lnTo>
                  <a:lnTo>
                    <a:pt x="181561" y="229504"/>
                  </a:lnTo>
                  <a:lnTo>
                    <a:pt x="206400" y="248285"/>
                  </a:lnTo>
                  <a:lnTo>
                    <a:pt x="242878" y="295605"/>
                  </a:lnTo>
                  <a:lnTo>
                    <a:pt x="250794" y="319333"/>
                  </a:lnTo>
                  <a:lnTo>
                    <a:pt x="262358" y="379267"/>
                  </a:lnTo>
                  <a:lnTo>
                    <a:pt x="255387" y="432410"/>
                  </a:lnTo>
                  <a:lnTo>
                    <a:pt x="237155" y="487967"/>
                  </a:lnTo>
                  <a:lnTo>
                    <a:pt x="197252" y="548341"/>
                  </a:lnTo>
                  <a:lnTo>
                    <a:pt x="187964" y="555074"/>
                  </a:lnTo>
                  <a:lnTo>
                    <a:pt x="165166" y="562554"/>
                  </a:lnTo>
                  <a:lnTo>
                    <a:pt x="154875" y="562209"/>
                  </a:lnTo>
                  <a:lnTo>
                    <a:pt x="137202" y="555587"/>
                  </a:lnTo>
                  <a:lnTo>
                    <a:pt x="124668" y="541726"/>
                  </a:lnTo>
                  <a:lnTo>
                    <a:pt x="107089" y="504231"/>
                  </a:lnTo>
                  <a:lnTo>
                    <a:pt x="101536" y="462267"/>
                  </a:lnTo>
                  <a:lnTo>
                    <a:pt x="108066" y="402921"/>
                  </a:lnTo>
                  <a:lnTo>
                    <a:pt x="117294" y="354390"/>
                  </a:lnTo>
                  <a:lnTo>
                    <a:pt x="134012" y="292358"/>
                  </a:lnTo>
                  <a:lnTo>
                    <a:pt x="165087" y="229716"/>
                  </a:lnTo>
                  <a:lnTo>
                    <a:pt x="215370" y="169591"/>
                  </a:lnTo>
                  <a:lnTo>
                    <a:pt x="278215" y="116838"/>
                  </a:lnTo>
                  <a:lnTo>
                    <a:pt x="320304" y="93529"/>
                  </a:lnTo>
                  <a:lnTo>
                    <a:pt x="357474" y="86984"/>
                  </a:lnTo>
                  <a:lnTo>
                    <a:pt x="381274" y="91692"/>
                  </a:lnTo>
                  <a:lnTo>
                    <a:pt x="392534" y="96223"/>
                  </a:lnTo>
                  <a:lnTo>
                    <a:pt x="401210" y="103923"/>
                  </a:lnTo>
                  <a:lnTo>
                    <a:pt x="413970" y="124956"/>
                  </a:lnTo>
                  <a:lnTo>
                    <a:pt x="424459" y="168399"/>
                  </a:lnTo>
                  <a:lnTo>
                    <a:pt x="427173" y="168418"/>
                  </a:lnTo>
                  <a:lnTo>
                    <a:pt x="434478" y="156741"/>
                  </a:lnTo>
                  <a:lnTo>
                    <a:pt x="459307" y="96449"/>
                  </a:lnTo>
                  <a:lnTo>
                    <a:pt x="476389" y="63673"/>
                  </a:lnTo>
                  <a:lnTo>
                    <a:pt x="501857" y="37324"/>
                  </a:lnTo>
                  <a:lnTo>
                    <a:pt x="512697" y="33071"/>
                  </a:lnTo>
                  <a:lnTo>
                    <a:pt x="537220" y="31466"/>
                  </a:lnTo>
                  <a:lnTo>
                    <a:pt x="560596" y="40891"/>
                  </a:lnTo>
                  <a:lnTo>
                    <a:pt x="580345" y="56778"/>
                  </a:lnTo>
                  <a:lnTo>
                    <a:pt x="598040" y="85453"/>
                  </a:lnTo>
                  <a:lnTo>
                    <a:pt x="621849" y="147507"/>
                  </a:lnTo>
                  <a:lnTo>
                    <a:pt x="632980" y="192655"/>
                  </a:lnTo>
                  <a:lnTo>
                    <a:pt x="635526" y="246286"/>
                  </a:lnTo>
                  <a:lnTo>
                    <a:pt x="638993" y="264658"/>
                  </a:lnTo>
                  <a:lnTo>
                    <a:pt x="646681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6790906" y="10813425"/>
              <a:ext cx="10505" cy="421141"/>
            </a:xfrm>
            <a:custGeom>
              <a:avLst/>
              <a:gdLst/>
              <a:ahLst/>
              <a:cxnLst/>
              <a:rect l="0" t="0" r="0" b="0"/>
              <a:pathLst>
                <a:path w="10505" h="421141">
                  <a:moveTo>
                    <a:pt x="10504" y="0"/>
                  </a:moveTo>
                  <a:lnTo>
                    <a:pt x="10504" y="62479"/>
                  </a:lnTo>
                  <a:lnTo>
                    <a:pt x="4914" y="119187"/>
                  </a:lnTo>
                  <a:lnTo>
                    <a:pt x="1438" y="166985"/>
                  </a:lnTo>
                  <a:lnTo>
                    <a:pt x="408" y="218193"/>
                  </a:lnTo>
                  <a:lnTo>
                    <a:pt x="104" y="270411"/>
                  </a:lnTo>
                  <a:lnTo>
                    <a:pt x="0" y="333222"/>
                  </a:lnTo>
                  <a:lnTo>
                    <a:pt x="3099" y="391382"/>
                  </a:lnTo>
                  <a:lnTo>
                    <a:pt x="10504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6948174" y="10805823"/>
              <a:ext cx="184381" cy="388845"/>
            </a:xfrm>
            <a:custGeom>
              <a:avLst/>
              <a:gdLst/>
              <a:ahLst/>
              <a:cxnLst/>
              <a:rect l="0" t="0" r="0" b="0"/>
              <a:pathLst>
                <a:path w="184381" h="388845">
                  <a:moveTo>
                    <a:pt x="179619" y="18130"/>
                  </a:moveTo>
                  <a:lnTo>
                    <a:pt x="162851" y="6952"/>
                  </a:lnTo>
                  <a:lnTo>
                    <a:pt x="130067" y="0"/>
                  </a:lnTo>
                  <a:lnTo>
                    <a:pt x="90717" y="9119"/>
                  </a:lnTo>
                  <a:lnTo>
                    <a:pt x="55012" y="32228"/>
                  </a:lnTo>
                  <a:lnTo>
                    <a:pt x="22205" y="66891"/>
                  </a:lnTo>
                  <a:lnTo>
                    <a:pt x="1437" y="106798"/>
                  </a:lnTo>
                  <a:lnTo>
                    <a:pt x="0" y="119356"/>
                  </a:lnTo>
                  <a:lnTo>
                    <a:pt x="4642" y="142668"/>
                  </a:lnTo>
                  <a:lnTo>
                    <a:pt x="20743" y="164728"/>
                  </a:lnTo>
                  <a:lnTo>
                    <a:pt x="52996" y="190638"/>
                  </a:lnTo>
                  <a:lnTo>
                    <a:pt x="108091" y="229056"/>
                  </a:lnTo>
                  <a:lnTo>
                    <a:pt x="151613" y="266182"/>
                  </a:lnTo>
                  <a:lnTo>
                    <a:pt x="170681" y="289033"/>
                  </a:lnTo>
                  <a:lnTo>
                    <a:pt x="181496" y="314787"/>
                  </a:lnTo>
                  <a:lnTo>
                    <a:pt x="184380" y="328206"/>
                  </a:lnTo>
                  <a:lnTo>
                    <a:pt x="181345" y="352474"/>
                  </a:lnTo>
                  <a:lnTo>
                    <a:pt x="177260" y="363859"/>
                  </a:lnTo>
                  <a:lnTo>
                    <a:pt x="169857" y="372619"/>
                  </a:lnTo>
                  <a:lnTo>
                    <a:pt x="149154" y="385471"/>
                  </a:lnTo>
                  <a:lnTo>
                    <a:pt x="124355" y="388844"/>
                  </a:lnTo>
                  <a:lnTo>
                    <a:pt x="100075" y="385273"/>
                  </a:lnTo>
                  <a:lnTo>
                    <a:pt x="81485" y="375888"/>
                  </a:lnTo>
                  <a:lnTo>
                    <a:pt x="65424" y="354559"/>
                  </a:lnTo>
                  <a:lnTo>
                    <a:pt x="52827" y="324412"/>
                  </a:lnTo>
                  <a:lnTo>
                    <a:pt x="46904" y="270318"/>
                  </a:lnTo>
                  <a:lnTo>
                    <a:pt x="53209" y="224784"/>
                  </a:lnTo>
                  <a:lnTo>
                    <a:pt x="82268" y="166400"/>
                  </a:lnTo>
                  <a:lnTo>
                    <a:pt x="113449" y="124454"/>
                  </a:lnTo>
                  <a:lnTo>
                    <a:pt x="126976" y="102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7271293" y="10826669"/>
              <a:ext cx="256584" cy="334198"/>
            </a:xfrm>
            <a:custGeom>
              <a:avLst/>
              <a:gdLst/>
              <a:ahLst/>
              <a:cxnLst/>
              <a:rect l="0" t="0" r="0" b="0"/>
              <a:pathLst>
                <a:path w="256584" h="334198">
                  <a:moveTo>
                    <a:pt x="24956" y="60456"/>
                  </a:moveTo>
                  <a:lnTo>
                    <a:pt x="62434" y="29216"/>
                  </a:lnTo>
                  <a:lnTo>
                    <a:pt x="108268" y="6451"/>
                  </a:lnTo>
                  <a:lnTo>
                    <a:pt x="146088" y="0"/>
                  </a:lnTo>
                  <a:lnTo>
                    <a:pt x="166920" y="4730"/>
                  </a:lnTo>
                  <a:lnTo>
                    <a:pt x="175750" y="9268"/>
                  </a:lnTo>
                  <a:lnTo>
                    <a:pt x="191802" y="26787"/>
                  </a:lnTo>
                  <a:lnTo>
                    <a:pt x="199357" y="38010"/>
                  </a:lnTo>
                  <a:lnTo>
                    <a:pt x="204633" y="59839"/>
                  </a:lnTo>
                  <a:lnTo>
                    <a:pt x="201026" y="104337"/>
                  </a:lnTo>
                  <a:lnTo>
                    <a:pt x="189429" y="156906"/>
                  </a:lnTo>
                  <a:lnTo>
                    <a:pt x="164549" y="211699"/>
                  </a:lnTo>
                  <a:lnTo>
                    <a:pt x="114088" y="271902"/>
                  </a:lnTo>
                  <a:lnTo>
                    <a:pt x="96156" y="286233"/>
                  </a:lnTo>
                  <a:lnTo>
                    <a:pt x="50459" y="310554"/>
                  </a:lnTo>
                  <a:lnTo>
                    <a:pt x="26931" y="314720"/>
                  </a:lnTo>
                  <a:lnTo>
                    <a:pt x="15744" y="314194"/>
                  </a:lnTo>
                  <a:lnTo>
                    <a:pt x="8287" y="309163"/>
                  </a:lnTo>
                  <a:lnTo>
                    <a:pt x="3314" y="301129"/>
                  </a:lnTo>
                  <a:lnTo>
                    <a:pt x="0" y="291095"/>
                  </a:lnTo>
                  <a:lnTo>
                    <a:pt x="924" y="254615"/>
                  </a:lnTo>
                  <a:lnTo>
                    <a:pt x="11935" y="234097"/>
                  </a:lnTo>
                  <a:lnTo>
                    <a:pt x="28527" y="218348"/>
                  </a:lnTo>
                  <a:lnTo>
                    <a:pt x="47601" y="207449"/>
                  </a:lnTo>
                  <a:lnTo>
                    <a:pt x="83657" y="200325"/>
                  </a:lnTo>
                  <a:lnTo>
                    <a:pt x="118389" y="203804"/>
                  </a:lnTo>
                  <a:lnTo>
                    <a:pt x="137061" y="212294"/>
                  </a:lnTo>
                  <a:lnTo>
                    <a:pt x="196777" y="264180"/>
                  </a:lnTo>
                  <a:lnTo>
                    <a:pt x="242926" y="318364"/>
                  </a:lnTo>
                  <a:lnTo>
                    <a:pt x="256583" y="334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7633142" y="10810091"/>
              <a:ext cx="157947" cy="268621"/>
            </a:xfrm>
            <a:custGeom>
              <a:avLst/>
              <a:gdLst/>
              <a:ahLst/>
              <a:cxnLst/>
              <a:rect l="0" t="0" r="0" b="0"/>
              <a:pathLst>
                <a:path w="157947" h="268621">
                  <a:moveTo>
                    <a:pt x="157946" y="55976"/>
                  </a:moveTo>
                  <a:lnTo>
                    <a:pt x="148371" y="31930"/>
                  </a:lnTo>
                  <a:lnTo>
                    <a:pt x="137703" y="17603"/>
                  </a:lnTo>
                  <a:lnTo>
                    <a:pt x="118924" y="6556"/>
                  </a:lnTo>
                  <a:lnTo>
                    <a:pt x="107365" y="1972"/>
                  </a:lnTo>
                  <a:lnTo>
                    <a:pt x="82043" y="0"/>
                  </a:lnTo>
                  <a:lnTo>
                    <a:pt x="33249" y="8264"/>
                  </a:lnTo>
                  <a:lnTo>
                    <a:pt x="14397" y="20733"/>
                  </a:lnTo>
                  <a:lnTo>
                    <a:pt x="6095" y="28971"/>
                  </a:lnTo>
                  <a:lnTo>
                    <a:pt x="1730" y="39143"/>
                  </a:lnTo>
                  <a:lnTo>
                    <a:pt x="0" y="62923"/>
                  </a:lnTo>
                  <a:lnTo>
                    <a:pt x="4686" y="73476"/>
                  </a:lnTo>
                  <a:lnTo>
                    <a:pt x="32468" y="99506"/>
                  </a:lnTo>
                  <a:lnTo>
                    <a:pt x="89949" y="142008"/>
                  </a:lnTo>
                  <a:lnTo>
                    <a:pt x="135330" y="184751"/>
                  </a:lnTo>
                  <a:lnTo>
                    <a:pt x="142868" y="194469"/>
                  </a:lnTo>
                  <a:lnTo>
                    <a:pt x="146724" y="204457"/>
                  </a:lnTo>
                  <a:lnTo>
                    <a:pt x="147890" y="224914"/>
                  </a:lnTo>
                  <a:lnTo>
                    <a:pt x="144223" y="234112"/>
                  </a:lnTo>
                  <a:lnTo>
                    <a:pt x="130790" y="250571"/>
                  </a:lnTo>
                  <a:lnTo>
                    <a:pt x="92318" y="267403"/>
                  </a:lnTo>
                  <a:lnTo>
                    <a:pt x="49463" y="268620"/>
                  </a:lnTo>
                  <a:lnTo>
                    <a:pt x="38832" y="264419"/>
                  </a:lnTo>
                  <a:lnTo>
                    <a:pt x="23898" y="250393"/>
                  </a:lnTo>
                  <a:lnTo>
                    <a:pt x="20617" y="240569"/>
                  </a:lnTo>
                  <a:lnTo>
                    <a:pt x="20092" y="217176"/>
                  </a:lnTo>
                  <a:lnTo>
                    <a:pt x="43141" y="172110"/>
                  </a:lnTo>
                  <a:lnTo>
                    <a:pt x="94909" y="113167"/>
                  </a:lnTo>
                  <a:lnTo>
                    <a:pt x="147418" y="770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6274985" y="10599565"/>
            <a:ext cx="431669" cy="315856"/>
            <a:chOff x="6274985" y="10599565"/>
            <a:chExt cx="431669" cy="315856"/>
          </a:xfrm>
        </p:grpSpPr>
        <p:sp>
          <p:nvSpPr>
            <p:cNvPr id="392" name="Freeform 391"/>
            <p:cNvSpPr/>
            <p:nvPr/>
          </p:nvSpPr>
          <p:spPr>
            <a:xfrm>
              <a:off x="6349928" y="10610093"/>
              <a:ext cx="125099" cy="305328"/>
            </a:xfrm>
            <a:custGeom>
              <a:avLst/>
              <a:gdLst/>
              <a:ahLst/>
              <a:cxnLst/>
              <a:rect l="0" t="0" r="0" b="0"/>
              <a:pathLst>
                <a:path w="125099" h="305328">
                  <a:moveTo>
                    <a:pt x="125098" y="0"/>
                  </a:moveTo>
                  <a:lnTo>
                    <a:pt x="81135" y="20244"/>
                  </a:lnTo>
                  <a:lnTo>
                    <a:pt x="48910" y="47326"/>
                  </a:lnTo>
                  <a:lnTo>
                    <a:pt x="12929" y="89854"/>
                  </a:lnTo>
                  <a:lnTo>
                    <a:pt x="5055" y="110905"/>
                  </a:lnTo>
                  <a:lnTo>
                    <a:pt x="0" y="168137"/>
                  </a:lnTo>
                  <a:lnTo>
                    <a:pt x="14643" y="227362"/>
                  </a:lnTo>
                  <a:lnTo>
                    <a:pt x="26894" y="277881"/>
                  </a:lnTo>
                  <a:lnTo>
                    <a:pt x="30342" y="305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6274985" y="10741593"/>
              <a:ext cx="287324" cy="119518"/>
            </a:xfrm>
            <a:custGeom>
              <a:avLst/>
              <a:gdLst/>
              <a:ahLst/>
              <a:cxnLst/>
              <a:rect l="0" t="0" r="0" b="0"/>
              <a:pathLst>
                <a:path w="287324" h="119518">
                  <a:moveTo>
                    <a:pt x="0" y="100127"/>
                  </a:moveTo>
                  <a:lnTo>
                    <a:pt x="19151" y="83316"/>
                  </a:lnTo>
                  <a:lnTo>
                    <a:pt x="78807" y="50629"/>
                  </a:lnTo>
                  <a:lnTo>
                    <a:pt x="133676" y="25186"/>
                  </a:lnTo>
                  <a:lnTo>
                    <a:pt x="161577" y="20027"/>
                  </a:lnTo>
                  <a:lnTo>
                    <a:pt x="172059" y="23331"/>
                  </a:lnTo>
                  <a:lnTo>
                    <a:pt x="180216" y="30212"/>
                  </a:lnTo>
                  <a:lnTo>
                    <a:pt x="192400" y="50337"/>
                  </a:lnTo>
                  <a:lnTo>
                    <a:pt x="213535" y="109414"/>
                  </a:lnTo>
                  <a:lnTo>
                    <a:pt x="220735" y="115677"/>
                  </a:lnTo>
                  <a:lnTo>
                    <a:pt x="230215" y="118683"/>
                  </a:lnTo>
                  <a:lnTo>
                    <a:pt x="241214" y="119517"/>
                  </a:lnTo>
                  <a:lnTo>
                    <a:pt x="250886" y="116563"/>
                  </a:lnTo>
                  <a:lnTo>
                    <a:pt x="267872" y="103923"/>
                  </a:lnTo>
                  <a:lnTo>
                    <a:pt x="285000" y="77075"/>
                  </a:lnTo>
                  <a:lnTo>
                    <a:pt x="287323" y="54007"/>
                  </a:lnTo>
                  <a:lnTo>
                    <a:pt x="283287" y="30497"/>
                  </a:lnTo>
                  <a:lnTo>
                    <a:pt x="273694" y="12248"/>
                  </a:lnTo>
                  <a:lnTo>
                    <a:pt x="265521" y="6446"/>
                  </a:lnTo>
                  <a:lnTo>
                    <a:pt x="243961" y="0"/>
                  </a:lnTo>
                  <a:lnTo>
                    <a:pt x="189513" y="53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6605660" y="10599565"/>
              <a:ext cx="100994" cy="157928"/>
            </a:xfrm>
            <a:custGeom>
              <a:avLst/>
              <a:gdLst/>
              <a:ahLst/>
              <a:cxnLst/>
              <a:rect l="0" t="0" r="0" b="0"/>
              <a:pathLst>
                <a:path w="100994" h="157928">
                  <a:moveTo>
                    <a:pt x="16765" y="157927"/>
                  </a:moveTo>
                  <a:lnTo>
                    <a:pt x="5587" y="146749"/>
                  </a:lnTo>
                  <a:lnTo>
                    <a:pt x="99" y="125663"/>
                  </a:lnTo>
                  <a:lnTo>
                    <a:pt x="0" y="99134"/>
                  </a:lnTo>
                  <a:lnTo>
                    <a:pt x="7754" y="75645"/>
                  </a:lnTo>
                  <a:lnTo>
                    <a:pt x="30863" y="42690"/>
                  </a:lnTo>
                  <a:lnTo>
                    <a:pt x="53056" y="27552"/>
                  </a:lnTo>
                  <a:lnTo>
                    <a:pt x="1009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8040979" y="10652207"/>
            <a:ext cx="1782111" cy="497218"/>
            <a:chOff x="8040979" y="10652207"/>
            <a:chExt cx="1782111" cy="497218"/>
          </a:xfrm>
        </p:grpSpPr>
        <p:sp>
          <p:nvSpPr>
            <p:cNvPr id="396" name="Freeform 395"/>
            <p:cNvSpPr/>
            <p:nvPr/>
          </p:nvSpPr>
          <p:spPr>
            <a:xfrm>
              <a:off x="8040979" y="10809347"/>
              <a:ext cx="173628" cy="284090"/>
            </a:xfrm>
            <a:custGeom>
              <a:avLst/>
              <a:gdLst/>
              <a:ahLst/>
              <a:cxnLst/>
              <a:rect l="0" t="0" r="0" b="0"/>
              <a:pathLst>
                <a:path w="173628" h="284090">
                  <a:moveTo>
                    <a:pt x="2794" y="106073"/>
                  </a:moveTo>
                  <a:lnTo>
                    <a:pt x="13972" y="117251"/>
                  </a:lnTo>
                  <a:lnTo>
                    <a:pt x="31938" y="122739"/>
                  </a:lnTo>
                  <a:lnTo>
                    <a:pt x="55521" y="124008"/>
                  </a:lnTo>
                  <a:lnTo>
                    <a:pt x="93936" y="116977"/>
                  </a:lnTo>
                  <a:lnTo>
                    <a:pt x="128064" y="99425"/>
                  </a:lnTo>
                  <a:lnTo>
                    <a:pt x="158064" y="72517"/>
                  </a:lnTo>
                  <a:lnTo>
                    <a:pt x="170459" y="52555"/>
                  </a:lnTo>
                  <a:lnTo>
                    <a:pt x="173627" y="31985"/>
                  </a:lnTo>
                  <a:lnTo>
                    <a:pt x="172834" y="21586"/>
                  </a:lnTo>
                  <a:lnTo>
                    <a:pt x="168797" y="13483"/>
                  </a:lnTo>
                  <a:lnTo>
                    <a:pt x="154952" y="1361"/>
                  </a:lnTo>
                  <a:lnTo>
                    <a:pt x="145176" y="0"/>
                  </a:lnTo>
                  <a:lnTo>
                    <a:pt x="121837" y="4727"/>
                  </a:lnTo>
                  <a:lnTo>
                    <a:pt x="82389" y="26131"/>
                  </a:lnTo>
                  <a:lnTo>
                    <a:pt x="28494" y="79803"/>
                  </a:lnTo>
                  <a:lnTo>
                    <a:pt x="3867" y="136163"/>
                  </a:lnTo>
                  <a:lnTo>
                    <a:pt x="0" y="147190"/>
                  </a:lnTo>
                  <a:lnTo>
                    <a:pt x="146" y="190655"/>
                  </a:lnTo>
                  <a:lnTo>
                    <a:pt x="7598" y="240579"/>
                  </a:lnTo>
                  <a:lnTo>
                    <a:pt x="20137" y="265679"/>
                  </a:lnTo>
                  <a:lnTo>
                    <a:pt x="28394" y="275648"/>
                  </a:lnTo>
                  <a:lnTo>
                    <a:pt x="39747" y="281124"/>
                  </a:lnTo>
                  <a:lnTo>
                    <a:pt x="67960" y="284089"/>
                  </a:lnTo>
                  <a:lnTo>
                    <a:pt x="111139" y="273592"/>
                  </a:lnTo>
                  <a:lnTo>
                    <a:pt x="130105" y="262024"/>
                  </a:lnTo>
                  <a:lnTo>
                    <a:pt x="150192" y="2429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8359627" y="10662736"/>
              <a:ext cx="31587" cy="431669"/>
            </a:xfrm>
            <a:custGeom>
              <a:avLst/>
              <a:gdLst/>
              <a:ahLst/>
              <a:cxnLst/>
              <a:rect l="0" t="0" r="0" b="0"/>
              <a:pathLst>
                <a:path w="31587" h="431669">
                  <a:moveTo>
                    <a:pt x="31586" y="0"/>
                  </a:moveTo>
                  <a:lnTo>
                    <a:pt x="23253" y="52050"/>
                  </a:lnTo>
                  <a:lnTo>
                    <a:pt x="21708" y="105109"/>
                  </a:lnTo>
                  <a:lnTo>
                    <a:pt x="18131" y="154756"/>
                  </a:lnTo>
                  <a:lnTo>
                    <a:pt x="12781" y="202222"/>
                  </a:lnTo>
                  <a:lnTo>
                    <a:pt x="10974" y="265073"/>
                  </a:lnTo>
                  <a:lnTo>
                    <a:pt x="3380" y="324888"/>
                  </a:lnTo>
                  <a:lnTo>
                    <a:pt x="1001" y="378193"/>
                  </a:lnTo>
                  <a:lnTo>
                    <a:pt x="0" y="431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8464912" y="10823832"/>
              <a:ext cx="176203" cy="325593"/>
            </a:xfrm>
            <a:custGeom>
              <a:avLst/>
              <a:gdLst/>
              <a:ahLst/>
              <a:cxnLst/>
              <a:rect l="0" t="0" r="0" b="0"/>
              <a:pathLst>
                <a:path w="176203" h="325593">
                  <a:moveTo>
                    <a:pt x="0" y="49474"/>
                  </a:moveTo>
                  <a:lnTo>
                    <a:pt x="20244" y="93437"/>
                  </a:lnTo>
                  <a:lnTo>
                    <a:pt x="47326" y="125662"/>
                  </a:lnTo>
                  <a:lnTo>
                    <a:pt x="65487" y="140267"/>
                  </a:lnTo>
                  <a:lnTo>
                    <a:pt x="88378" y="148318"/>
                  </a:lnTo>
                  <a:lnTo>
                    <a:pt x="101033" y="150465"/>
                  </a:lnTo>
                  <a:lnTo>
                    <a:pt x="121333" y="146611"/>
                  </a:lnTo>
                  <a:lnTo>
                    <a:pt x="138154" y="135930"/>
                  </a:lnTo>
                  <a:lnTo>
                    <a:pt x="159608" y="110186"/>
                  </a:lnTo>
                  <a:lnTo>
                    <a:pt x="169593" y="90495"/>
                  </a:lnTo>
                  <a:lnTo>
                    <a:pt x="176202" y="54089"/>
                  </a:lnTo>
                  <a:lnTo>
                    <a:pt x="172571" y="13667"/>
                  </a:lnTo>
                  <a:lnTo>
                    <a:pt x="167690" y="5716"/>
                  </a:lnTo>
                  <a:lnTo>
                    <a:pt x="160927" y="1584"/>
                  </a:lnTo>
                  <a:lnTo>
                    <a:pt x="152908" y="0"/>
                  </a:lnTo>
                  <a:lnTo>
                    <a:pt x="145222" y="1283"/>
                  </a:lnTo>
                  <a:lnTo>
                    <a:pt x="130444" y="8949"/>
                  </a:lnTo>
                  <a:lnTo>
                    <a:pt x="87790" y="46412"/>
                  </a:lnTo>
                  <a:lnTo>
                    <a:pt x="60842" y="90940"/>
                  </a:lnTo>
                  <a:lnTo>
                    <a:pt x="43041" y="144795"/>
                  </a:lnTo>
                  <a:lnTo>
                    <a:pt x="25859" y="207259"/>
                  </a:lnTo>
                  <a:lnTo>
                    <a:pt x="23650" y="245833"/>
                  </a:lnTo>
                  <a:lnTo>
                    <a:pt x="31054" y="280010"/>
                  </a:lnTo>
                  <a:lnTo>
                    <a:pt x="41488" y="301673"/>
                  </a:lnTo>
                  <a:lnTo>
                    <a:pt x="60164" y="316760"/>
                  </a:lnTo>
                  <a:lnTo>
                    <a:pt x="71695" y="322421"/>
                  </a:lnTo>
                  <a:lnTo>
                    <a:pt x="93866" y="325592"/>
                  </a:lnTo>
                  <a:lnTo>
                    <a:pt x="115418" y="321932"/>
                  </a:lnTo>
                  <a:lnTo>
                    <a:pt x="157928" y="3021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8709337" y="10815074"/>
              <a:ext cx="166187" cy="274934"/>
            </a:xfrm>
            <a:custGeom>
              <a:avLst/>
              <a:gdLst/>
              <a:ahLst/>
              <a:cxnLst/>
              <a:rect l="0" t="0" r="0" b="0"/>
              <a:pathLst>
                <a:path w="166187" h="274934">
                  <a:moveTo>
                    <a:pt x="155658" y="5590"/>
                  </a:moveTo>
                  <a:lnTo>
                    <a:pt x="138890" y="0"/>
                  </a:lnTo>
                  <a:lnTo>
                    <a:pt x="118180" y="3495"/>
                  </a:lnTo>
                  <a:lnTo>
                    <a:pt x="86452" y="18617"/>
                  </a:lnTo>
                  <a:lnTo>
                    <a:pt x="62233" y="41035"/>
                  </a:lnTo>
                  <a:lnTo>
                    <a:pt x="22024" y="100685"/>
                  </a:lnTo>
                  <a:lnTo>
                    <a:pt x="5388" y="142527"/>
                  </a:lnTo>
                  <a:lnTo>
                    <a:pt x="0" y="190833"/>
                  </a:lnTo>
                  <a:lnTo>
                    <a:pt x="9581" y="238421"/>
                  </a:lnTo>
                  <a:lnTo>
                    <a:pt x="27175" y="261538"/>
                  </a:lnTo>
                  <a:lnTo>
                    <a:pt x="38417" y="270979"/>
                  </a:lnTo>
                  <a:lnTo>
                    <a:pt x="50591" y="274933"/>
                  </a:lnTo>
                  <a:lnTo>
                    <a:pt x="76596" y="273086"/>
                  </a:lnTo>
                  <a:lnTo>
                    <a:pt x="111956" y="264481"/>
                  </a:lnTo>
                  <a:lnTo>
                    <a:pt x="166186" y="2266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8980808" y="10652207"/>
              <a:ext cx="10530" cy="452727"/>
            </a:xfrm>
            <a:custGeom>
              <a:avLst/>
              <a:gdLst/>
              <a:ahLst/>
              <a:cxnLst/>
              <a:rect l="0" t="0" r="0" b="0"/>
              <a:pathLst>
                <a:path w="10530" h="452727">
                  <a:moveTo>
                    <a:pt x="10529" y="0"/>
                  </a:moveTo>
                  <a:lnTo>
                    <a:pt x="10529" y="54145"/>
                  </a:lnTo>
                  <a:lnTo>
                    <a:pt x="4940" y="109092"/>
                  </a:lnTo>
                  <a:lnTo>
                    <a:pt x="976" y="166175"/>
                  </a:lnTo>
                  <a:lnTo>
                    <a:pt x="290" y="215484"/>
                  </a:lnTo>
                  <a:lnTo>
                    <a:pt x="86" y="265968"/>
                  </a:lnTo>
                  <a:lnTo>
                    <a:pt x="17" y="325542"/>
                  </a:lnTo>
                  <a:lnTo>
                    <a:pt x="5" y="374487"/>
                  </a:lnTo>
                  <a:lnTo>
                    <a:pt x="2" y="420965"/>
                  </a:lnTo>
                  <a:lnTo>
                    <a:pt x="0" y="4527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8843938" y="10789078"/>
              <a:ext cx="210571" cy="178985"/>
            </a:xfrm>
            <a:custGeom>
              <a:avLst/>
              <a:gdLst/>
              <a:ahLst/>
              <a:cxnLst/>
              <a:rect l="0" t="0" r="0" b="0"/>
              <a:pathLst>
                <a:path w="210571" h="178985">
                  <a:moveTo>
                    <a:pt x="210570" y="0"/>
                  </a:moveTo>
                  <a:lnTo>
                    <a:pt x="155429" y="40487"/>
                  </a:lnTo>
                  <a:lnTo>
                    <a:pt x="95814" y="86209"/>
                  </a:lnTo>
                  <a:lnTo>
                    <a:pt x="35773" y="143390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9119757" y="10831192"/>
              <a:ext cx="61094" cy="284270"/>
            </a:xfrm>
            <a:custGeom>
              <a:avLst/>
              <a:gdLst/>
              <a:ahLst/>
              <a:cxnLst/>
              <a:rect l="0" t="0" r="0" b="0"/>
              <a:pathLst>
                <a:path w="61094" h="284270">
                  <a:moveTo>
                    <a:pt x="61093" y="0"/>
                  </a:moveTo>
                  <a:lnTo>
                    <a:pt x="49640" y="48931"/>
                  </a:lnTo>
                  <a:lnTo>
                    <a:pt x="36345" y="108061"/>
                  </a:lnTo>
                  <a:lnTo>
                    <a:pt x="22452" y="164801"/>
                  </a:lnTo>
                  <a:lnTo>
                    <a:pt x="8444" y="217950"/>
                  </a:lnTo>
                  <a:lnTo>
                    <a:pt x="0" y="268179"/>
                  </a:lnTo>
                  <a:lnTo>
                    <a:pt x="478" y="275882"/>
                  </a:lnTo>
                  <a:lnTo>
                    <a:pt x="1965" y="279848"/>
                  </a:lnTo>
                  <a:lnTo>
                    <a:pt x="8451" y="28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9246345" y="10862777"/>
              <a:ext cx="146239" cy="274070"/>
            </a:xfrm>
            <a:custGeom>
              <a:avLst/>
              <a:gdLst/>
              <a:ahLst/>
              <a:cxnLst/>
              <a:rect l="0" t="0" r="0" b="0"/>
              <a:pathLst>
                <a:path w="146239" h="274070">
                  <a:moveTo>
                    <a:pt x="39790" y="0"/>
                  </a:moveTo>
                  <a:lnTo>
                    <a:pt x="31457" y="37479"/>
                  </a:lnTo>
                  <a:lnTo>
                    <a:pt x="27897" y="62280"/>
                  </a:lnTo>
                  <a:lnTo>
                    <a:pt x="12788" y="116331"/>
                  </a:lnTo>
                  <a:lnTo>
                    <a:pt x="3521" y="172068"/>
                  </a:lnTo>
                  <a:lnTo>
                    <a:pt x="0" y="226969"/>
                  </a:lnTo>
                  <a:lnTo>
                    <a:pt x="3779" y="250614"/>
                  </a:lnTo>
                  <a:lnTo>
                    <a:pt x="8763" y="259493"/>
                  </a:lnTo>
                  <a:lnTo>
                    <a:pt x="23660" y="272478"/>
                  </a:lnTo>
                  <a:lnTo>
                    <a:pt x="32547" y="274069"/>
                  </a:lnTo>
                  <a:lnTo>
                    <a:pt x="51778" y="269598"/>
                  </a:lnTo>
                  <a:lnTo>
                    <a:pt x="72024" y="250452"/>
                  </a:lnTo>
                  <a:lnTo>
                    <a:pt x="114528" y="189436"/>
                  </a:lnTo>
                  <a:lnTo>
                    <a:pt x="136485" y="133043"/>
                  </a:lnTo>
                  <a:lnTo>
                    <a:pt x="145937" y="102414"/>
                  </a:lnTo>
                  <a:lnTo>
                    <a:pt x="146238" y="77103"/>
                  </a:lnTo>
                  <a:lnTo>
                    <a:pt x="142341" y="67780"/>
                  </a:lnTo>
                  <a:lnTo>
                    <a:pt x="128653" y="54301"/>
                  </a:lnTo>
                  <a:lnTo>
                    <a:pt x="101215" y="40136"/>
                  </a:lnTo>
                  <a:lnTo>
                    <a:pt x="39790" y="315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9528290" y="10704850"/>
              <a:ext cx="294800" cy="404566"/>
            </a:xfrm>
            <a:custGeom>
              <a:avLst/>
              <a:gdLst/>
              <a:ahLst/>
              <a:cxnLst/>
              <a:rect l="0" t="0" r="0" b="0"/>
              <a:pathLst>
                <a:path w="294800" h="404566">
                  <a:moveTo>
                    <a:pt x="0" y="400083"/>
                  </a:moveTo>
                  <a:lnTo>
                    <a:pt x="1170" y="349650"/>
                  </a:lnTo>
                  <a:lnTo>
                    <a:pt x="7236" y="293503"/>
                  </a:lnTo>
                  <a:lnTo>
                    <a:pt x="11893" y="241642"/>
                  </a:lnTo>
                  <a:lnTo>
                    <a:pt x="21274" y="215021"/>
                  </a:lnTo>
                  <a:lnTo>
                    <a:pt x="29390" y="208857"/>
                  </a:lnTo>
                  <a:lnTo>
                    <a:pt x="39481" y="207089"/>
                  </a:lnTo>
                  <a:lnTo>
                    <a:pt x="60831" y="211363"/>
                  </a:lnTo>
                  <a:lnTo>
                    <a:pt x="78119" y="221061"/>
                  </a:lnTo>
                  <a:lnTo>
                    <a:pt x="90482" y="239409"/>
                  </a:lnTo>
                  <a:lnTo>
                    <a:pt x="118977" y="294436"/>
                  </a:lnTo>
                  <a:lnTo>
                    <a:pt x="144721" y="356767"/>
                  </a:lnTo>
                  <a:lnTo>
                    <a:pt x="170458" y="401542"/>
                  </a:lnTo>
                  <a:lnTo>
                    <a:pt x="175640" y="404565"/>
                  </a:lnTo>
                  <a:lnTo>
                    <a:pt x="181434" y="403070"/>
                  </a:lnTo>
                  <a:lnTo>
                    <a:pt x="187637" y="398565"/>
                  </a:lnTo>
                  <a:lnTo>
                    <a:pt x="201956" y="347510"/>
                  </a:lnTo>
                  <a:lnTo>
                    <a:pt x="208018" y="295468"/>
                  </a:lnTo>
                  <a:lnTo>
                    <a:pt x="215404" y="244824"/>
                  </a:lnTo>
                  <a:lnTo>
                    <a:pt x="225001" y="192773"/>
                  </a:lnTo>
                  <a:lnTo>
                    <a:pt x="239894" y="132358"/>
                  </a:lnTo>
                  <a:lnTo>
                    <a:pt x="270858" y="68903"/>
                  </a:lnTo>
                  <a:lnTo>
                    <a:pt x="290838" y="12309"/>
                  </a:lnTo>
                  <a:lnTo>
                    <a:pt x="29479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9444062" y="10673265"/>
              <a:ext cx="31587" cy="10529"/>
            </a:xfrm>
            <a:custGeom>
              <a:avLst/>
              <a:gdLst/>
              <a:ahLst/>
              <a:cxnLst/>
              <a:rect l="0" t="0" r="0" b="0"/>
              <a:pathLst>
                <a:path w="31587" h="10529">
                  <a:moveTo>
                    <a:pt x="31586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7233078" y="11200849"/>
            <a:ext cx="1977817" cy="543695"/>
            <a:chOff x="7233078" y="11200849"/>
            <a:chExt cx="1977817" cy="543695"/>
          </a:xfrm>
        </p:grpSpPr>
        <p:sp>
          <p:nvSpPr>
            <p:cNvPr id="407" name="Freeform 406"/>
            <p:cNvSpPr/>
            <p:nvPr/>
          </p:nvSpPr>
          <p:spPr>
            <a:xfrm>
              <a:off x="7233078" y="11505016"/>
              <a:ext cx="84229" cy="21058"/>
            </a:xfrm>
            <a:custGeom>
              <a:avLst/>
              <a:gdLst/>
              <a:ahLst/>
              <a:cxnLst/>
              <a:rect l="0" t="0" r="0" b="0"/>
              <a:pathLst>
                <a:path w="84229" h="21058">
                  <a:moveTo>
                    <a:pt x="0" y="0"/>
                  </a:moveTo>
                  <a:lnTo>
                    <a:pt x="61088" y="16788"/>
                  </a:lnTo>
                  <a:lnTo>
                    <a:pt x="84228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7317306" y="11431316"/>
              <a:ext cx="21058" cy="263214"/>
            </a:xfrm>
            <a:custGeom>
              <a:avLst/>
              <a:gdLst/>
              <a:ahLst/>
              <a:cxnLst/>
              <a:rect l="0" t="0" r="0" b="0"/>
              <a:pathLst>
                <a:path w="21058" h="263214">
                  <a:moveTo>
                    <a:pt x="21057" y="0"/>
                  </a:moveTo>
                  <a:lnTo>
                    <a:pt x="12723" y="60383"/>
                  </a:lnTo>
                  <a:lnTo>
                    <a:pt x="8059" y="118107"/>
                  </a:lnTo>
                  <a:lnTo>
                    <a:pt x="2388" y="173424"/>
                  </a:lnTo>
                  <a:lnTo>
                    <a:pt x="472" y="234038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7580519" y="11326031"/>
              <a:ext cx="347441" cy="349671"/>
            </a:xfrm>
            <a:custGeom>
              <a:avLst/>
              <a:gdLst/>
              <a:ahLst/>
              <a:cxnLst/>
              <a:rect l="0" t="0" r="0" b="0"/>
              <a:pathLst>
                <a:path w="347441" h="349671">
                  <a:moveTo>
                    <a:pt x="0" y="31586"/>
                  </a:moveTo>
                  <a:lnTo>
                    <a:pt x="0" y="90202"/>
                  </a:lnTo>
                  <a:lnTo>
                    <a:pt x="7235" y="145546"/>
                  </a:lnTo>
                  <a:lnTo>
                    <a:pt x="9877" y="208471"/>
                  </a:lnTo>
                  <a:lnTo>
                    <a:pt x="15989" y="271898"/>
                  </a:lnTo>
                  <a:lnTo>
                    <a:pt x="25144" y="323368"/>
                  </a:lnTo>
                  <a:lnTo>
                    <a:pt x="30800" y="330223"/>
                  </a:lnTo>
                  <a:lnTo>
                    <a:pt x="38081" y="330112"/>
                  </a:lnTo>
                  <a:lnTo>
                    <a:pt x="46444" y="325359"/>
                  </a:lnTo>
                  <a:lnTo>
                    <a:pt x="58857" y="298242"/>
                  </a:lnTo>
                  <a:lnTo>
                    <a:pt x="72421" y="246295"/>
                  </a:lnTo>
                  <a:lnTo>
                    <a:pt x="87485" y="186822"/>
                  </a:lnTo>
                  <a:lnTo>
                    <a:pt x="108371" y="124255"/>
                  </a:lnTo>
                  <a:lnTo>
                    <a:pt x="114361" y="110913"/>
                  </a:lnTo>
                  <a:lnTo>
                    <a:pt x="121864" y="103188"/>
                  </a:lnTo>
                  <a:lnTo>
                    <a:pt x="130375" y="99208"/>
                  </a:lnTo>
                  <a:lnTo>
                    <a:pt x="139559" y="97724"/>
                  </a:lnTo>
                  <a:lnTo>
                    <a:pt x="146852" y="100244"/>
                  </a:lnTo>
                  <a:lnTo>
                    <a:pt x="158074" y="112404"/>
                  </a:lnTo>
                  <a:lnTo>
                    <a:pt x="182198" y="169081"/>
                  </a:lnTo>
                  <a:lnTo>
                    <a:pt x="196473" y="219099"/>
                  </a:lnTo>
                  <a:lnTo>
                    <a:pt x="214071" y="282390"/>
                  </a:lnTo>
                  <a:lnTo>
                    <a:pt x="231626" y="336665"/>
                  </a:lnTo>
                  <a:lnTo>
                    <a:pt x="235135" y="347275"/>
                  </a:lnTo>
                  <a:lnTo>
                    <a:pt x="238645" y="349670"/>
                  </a:lnTo>
                  <a:lnTo>
                    <a:pt x="242155" y="346587"/>
                  </a:lnTo>
                  <a:lnTo>
                    <a:pt x="249174" y="328344"/>
                  </a:lnTo>
                  <a:lnTo>
                    <a:pt x="260092" y="265679"/>
                  </a:lnTo>
                  <a:lnTo>
                    <a:pt x="265407" y="218710"/>
                  </a:lnTo>
                  <a:lnTo>
                    <a:pt x="283272" y="156026"/>
                  </a:lnTo>
                  <a:lnTo>
                    <a:pt x="300926" y="99754"/>
                  </a:lnTo>
                  <a:lnTo>
                    <a:pt x="313251" y="65822"/>
                  </a:lnTo>
                  <a:lnTo>
                    <a:pt x="343654" y="8795"/>
                  </a:lnTo>
                  <a:lnTo>
                    <a:pt x="34744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8016649" y="11420788"/>
              <a:ext cx="6068" cy="231627"/>
            </a:xfrm>
            <a:custGeom>
              <a:avLst/>
              <a:gdLst/>
              <a:ahLst/>
              <a:cxnLst/>
              <a:rect l="0" t="0" r="0" b="0"/>
              <a:pathLst>
                <a:path w="6068" h="231627">
                  <a:moveTo>
                    <a:pt x="6067" y="0"/>
                  </a:moveTo>
                  <a:lnTo>
                    <a:pt x="6067" y="54144"/>
                  </a:lnTo>
                  <a:lnTo>
                    <a:pt x="6067" y="109091"/>
                  </a:lnTo>
                  <a:lnTo>
                    <a:pt x="4897" y="166175"/>
                  </a:lnTo>
                  <a:lnTo>
                    <a:pt x="0" y="209634"/>
                  </a:lnTo>
                  <a:lnTo>
                    <a:pt x="853" y="216965"/>
                  </a:lnTo>
                  <a:lnTo>
                    <a:pt x="6067" y="231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8150650" y="11346940"/>
              <a:ext cx="166864" cy="316004"/>
            </a:xfrm>
            <a:custGeom>
              <a:avLst/>
              <a:gdLst/>
              <a:ahLst/>
              <a:cxnLst/>
              <a:rect l="0" t="0" r="0" b="0"/>
              <a:pathLst>
                <a:path w="166864" h="316004">
                  <a:moveTo>
                    <a:pt x="19464" y="31734"/>
                  </a:moveTo>
                  <a:lnTo>
                    <a:pt x="19464" y="86903"/>
                  </a:lnTo>
                  <a:lnTo>
                    <a:pt x="19464" y="142056"/>
                  </a:lnTo>
                  <a:lnTo>
                    <a:pt x="13876" y="197026"/>
                  </a:lnTo>
                  <a:lnTo>
                    <a:pt x="8742" y="241895"/>
                  </a:lnTo>
                  <a:lnTo>
                    <a:pt x="6468" y="242032"/>
                  </a:lnTo>
                  <a:lnTo>
                    <a:pt x="3781" y="238613"/>
                  </a:lnTo>
                  <a:lnTo>
                    <a:pt x="0" y="211444"/>
                  </a:lnTo>
                  <a:lnTo>
                    <a:pt x="7127" y="160342"/>
                  </a:lnTo>
                  <a:lnTo>
                    <a:pt x="19800" y="108308"/>
                  </a:lnTo>
                  <a:lnTo>
                    <a:pt x="39158" y="63887"/>
                  </a:lnTo>
                  <a:lnTo>
                    <a:pt x="66682" y="22488"/>
                  </a:lnTo>
                  <a:lnTo>
                    <a:pt x="84904" y="5788"/>
                  </a:lnTo>
                  <a:lnTo>
                    <a:pt x="94676" y="1568"/>
                  </a:lnTo>
                  <a:lnTo>
                    <a:pt x="114893" y="0"/>
                  </a:lnTo>
                  <a:lnTo>
                    <a:pt x="124027" y="5899"/>
                  </a:lnTo>
                  <a:lnTo>
                    <a:pt x="140416" y="28050"/>
                  </a:lnTo>
                  <a:lnTo>
                    <a:pt x="157207" y="67817"/>
                  </a:lnTo>
                  <a:lnTo>
                    <a:pt x="164956" y="124346"/>
                  </a:lnTo>
                  <a:lnTo>
                    <a:pt x="166487" y="187504"/>
                  </a:lnTo>
                  <a:lnTo>
                    <a:pt x="166752" y="237375"/>
                  </a:lnTo>
                  <a:lnTo>
                    <a:pt x="166830" y="284127"/>
                  </a:lnTo>
                  <a:lnTo>
                    <a:pt x="166863" y="3160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8435807" y="11283917"/>
              <a:ext cx="169179" cy="326385"/>
            </a:xfrm>
            <a:custGeom>
              <a:avLst/>
              <a:gdLst/>
              <a:ahLst/>
              <a:cxnLst/>
              <a:rect l="0" t="0" r="0" b="0"/>
              <a:pathLst>
                <a:path w="169179" h="326385">
                  <a:moveTo>
                    <a:pt x="81748" y="0"/>
                  </a:moveTo>
                  <a:lnTo>
                    <a:pt x="39056" y="26025"/>
                  </a:lnTo>
                  <a:lnTo>
                    <a:pt x="2995" y="64152"/>
                  </a:lnTo>
                  <a:lnTo>
                    <a:pt x="0" y="73184"/>
                  </a:lnTo>
                  <a:lnTo>
                    <a:pt x="343" y="81544"/>
                  </a:lnTo>
                  <a:lnTo>
                    <a:pt x="2911" y="89459"/>
                  </a:lnTo>
                  <a:lnTo>
                    <a:pt x="15124" y="104490"/>
                  </a:lnTo>
                  <a:lnTo>
                    <a:pt x="23294" y="111774"/>
                  </a:lnTo>
                  <a:lnTo>
                    <a:pt x="78433" y="133040"/>
                  </a:lnTo>
                  <a:lnTo>
                    <a:pt x="126129" y="153023"/>
                  </a:lnTo>
                  <a:lnTo>
                    <a:pt x="151776" y="170956"/>
                  </a:lnTo>
                  <a:lnTo>
                    <a:pt x="165514" y="196864"/>
                  </a:lnTo>
                  <a:lnTo>
                    <a:pt x="169178" y="211961"/>
                  </a:lnTo>
                  <a:lnTo>
                    <a:pt x="167008" y="241214"/>
                  </a:lnTo>
                  <a:lnTo>
                    <a:pt x="157076" y="268644"/>
                  </a:lnTo>
                  <a:lnTo>
                    <a:pt x="131754" y="302647"/>
                  </a:lnTo>
                  <a:lnTo>
                    <a:pt x="112161" y="320124"/>
                  </a:lnTo>
                  <a:lnTo>
                    <a:pt x="100853" y="324550"/>
                  </a:lnTo>
                  <a:lnTo>
                    <a:pt x="39634" y="326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8738653" y="11200849"/>
              <a:ext cx="472242" cy="543695"/>
            </a:xfrm>
            <a:custGeom>
              <a:avLst/>
              <a:gdLst/>
              <a:ahLst/>
              <a:cxnLst/>
              <a:rect l="0" t="0" r="0" b="0"/>
              <a:pathLst>
                <a:path w="472242" h="543695">
                  <a:moveTo>
                    <a:pt x="0" y="135711"/>
                  </a:moveTo>
                  <a:lnTo>
                    <a:pt x="5589" y="194328"/>
                  </a:lnTo>
                  <a:lnTo>
                    <a:pt x="21331" y="254045"/>
                  </a:lnTo>
                  <a:lnTo>
                    <a:pt x="35149" y="308174"/>
                  </a:lnTo>
                  <a:lnTo>
                    <a:pt x="49144" y="363926"/>
                  </a:lnTo>
                  <a:lnTo>
                    <a:pt x="66293" y="416880"/>
                  </a:lnTo>
                  <a:lnTo>
                    <a:pt x="99847" y="472214"/>
                  </a:lnTo>
                  <a:lnTo>
                    <a:pt x="127851" y="501748"/>
                  </a:lnTo>
                  <a:lnTo>
                    <a:pt x="179183" y="527527"/>
                  </a:lnTo>
                  <a:lnTo>
                    <a:pt x="222308" y="541397"/>
                  </a:lnTo>
                  <a:lnTo>
                    <a:pt x="259931" y="543694"/>
                  </a:lnTo>
                  <a:lnTo>
                    <a:pt x="294996" y="536315"/>
                  </a:lnTo>
                  <a:lnTo>
                    <a:pt x="356377" y="506861"/>
                  </a:lnTo>
                  <a:lnTo>
                    <a:pt x="410403" y="461057"/>
                  </a:lnTo>
                  <a:lnTo>
                    <a:pt x="439016" y="427083"/>
                  </a:lnTo>
                  <a:lnTo>
                    <a:pt x="452481" y="400910"/>
                  </a:lnTo>
                  <a:lnTo>
                    <a:pt x="464246" y="345980"/>
                  </a:lnTo>
                  <a:lnTo>
                    <a:pt x="471899" y="290070"/>
                  </a:lnTo>
                  <a:lnTo>
                    <a:pt x="472241" y="232795"/>
                  </a:lnTo>
                  <a:lnTo>
                    <a:pt x="459137" y="169489"/>
                  </a:lnTo>
                  <a:lnTo>
                    <a:pt x="434365" y="117166"/>
                  </a:lnTo>
                  <a:lnTo>
                    <a:pt x="396856" y="62343"/>
                  </a:lnTo>
                  <a:lnTo>
                    <a:pt x="377592" y="43441"/>
                  </a:lnTo>
                  <a:lnTo>
                    <a:pt x="326195" y="12050"/>
                  </a:lnTo>
                  <a:lnTo>
                    <a:pt x="289153" y="2754"/>
                  </a:lnTo>
                  <a:lnTo>
                    <a:pt x="237363" y="0"/>
                  </a:lnTo>
                  <a:lnTo>
                    <a:pt x="174962" y="7475"/>
                  </a:lnTo>
                  <a:lnTo>
                    <a:pt x="127628" y="23336"/>
                  </a:lnTo>
                  <a:lnTo>
                    <a:pt x="90072" y="48653"/>
                  </a:lnTo>
                  <a:lnTo>
                    <a:pt x="31677" y="104152"/>
                  </a:lnTo>
                  <a:lnTo>
                    <a:pt x="18758" y="119345"/>
                  </a:lnTo>
                  <a:lnTo>
                    <a:pt x="9117" y="137796"/>
                  </a:lnTo>
                  <a:lnTo>
                    <a:pt x="7248" y="145289"/>
                  </a:lnTo>
                  <a:lnTo>
                    <a:pt x="10528" y="1672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8907109" y="11357617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10529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9065037" y="11399731"/>
              <a:ext cx="21057" cy="10529"/>
            </a:xfrm>
            <a:custGeom>
              <a:avLst/>
              <a:gdLst/>
              <a:ahLst/>
              <a:cxnLst/>
              <a:rect l="0" t="0" r="0" b="0"/>
              <a:pathLst>
                <a:path w="21057" h="10529">
                  <a:moveTo>
                    <a:pt x="21056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8917638" y="11515544"/>
              <a:ext cx="200042" cy="110121"/>
            </a:xfrm>
            <a:custGeom>
              <a:avLst/>
              <a:gdLst/>
              <a:ahLst/>
              <a:cxnLst/>
              <a:rect l="0" t="0" r="0" b="0"/>
              <a:pathLst>
                <a:path w="200042" h="110121">
                  <a:moveTo>
                    <a:pt x="0" y="0"/>
                  </a:moveTo>
                  <a:lnTo>
                    <a:pt x="9575" y="24046"/>
                  </a:lnTo>
                  <a:lnTo>
                    <a:pt x="54561" y="81107"/>
                  </a:lnTo>
                  <a:lnTo>
                    <a:pt x="74552" y="98829"/>
                  </a:lnTo>
                  <a:lnTo>
                    <a:pt x="101374" y="108266"/>
                  </a:lnTo>
                  <a:lnTo>
                    <a:pt x="129283" y="110120"/>
                  </a:lnTo>
                  <a:lnTo>
                    <a:pt x="149485" y="103144"/>
                  </a:lnTo>
                  <a:lnTo>
                    <a:pt x="174013" y="86063"/>
                  </a:lnTo>
                  <a:lnTo>
                    <a:pt x="185744" y="66716"/>
                  </a:lnTo>
                  <a:lnTo>
                    <a:pt x="200041" y="21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8" name="Freeform 417"/>
          <p:cNvSpPr/>
          <p:nvPr/>
        </p:nvSpPr>
        <p:spPr>
          <a:xfrm>
            <a:off x="4064000" y="8014819"/>
            <a:ext cx="284270" cy="357970"/>
          </a:xfrm>
          <a:custGeom>
            <a:avLst/>
            <a:gdLst/>
            <a:ahLst/>
            <a:cxnLst/>
            <a:rect l="0" t="0" r="0" b="0"/>
            <a:pathLst>
              <a:path w="284270" h="357970">
                <a:moveTo>
                  <a:pt x="284269" y="0"/>
                </a:moveTo>
                <a:lnTo>
                  <a:pt x="233837" y="0"/>
                </a:lnTo>
                <a:lnTo>
                  <a:pt x="177690" y="0"/>
                </a:lnTo>
                <a:lnTo>
                  <a:pt x="124659" y="0"/>
                </a:lnTo>
                <a:lnTo>
                  <a:pt x="93618" y="0"/>
                </a:lnTo>
                <a:lnTo>
                  <a:pt x="82300" y="3509"/>
                </a:lnTo>
                <a:lnTo>
                  <a:pt x="73584" y="9359"/>
                </a:lnTo>
                <a:lnTo>
                  <a:pt x="66603" y="16768"/>
                </a:lnTo>
                <a:lnTo>
                  <a:pt x="58848" y="37478"/>
                </a:lnTo>
                <a:lnTo>
                  <a:pt x="56570" y="62280"/>
                </a:lnTo>
                <a:lnTo>
                  <a:pt x="59458" y="88901"/>
                </a:lnTo>
                <a:lnTo>
                  <a:pt x="65375" y="99042"/>
                </a:lnTo>
                <a:lnTo>
                  <a:pt x="84427" y="113428"/>
                </a:lnTo>
                <a:lnTo>
                  <a:pt x="141827" y="145451"/>
                </a:lnTo>
                <a:lnTo>
                  <a:pt x="198968" y="195453"/>
                </a:lnTo>
                <a:lnTo>
                  <a:pt x="210483" y="218279"/>
                </a:lnTo>
                <a:lnTo>
                  <a:pt x="217953" y="263027"/>
                </a:lnTo>
                <a:lnTo>
                  <a:pt x="215492" y="275957"/>
                </a:lnTo>
                <a:lnTo>
                  <a:pt x="203399" y="296563"/>
                </a:lnTo>
                <a:lnTo>
                  <a:pt x="146770" y="343469"/>
                </a:lnTo>
                <a:lnTo>
                  <a:pt x="122943" y="351525"/>
                </a:lnTo>
                <a:lnTo>
                  <a:pt x="63929" y="356696"/>
                </a:lnTo>
                <a:lnTo>
                  <a:pt x="36602" y="357403"/>
                </a:lnTo>
                <a:lnTo>
                  <a:pt x="0" y="3579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5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596900"/>
            <a:ext cx="51308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Comic Sans MS - 35"/>
              </a:rPr>
              <a:t>Jackson's Presidency</a:t>
            </a:r>
            <a:endParaRPr lang="en-US" sz="2600">
              <a:solidFill>
                <a:srgbClr val="0000FF"/>
              </a:solidFill>
              <a:latin typeface="Comic Sans MS - 35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737932" y="1316062"/>
            <a:ext cx="4305427" cy="610654"/>
            <a:chOff x="1737932" y="1316062"/>
            <a:chExt cx="4305427" cy="610654"/>
          </a:xfrm>
        </p:grpSpPr>
        <p:sp>
          <p:nvSpPr>
            <p:cNvPr id="3" name="Freeform 2"/>
            <p:cNvSpPr/>
            <p:nvPr/>
          </p:nvSpPr>
          <p:spPr>
            <a:xfrm>
              <a:off x="1737932" y="1316062"/>
              <a:ext cx="336183" cy="421141"/>
            </a:xfrm>
            <a:custGeom>
              <a:avLst/>
              <a:gdLst/>
              <a:ahLst/>
              <a:cxnLst/>
              <a:rect l="0" t="0" r="0" b="0"/>
              <a:pathLst>
                <a:path w="336183" h="421141">
                  <a:moveTo>
                    <a:pt x="41384" y="0"/>
                  </a:moveTo>
                  <a:lnTo>
                    <a:pt x="26730" y="49552"/>
                  </a:lnTo>
                  <a:lnTo>
                    <a:pt x="16635" y="100080"/>
                  </a:lnTo>
                  <a:lnTo>
                    <a:pt x="9979" y="162055"/>
                  </a:lnTo>
                  <a:lnTo>
                    <a:pt x="1732" y="212425"/>
                  </a:lnTo>
                  <a:lnTo>
                    <a:pt x="0" y="259473"/>
                  </a:lnTo>
                  <a:lnTo>
                    <a:pt x="5003" y="321486"/>
                  </a:lnTo>
                  <a:lnTo>
                    <a:pt x="17026" y="342144"/>
                  </a:lnTo>
                  <a:lnTo>
                    <a:pt x="34068" y="357955"/>
                  </a:lnTo>
                  <a:lnTo>
                    <a:pt x="83921" y="381609"/>
                  </a:lnTo>
                  <a:lnTo>
                    <a:pt x="137566" y="392790"/>
                  </a:lnTo>
                  <a:lnTo>
                    <a:pt x="182008" y="396842"/>
                  </a:lnTo>
                  <a:lnTo>
                    <a:pt x="243708" y="402242"/>
                  </a:lnTo>
                  <a:lnTo>
                    <a:pt x="300888" y="414548"/>
                  </a:lnTo>
                  <a:lnTo>
                    <a:pt x="336182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989886" y="1547689"/>
              <a:ext cx="137556" cy="347442"/>
            </a:xfrm>
            <a:custGeom>
              <a:avLst/>
              <a:gdLst/>
              <a:ahLst/>
              <a:cxnLst/>
              <a:rect l="0" t="0" r="0" b="0"/>
              <a:pathLst>
                <a:path w="137556" h="347442">
                  <a:moveTo>
                    <a:pt x="0" y="0"/>
                  </a:moveTo>
                  <a:lnTo>
                    <a:pt x="19151" y="16811"/>
                  </a:lnTo>
                  <a:lnTo>
                    <a:pt x="78807" y="55088"/>
                  </a:lnTo>
                  <a:lnTo>
                    <a:pt x="124704" y="105607"/>
                  </a:lnTo>
                  <a:lnTo>
                    <a:pt x="132269" y="116028"/>
                  </a:lnTo>
                  <a:lnTo>
                    <a:pt x="137555" y="140085"/>
                  </a:lnTo>
                  <a:lnTo>
                    <a:pt x="137327" y="153052"/>
                  </a:lnTo>
                  <a:lnTo>
                    <a:pt x="120238" y="199247"/>
                  </a:lnTo>
                  <a:lnTo>
                    <a:pt x="87359" y="249979"/>
                  </a:lnTo>
                  <a:lnTo>
                    <a:pt x="35986" y="310568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368912" y="1505575"/>
              <a:ext cx="10529" cy="126343"/>
            </a:xfrm>
            <a:custGeom>
              <a:avLst/>
              <a:gdLst/>
              <a:ahLst/>
              <a:cxnLst/>
              <a:rect l="0" t="0" r="0" b="0"/>
              <a:pathLst>
                <a:path w="10529" h="126343">
                  <a:moveTo>
                    <a:pt x="0" y="0"/>
                  </a:moveTo>
                  <a:lnTo>
                    <a:pt x="0" y="48931"/>
                  </a:lnTo>
                  <a:lnTo>
                    <a:pt x="7236" y="110429"/>
                  </a:lnTo>
                  <a:lnTo>
                    <a:pt x="10528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526840" y="1463461"/>
              <a:ext cx="10529" cy="126343"/>
            </a:xfrm>
            <a:custGeom>
              <a:avLst/>
              <a:gdLst/>
              <a:ahLst/>
              <a:cxnLst/>
              <a:rect l="0" t="0" r="0" b="0"/>
              <a:pathLst>
                <a:path w="10529" h="126343">
                  <a:moveTo>
                    <a:pt x="10528" y="0"/>
                  </a:moveTo>
                  <a:lnTo>
                    <a:pt x="10528" y="57264"/>
                  </a:lnTo>
                  <a:lnTo>
                    <a:pt x="7408" y="97296"/>
                  </a:lnTo>
                  <a:lnTo>
                    <a:pt x="0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627776" y="1609824"/>
              <a:ext cx="178871" cy="277201"/>
            </a:xfrm>
            <a:custGeom>
              <a:avLst/>
              <a:gdLst/>
              <a:ahLst/>
              <a:cxnLst/>
              <a:rect l="0" t="0" r="0" b="0"/>
              <a:pathLst>
                <a:path w="178871" h="277201">
                  <a:moveTo>
                    <a:pt x="172804" y="11565"/>
                  </a:moveTo>
                  <a:lnTo>
                    <a:pt x="178394" y="28332"/>
                  </a:lnTo>
                  <a:lnTo>
                    <a:pt x="178870" y="28592"/>
                  </a:lnTo>
                  <a:lnTo>
                    <a:pt x="176280" y="16403"/>
                  </a:lnTo>
                  <a:lnTo>
                    <a:pt x="170442" y="10111"/>
                  </a:lnTo>
                  <a:lnTo>
                    <a:pt x="151478" y="0"/>
                  </a:lnTo>
                  <a:lnTo>
                    <a:pt x="127451" y="966"/>
                  </a:lnTo>
                  <a:lnTo>
                    <a:pt x="103514" y="9194"/>
                  </a:lnTo>
                  <a:lnTo>
                    <a:pt x="85077" y="20649"/>
                  </a:lnTo>
                  <a:lnTo>
                    <a:pt x="61543" y="45842"/>
                  </a:lnTo>
                  <a:lnTo>
                    <a:pt x="25543" y="104480"/>
                  </a:lnTo>
                  <a:lnTo>
                    <a:pt x="13768" y="127730"/>
                  </a:lnTo>
                  <a:lnTo>
                    <a:pt x="0" y="188978"/>
                  </a:lnTo>
                  <a:lnTo>
                    <a:pt x="1240" y="221669"/>
                  </a:lnTo>
                  <a:lnTo>
                    <a:pt x="14606" y="253582"/>
                  </a:lnTo>
                  <a:lnTo>
                    <a:pt x="29964" y="268477"/>
                  </a:lnTo>
                  <a:lnTo>
                    <a:pt x="38973" y="274086"/>
                  </a:lnTo>
                  <a:lnTo>
                    <a:pt x="61461" y="277200"/>
                  </a:lnTo>
                  <a:lnTo>
                    <a:pt x="94190" y="272375"/>
                  </a:lnTo>
                  <a:lnTo>
                    <a:pt x="120162" y="2642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11367" y="1663503"/>
              <a:ext cx="96856" cy="196409"/>
            </a:xfrm>
            <a:custGeom>
              <a:avLst/>
              <a:gdLst/>
              <a:ahLst/>
              <a:cxnLst/>
              <a:rect l="0" t="0" r="0" b="0"/>
              <a:pathLst>
                <a:path w="96856" h="196409">
                  <a:moveTo>
                    <a:pt x="26084" y="0"/>
                  </a:moveTo>
                  <a:lnTo>
                    <a:pt x="9295" y="62280"/>
                  </a:lnTo>
                  <a:lnTo>
                    <a:pt x="0" y="124607"/>
                  </a:lnTo>
                  <a:lnTo>
                    <a:pt x="1718" y="163002"/>
                  </a:lnTo>
                  <a:lnTo>
                    <a:pt x="9795" y="183970"/>
                  </a:lnTo>
                  <a:lnTo>
                    <a:pt x="15225" y="192836"/>
                  </a:lnTo>
                  <a:lnTo>
                    <a:pt x="23524" y="196408"/>
                  </a:lnTo>
                  <a:lnTo>
                    <a:pt x="45223" y="194137"/>
                  </a:lnTo>
                  <a:lnTo>
                    <a:pt x="64226" y="179090"/>
                  </a:lnTo>
                  <a:lnTo>
                    <a:pt x="79301" y="155634"/>
                  </a:lnTo>
                  <a:lnTo>
                    <a:pt x="93195" y="109545"/>
                  </a:lnTo>
                  <a:lnTo>
                    <a:pt x="96855" y="75982"/>
                  </a:lnTo>
                  <a:lnTo>
                    <a:pt x="92243" y="50927"/>
                  </a:lnTo>
                  <a:lnTo>
                    <a:pt x="87737" y="40970"/>
                  </a:lnTo>
                  <a:lnTo>
                    <a:pt x="78884" y="35502"/>
                  </a:lnTo>
                  <a:lnTo>
                    <a:pt x="53450" y="32546"/>
                  </a:lnTo>
                  <a:lnTo>
                    <a:pt x="5027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105907" y="1695088"/>
              <a:ext cx="347441" cy="210571"/>
            </a:xfrm>
            <a:custGeom>
              <a:avLst/>
              <a:gdLst/>
              <a:ahLst/>
              <a:cxnLst/>
              <a:rect l="0" t="0" r="0" b="0"/>
              <a:pathLst>
                <a:path w="347441" h="210571">
                  <a:moveTo>
                    <a:pt x="0" y="0"/>
                  </a:moveTo>
                  <a:lnTo>
                    <a:pt x="20243" y="55141"/>
                  </a:lnTo>
                  <a:lnTo>
                    <a:pt x="28225" y="109145"/>
                  </a:lnTo>
                  <a:lnTo>
                    <a:pt x="30590" y="158421"/>
                  </a:lnTo>
                  <a:lnTo>
                    <a:pt x="32092" y="161766"/>
                  </a:lnTo>
                  <a:lnTo>
                    <a:pt x="50655" y="102820"/>
                  </a:lnTo>
                  <a:lnTo>
                    <a:pt x="69341" y="60361"/>
                  </a:lnTo>
                  <a:lnTo>
                    <a:pt x="86970" y="40085"/>
                  </a:lnTo>
                  <a:lnTo>
                    <a:pt x="97754" y="36082"/>
                  </a:lnTo>
                  <a:lnTo>
                    <a:pt x="122215" y="37873"/>
                  </a:lnTo>
                  <a:lnTo>
                    <a:pt x="132949" y="43966"/>
                  </a:lnTo>
                  <a:lnTo>
                    <a:pt x="151115" y="63215"/>
                  </a:lnTo>
                  <a:lnTo>
                    <a:pt x="173436" y="106464"/>
                  </a:lnTo>
                  <a:lnTo>
                    <a:pt x="192754" y="166994"/>
                  </a:lnTo>
                  <a:lnTo>
                    <a:pt x="196353" y="166311"/>
                  </a:lnTo>
                  <a:lnTo>
                    <a:pt x="213654" y="115737"/>
                  </a:lnTo>
                  <a:lnTo>
                    <a:pt x="246071" y="54019"/>
                  </a:lnTo>
                  <a:lnTo>
                    <a:pt x="268012" y="23805"/>
                  </a:lnTo>
                  <a:lnTo>
                    <a:pt x="286403" y="11360"/>
                  </a:lnTo>
                  <a:lnTo>
                    <a:pt x="295050" y="11083"/>
                  </a:lnTo>
                  <a:lnTo>
                    <a:pt x="303155" y="14408"/>
                  </a:lnTo>
                  <a:lnTo>
                    <a:pt x="310898" y="20134"/>
                  </a:lnTo>
                  <a:lnTo>
                    <a:pt x="322620" y="45213"/>
                  </a:lnTo>
                  <a:lnTo>
                    <a:pt x="332677" y="98794"/>
                  </a:lnTo>
                  <a:lnTo>
                    <a:pt x="335657" y="152885"/>
                  </a:lnTo>
                  <a:lnTo>
                    <a:pt x="339660" y="189189"/>
                  </a:lnTo>
                  <a:lnTo>
                    <a:pt x="34744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579689" y="1708067"/>
              <a:ext cx="322872" cy="197592"/>
            </a:xfrm>
            <a:custGeom>
              <a:avLst/>
              <a:gdLst/>
              <a:ahLst/>
              <a:cxnLst/>
              <a:rect l="0" t="0" r="0" b="0"/>
              <a:pathLst>
                <a:path w="322872" h="197592">
                  <a:moveTo>
                    <a:pt x="0" y="18607"/>
                  </a:moveTo>
                  <a:lnTo>
                    <a:pt x="7236" y="46163"/>
                  </a:lnTo>
                  <a:lnTo>
                    <a:pt x="9878" y="102385"/>
                  </a:lnTo>
                  <a:lnTo>
                    <a:pt x="4811" y="153309"/>
                  </a:lnTo>
                  <a:lnTo>
                    <a:pt x="4377" y="155201"/>
                  </a:lnTo>
                  <a:lnTo>
                    <a:pt x="18240" y="101024"/>
                  </a:lnTo>
                  <a:lnTo>
                    <a:pt x="29451" y="64994"/>
                  </a:lnTo>
                  <a:lnTo>
                    <a:pt x="65894" y="11963"/>
                  </a:lnTo>
                  <a:lnTo>
                    <a:pt x="76685" y="4819"/>
                  </a:lnTo>
                  <a:lnTo>
                    <a:pt x="101153" y="0"/>
                  </a:lnTo>
                  <a:lnTo>
                    <a:pt x="111889" y="3863"/>
                  </a:lnTo>
                  <a:lnTo>
                    <a:pt x="130057" y="20633"/>
                  </a:lnTo>
                  <a:lnTo>
                    <a:pt x="147850" y="50793"/>
                  </a:lnTo>
                  <a:lnTo>
                    <a:pt x="163173" y="108066"/>
                  </a:lnTo>
                  <a:lnTo>
                    <a:pt x="165721" y="150268"/>
                  </a:lnTo>
                  <a:lnTo>
                    <a:pt x="161927" y="177330"/>
                  </a:lnTo>
                  <a:lnTo>
                    <a:pt x="178544" y="125744"/>
                  </a:lnTo>
                  <a:lnTo>
                    <a:pt x="210974" y="62351"/>
                  </a:lnTo>
                  <a:lnTo>
                    <a:pt x="217859" y="51279"/>
                  </a:lnTo>
                  <a:lnTo>
                    <a:pt x="241106" y="32738"/>
                  </a:lnTo>
                  <a:lnTo>
                    <a:pt x="255494" y="24518"/>
                  </a:lnTo>
                  <a:lnTo>
                    <a:pt x="268595" y="21378"/>
                  </a:lnTo>
                  <a:lnTo>
                    <a:pt x="292511" y="24128"/>
                  </a:lnTo>
                  <a:lnTo>
                    <a:pt x="301462" y="29306"/>
                  </a:lnTo>
                  <a:lnTo>
                    <a:pt x="314528" y="44419"/>
                  </a:lnTo>
                  <a:lnTo>
                    <a:pt x="322871" y="83837"/>
                  </a:lnTo>
                  <a:lnTo>
                    <a:pt x="317284" y="132747"/>
                  </a:lnTo>
                  <a:lnTo>
                    <a:pt x="304916" y="173084"/>
                  </a:lnTo>
                  <a:lnTo>
                    <a:pt x="294798" y="1975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011358" y="1723269"/>
              <a:ext cx="155184" cy="183563"/>
            </a:xfrm>
            <a:custGeom>
              <a:avLst/>
              <a:gdLst/>
              <a:ahLst/>
              <a:cxnLst/>
              <a:rect l="0" t="0" r="0" b="0"/>
              <a:pathLst>
                <a:path w="155184" h="183563">
                  <a:moveTo>
                    <a:pt x="10528" y="13933"/>
                  </a:moveTo>
                  <a:lnTo>
                    <a:pt x="2195" y="65984"/>
                  </a:lnTo>
                  <a:lnTo>
                    <a:pt x="3315" y="100238"/>
                  </a:lnTo>
                  <a:lnTo>
                    <a:pt x="17100" y="143490"/>
                  </a:lnTo>
                  <a:lnTo>
                    <a:pt x="29436" y="163541"/>
                  </a:lnTo>
                  <a:lnTo>
                    <a:pt x="45838" y="177132"/>
                  </a:lnTo>
                  <a:lnTo>
                    <a:pt x="55125" y="182394"/>
                  </a:lnTo>
                  <a:lnTo>
                    <a:pt x="64826" y="183562"/>
                  </a:lnTo>
                  <a:lnTo>
                    <a:pt x="84963" y="178621"/>
                  </a:lnTo>
                  <a:lnTo>
                    <a:pt x="110442" y="162685"/>
                  </a:lnTo>
                  <a:lnTo>
                    <a:pt x="132809" y="131967"/>
                  </a:lnTo>
                  <a:lnTo>
                    <a:pt x="148665" y="98819"/>
                  </a:lnTo>
                  <a:lnTo>
                    <a:pt x="155183" y="55592"/>
                  </a:lnTo>
                  <a:lnTo>
                    <a:pt x="147349" y="28939"/>
                  </a:lnTo>
                  <a:lnTo>
                    <a:pt x="140346" y="16918"/>
                  </a:lnTo>
                  <a:lnTo>
                    <a:pt x="130999" y="8904"/>
                  </a:lnTo>
                  <a:lnTo>
                    <a:pt x="108135" y="0"/>
                  </a:lnTo>
                  <a:lnTo>
                    <a:pt x="68954" y="576"/>
                  </a:lnTo>
                  <a:lnTo>
                    <a:pt x="17529" y="11365"/>
                  </a:lnTo>
                  <a:lnTo>
                    <a:pt x="0" y="139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74570" y="1723631"/>
              <a:ext cx="231628" cy="203085"/>
            </a:xfrm>
            <a:custGeom>
              <a:avLst/>
              <a:gdLst/>
              <a:ahLst/>
              <a:cxnLst/>
              <a:rect l="0" t="0" r="0" b="0"/>
              <a:pathLst>
                <a:path w="231628" h="203085">
                  <a:moveTo>
                    <a:pt x="0" y="24100"/>
                  </a:moveTo>
                  <a:lnTo>
                    <a:pt x="11178" y="40867"/>
                  </a:lnTo>
                  <a:lnTo>
                    <a:pt x="18130" y="73652"/>
                  </a:lnTo>
                  <a:lnTo>
                    <a:pt x="20479" y="133887"/>
                  </a:lnTo>
                  <a:lnTo>
                    <a:pt x="20886" y="168413"/>
                  </a:lnTo>
                  <a:lnTo>
                    <a:pt x="20981" y="161549"/>
                  </a:lnTo>
                  <a:lnTo>
                    <a:pt x="27262" y="149139"/>
                  </a:lnTo>
                  <a:lnTo>
                    <a:pt x="40833" y="125879"/>
                  </a:lnTo>
                  <a:lnTo>
                    <a:pt x="69068" y="69045"/>
                  </a:lnTo>
                  <a:lnTo>
                    <a:pt x="111001" y="19533"/>
                  </a:lnTo>
                  <a:lnTo>
                    <a:pt x="138564" y="2339"/>
                  </a:lnTo>
                  <a:lnTo>
                    <a:pt x="161800" y="0"/>
                  </a:lnTo>
                  <a:lnTo>
                    <a:pt x="174547" y="1015"/>
                  </a:lnTo>
                  <a:lnTo>
                    <a:pt x="185385" y="6370"/>
                  </a:lnTo>
                  <a:lnTo>
                    <a:pt x="203666" y="24799"/>
                  </a:lnTo>
                  <a:lnTo>
                    <a:pt x="221523" y="55892"/>
                  </a:lnTo>
                  <a:lnTo>
                    <a:pt x="228633" y="104100"/>
                  </a:lnTo>
                  <a:lnTo>
                    <a:pt x="231036" y="164121"/>
                  </a:lnTo>
                  <a:lnTo>
                    <a:pt x="231627" y="2030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822052" y="1656814"/>
              <a:ext cx="357970" cy="238317"/>
            </a:xfrm>
            <a:custGeom>
              <a:avLst/>
              <a:gdLst/>
              <a:ahLst/>
              <a:cxnLst/>
              <a:rect l="0" t="0" r="0" b="0"/>
              <a:pathLst>
                <a:path w="357970" h="238317">
                  <a:moveTo>
                    <a:pt x="0" y="27746"/>
                  </a:moveTo>
                  <a:lnTo>
                    <a:pt x="7236" y="57641"/>
                  </a:lnTo>
                  <a:lnTo>
                    <a:pt x="9553" y="114072"/>
                  </a:lnTo>
                  <a:lnTo>
                    <a:pt x="10239" y="173427"/>
                  </a:lnTo>
                  <a:lnTo>
                    <a:pt x="10443" y="212330"/>
                  </a:lnTo>
                  <a:lnTo>
                    <a:pt x="18857" y="151745"/>
                  </a:lnTo>
                  <a:lnTo>
                    <a:pt x="26212" y="97473"/>
                  </a:lnTo>
                  <a:lnTo>
                    <a:pt x="40099" y="50098"/>
                  </a:lnTo>
                  <a:lnTo>
                    <a:pt x="51357" y="28321"/>
                  </a:lnTo>
                  <a:lnTo>
                    <a:pt x="70399" y="10064"/>
                  </a:lnTo>
                  <a:lnTo>
                    <a:pt x="82027" y="1920"/>
                  </a:lnTo>
                  <a:lnTo>
                    <a:pt x="93289" y="0"/>
                  </a:lnTo>
                  <a:lnTo>
                    <a:pt x="104307" y="2230"/>
                  </a:lnTo>
                  <a:lnTo>
                    <a:pt x="115161" y="7226"/>
                  </a:lnTo>
                  <a:lnTo>
                    <a:pt x="130342" y="22135"/>
                  </a:lnTo>
                  <a:lnTo>
                    <a:pt x="149619" y="60303"/>
                  </a:lnTo>
                  <a:lnTo>
                    <a:pt x="165166" y="123554"/>
                  </a:lnTo>
                  <a:lnTo>
                    <a:pt x="167481" y="171167"/>
                  </a:lnTo>
                  <a:lnTo>
                    <a:pt x="165683" y="206132"/>
                  </a:lnTo>
                  <a:lnTo>
                    <a:pt x="157085" y="233370"/>
                  </a:lnTo>
                  <a:lnTo>
                    <a:pt x="155026" y="236189"/>
                  </a:lnTo>
                  <a:lnTo>
                    <a:pt x="155858" y="223722"/>
                  </a:lnTo>
                  <a:lnTo>
                    <a:pt x="172227" y="163157"/>
                  </a:lnTo>
                  <a:lnTo>
                    <a:pt x="202866" y="102587"/>
                  </a:lnTo>
                  <a:lnTo>
                    <a:pt x="235478" y="53447"/>
                  </a:lnTo>
                  <a:lnTo>
                    <a:pt x="254396" y="39949"/>
                  </a:lnTo>
                  <a:lnTo>
                    <a:pt x="265523" y="38221"/>
                  </a:lnTo>
                  <a:lnTo>
                    <a:pt x="290366" y="42540"/>
                  </a:lnTo>
                  <a:lnTo>
                    <a:pt x="301202" y="50477"/>
                  </a:lnTo>
                  <a:lnTo>
                    <a:pt x="319481" y="74893"/>
                  </a:lnTo>
                  <a:lnTo>
                    <a:pt x="331747" y="127113"/>
                  </a:lnTo>
                  <a:lnTo>
                    <a:pt x="335381" y="181450"/>
                  </a:lnTo>
                  <a:lnTo>
                    <a:pt x="342471" y="207583"/>
                  </a:lnTo>
                  <a:lnTo>
                    <a:pt x="357969" y="2383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196871" y="1694095"/>
              <a:ext cx="214778" cy="200210"/>
            </a:xfrm>
            <a:custGeom>
              <a:avLst/>
              <a:gdLst/>
              <a:ahLst/>
              <a:cxnLst/>
              <a:rect l="0" t="0" r="0" b="0"/>
              <a:pathLst>
                <a:path w="214778" h="200210">
                  <a:moveTo>
                    <a:pt x="151606" y="43107"/>
                  </a:moveTo>
                  <a:lnTo>
                    <a:pt x="146017" y="20751"/>
                  </a:lnTo>
                  <a:lnTo>
                    <a:pt x="139691" y="12995"/>
                  </a:lnTo>
                  <a:lnTo>
                    <a:pt x="120184" y="1258"/>
                  </a:lnTo>
                  <a:lnTo>
                    <a:pt x="108431" y="0"/>
                  </a:lnTo>
                  <a:lnTo>
                    <a:pt x="82894" y="4841"/>
                  </a:lnTo>
                  <a:lnTo>
                    <a:pt x="53388" y="20720"/>
                  </a:lnTo>
                  <a:lnTo>
                    <a:pt x="29827" y="45833"/>
                  </a:lnTo>
                  <a:lnTo>
                    <a:pt x="9311" y="86929"/>
                  </a:lnTo>
                  <a:lnTo>
                    <a:pt x="0" y="126541"/>
                  </a:lnTo>
                  <a:lnTo>
                    <a:pt x="1557" y="158178"/>
                  </a:lnTo>
                  <a:lnTo>
                    <a:pt x="12388" y="182377"/>
                  </a:lnTo>
                  <a:lnTo>
                    <a:pt x="20190" y="192106"/>
                  </a:lnTo>
                  <a:lnTo>
                    <a:pt x="30070" y="197422"/>
                  </a:lnTo>
                  <a:lnTo>
                    <a:pt x="53526" y="200209"/>
                  </a:lnTo>
                  <a:lnTo>
                    <a:pt x="73310" y="194428"/>
                  </a:lnTo>
                  <a:lnTo>
                    <a:pt x="81861" y="189612"/>
                  </a:lnTo>
                  <a:lnTo>
                    <a:pt x="126770" y="127796"/>
                  </a:lnTo>
                  <a:lnTo>
                    <a:pt x="150646" y="66420"/>
                  </a:lnTo>
                  <a:lnTo>
                    <a:pt x="165454" y="22496"/>
                  </a:lnTo>
                  <a:lnTo>
                    <a:pt x="167857" y="22347"/>
                  </a:lnTo>
                  <a:lnTo>
                    <a:pt x="170527" y="40899"/>
                  </a:lnTo>
                  <a:lnTo>
                    <a:pt x="166441" y="90806"/>
                  </a:lnTo>
                  <a:lnTo>
                    <a:pt x="171390" y="145336"/>
                  </a:lnTo>
                  <a:lnTo>
                    <a:pt x="177166" y="168091"/>
                  </a:lnTo>
                  <a:lnTo>
                    <a:pt x="182684" y="175563"/>
                  </a:lnTo>
                  <a:lnTo>
                    <a:pt x="189872" y="180544"/>
                  </a:lnTo>
                  <a:lnTo>
                    <a:pt x="214777" y="1905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504229" y="1661129"/>
              <a:ext cx="182674" cy="212945"/>
            </a:xfrm>
            <a:custGeom>
              <a:avLst/>
              <a:gdLst/>
              <a:ahLst/>
              <a:cxnLst/>
              <a:rect l="0" t="0" r="0" b="0"/>
              <a:pathLst>
                <a:path w="182674" h="212945">
                  <a:moveTo>
                    <a:pt x="33761" y="55016"/>
                  </a:moveTo>
                  <a:lnTo>
                    <a:pt x="19107" y="115746"/>
                  </a:lnTo>
                  <a:lnTo>
                    <a:pt x="667" y="173380"/>
                  </a:lnTo>
                  <a:lnTo>
                    <a:pt x="0" y="171360"/>
                  </a:lnTo>
                  <a:lnTo>
                    <a:pt x="10294" y="118994"/>
                  </a:lnTo>
                  <a:lnTo>
                    <a:pt x="22389" y="79952"/>
                  </a:lnTo>
                  <a:lnTo>
                    <a:pt x="61032" y="23941"/>
                  </a:lnTo>
                  <a:lnTo>
                    <a:pt x="78637" y="8840"/>
                  </a:lnTo>
                  <a:lnTo>
                    <a:pt x="88245" y="3175"/>
                  </a:lnTo>
                  <a:lnTo>
                    <a:pt x="111398" y="0"/>
                  </a:lnTo>
                  <a:lnTo>
                    <a:pt x="124124" y="791"/>
                  </a:lnTo>
                  <a:lnTo>
                    <a:pt x="136117" y="7168"/>
                  </a:lnTo>
                  <a:lnTo>
                    <a:pt x="158801" y="29851"/>
                  </a:lnTo>
                  <a:lnTo>
                    <a:pt x="180124" y="75506"/>
                  </a:lnTo>
                  <a:lnTo>
                    <a:pt x="182673" y="126078"/>
                  </a:lnTo>
                  <a:lnTo>
                    <a:pt x="173026" y="187033"/>
                  </a:lnTo>
                  <a:lnTo>
                    <a:pt x="170631" y="2129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874902" y="1568746"/>
              <a:ext cx="31586" cy="63172"/>
            </a:xfrm>
            <a:custGeom>
              <a:avLst/>
              <a:gdLst/>
              <a:ahLst/>
              <a:cxnLst/>
              <a:rect l="0" t="0" r="0" b="0"/>
              <a:pathLst>
                <a:path w="31586" h="63172">
                  <a:moveTo>
                    <a:pt x="31585" y="0"/>
                  </a:moveTo>
                  <a:lnTo>
                    <a:pt x="22010" y="24047"/>
                  </a:lnTo>
                  <a:lnTo>
                    <a:pt x="5041" y="49421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011772" y="1600332"/>
              <a:ext cx="31587" cy="52643"/>
            </a:xfrm>
            <a:custGeom>
              <a:avLst/>
              <a:gdLst/>
              <a:ahLst/>
              <a:cxnLst/>
              <a:rect l="0" t="0" r="0" b="0"/>
              <a:pathLst>
                <a:path w="31587" h="52643">
                  <a:moveTo>
                    <a:pt x="31586" y="0"/>
                  </a:move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52937" y="1389762"/>
            <a:ext cx="1162845" cy="2263628"/>
            <a:chOff x="952937" y="1389762"/>
            <a:chExt cx="1162845" cy="2263628"/>
          </a:xfrm>
        </p:grpSpPr>
        <p:sp>
          <p:nvSpPr>
            <p:cNvPr id="19" name="Freeform 18"/>
            <p:cNvSpPr/>
            <p:nvPr/>
          </p:nvSpPr>
          <p:spPr>
            <a:xfrm>
              <a:off x="952937" y="1389762"/>
              <a:ext cx="510525" cy="1838817"/>
            </a:xfrm>
            <a:custGeom>
              <a:avLst/>
              <a:gdLst/>
              <a:ahLst/>
              <a:cxnLst/>
              <a:rect l="0" t="0" r="0" b="0"/>
              <a:pathLst>
                <a:path w="510525" h="1838817">
                  <a:moveTo>
                    <a:pt x="68327" y="0"/>
                  </a:moveTo>
                  <a:lnTo>
                    <a:pt x="68327" y="44367"/>
                  </a:lnTo>
                  <a:lnTo>
                    <a:pt x="68327" y="103093"/>
                  </a:lnTo>
                  <a:lnTo>
                    <a:pt x="69497" y="151688"/>
                  </a:lnTo>
                  <a:lnTo>
                    <a:pt x="73541" y="213150"/>
                  </a:lnTo>
                  <a:lnTo>
                    <a:pt x="69872" y="267096"/>
                  </a:lnTo>
                  <a:lnTo>
                    <a:pt x="68785" y="327534"/>
                  </a:lnTo>
                  <a:lnTo>
                    <a:pt x="68463" y="389895"/>
                  </a:lnTo>
                  <a:lnTo>
                    <a:pt x="67218" y="432990"/>
                  </a:lnTo>
                  <a:lnTo>
                    <a:pt x="62765" y="479439"/>
                  </a:lnTo>
                  <a:lnTo>
                    <a:pt x="60006" y="527379"/>
                  </a:lnTo>
                  <a:lnTo>
                    <a:pt x="57610" y="575982"/>
                  </a:lnTo>
                  <a:lnTo>
                    <a:pt x="52646" y="624879"/>
                  </a:lnTo>
                  <a:lnTo>
                    <a:pt x="49659" y="673907"/>
                  </a:lnTo>
                  <a:lnTo>
                    <a:pt x="47162" y="721824"/>
                  </a:lnTo>
                  <a:lnTo>
                    <a:pt x="42153" y="766517"/>
                  </a:lnTo>
                  <a:lnTo>
                    <a:pt x="36027" y="812897"/>
                  </a:lnTo>
                  <a:lnTo>
                    <a:pt x="30575" y="859636"/>
                  </a:lnTo>
                  <a:lnTo>
                    <a:pt x="28152" y="903806"/>
                  </a:lnTo>
                  <a:lnTo>
                    <a:pt x="23955" y="949953"/>
                  </a:lnTo>
                  <a:lnTo>
                    <a:pt x="19361" y="997759"/>
                  </a:lnTo>
                  <a:lnTo>
                    <a:pt x="17318" y="1046302"/>
                  </a:lnTo>
                  <a:lnTo>
                    <a:pt x="16411" y="1092054"/>
                  </a:lnTo>
                  <a:lnTo>
                    <a:pt x="16007" y="1136954"/>
                  </a:lnTo>
                  <a:lnTo>
                    <a:pt x="15828" y="1184206"/>
                  </a:lnTo>
                  <a:lnTo>
                    <a:pt x="12629" y="1229383"/>
                  </a:lnTo>
                  <a:lnTo>
                    <a:pt x="8477" y="1272859"/>
                  </a:lnTo>
                  <a:lnTo>
                    <a:pt x="6632" y="1315578"/>
                  </a:lnTo>
                  <a:lnTo>
                    <a:pt x="5812" y="1357961"/>
                  </a:lnTo>
                  <a:lnTo>
                    <a:pt x="2231" y="1418164"/>
                  </a:lnTo>
                  <a:lnTo>
                    <a:pt x="0" y="1473046"/>
                  </a:lnTo>
                  <a:lnTo>
                    <a:pt x="3629" y="1526352"/>
                  </a:lnTo>
                  <a:lnTo>
                    <a:pt x="4704" y="1576072"/>
                  </a:lnTo>
                  <a:lnTo>
                    <a:pt x="10656" y="1629205"/>
                  </a:lnTo>
                  <a:lnTo>
                    <a:pt x="29595" y="1687322"/>
                  </a:lnTo>
                  <a:lnTo>
                    <a:pt x="42924" y="1711524"/>
                  </a:lnTo>
                  <a:lnTo>
                    <a:pt x="60546" y="1730079"/>
                  </a:lnTo>
                  <a:lnTo>
                    <a:pt x="95788" y="1748089"/>
                  </a:lnTo>
                  <a:lnTo>
                    <a:pt x="155683" y="1757420"/>
                  </a:lnTo>
                  <a:lnTo>
                    <a:pt x="209975" y="1769315"/>
                  </a:lnTo>
                  <a:lnTo>
                    <a:pt x="262375" y="1779472"/>
                  </a:lnTo>
                  <a:lnTo>
                    <a:pt x="319235" y="1793010"/>
                  </a:lnTo>
                  <a:lnTo>
                    <a:pt x="373128" y="1808720"/>
                  </a:lnTo>
                  <a:lnTo>
                    <a:pt x="423021" y="1823903"/>
                  </a:lnTo>
                  <a:lnTo>
                    <a:pt x="467440" y="1836981"/>
                  </a:lnTo>
                  <a:lnTo>
                    <a:pt x="481801" y="1838816"/>
                  </a:lnTo>
                  <a:lnTo>
                    <a:pt x="491376" y="1836530"/>
                  </a:lnTo>
                  <a:lnTo>
                    <a:pt x="497758" y="1831497"/>
                  </a:lnTo>
                  <a:lnTo>
                    <a:pt x="510524" y="18109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320960" y="3110988"/>
              <a:ext cx="148486" cy="258132"/>
            </a:xfrm>
            <a:custGeom>
              <a:avLst/>
              <a:gdLst/>
              <a:ahLst/>
              <a:cxnLst/>
              <a:rect l="0" t="0" r="0" b="0"/>
              <a:pathLst>
                <a:path w="148486" h="258132">
                  <a:moveTo>
                    <a:pt x="58273" y="58090"/>
                  </a:moveTo>
                  <a:lnTo>
                    <a:pt x="5246" y="34371"/>
                  </a:lnTo>
                  <a:lnTo>
                    <a:pt x="695" y="28239"/>
                  </a:lnTo>
                  <a:lnTo>
                    <a:pt x="0" y="20642"/>
                  </a:lnTo>
                  <a:lnTo>
                    <a:pt x="1877" y="12068"/>
                  </a:lnTo>
                  <a:lnTo>
                    <a:pt x="10147" y="6351"/>
                  </a:lnTo>
                  <a:lnTo>
                    <a:pt x="38054" y="0"/>
                  </a:lnTo>
                  <a:lnTo>
                    <a:pt x="67614" y="3416"/>
                  </a:lnTo>
                  <a:lnTo>
                    <a:pt x="94010" y="12733"/>
                  </a:lnTo>
                  <a:lnTo>
                    <a:pt x="122024" y="32303"/>
                  </a:lnTo>
                  <a:lnTo>
                    <a:pt x="137690" y="50138"/>
                  </a:lnTo>
                  <a:lnTo>
                    <a:pt x="146212" y="72883"/>
                  </a:lnTo>
                  <a:lnTo>
                    <a:pt x="148485" y="85499"/>
                  </a:lnTo>
                  <a:lnTo>
                    <a:pt x="140505" y="131202"/>
                  </a:lnTo>
                  <a:lnTo>
                    <a:pt x="108442" y="189472"/>
                  </a:lnTo>
                  <a:lnTo>
                    <a:pt x="54763" y="250647"/>
                  </a:lnTo>
                  <a:lnTo>
                    <a:pt x="47745" y="2581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26674" y="2990093"/>
              <a:ext cx="30032" cy="442198"/>
            </a:xfrm>
            <a:custGeom>
              <a:avLst/>
              <a:gdLst/>
              <a:ahLst/>
              <a:cxnLst/>
              <a:rect l="0" t="0" r="0" b="0"/>
              <a:pathLst>
                <a:path w="30032" h="442198">
                  <a:moveTo>
                    <a:pt x="0" y="0"/>
                  </a:moveTo>
                  <a:lnTo>
                    <a:pt x="23719" y="43963"/>
                  </a:lnTo>
                  <a:lnTo>
                    <a:pt x="30031" y="101405"/>
                  </a:lnTo>
                  <a:lnTo>
                    <a:pt x="29955" y="151839"/>
                  </a:lnTo>
                  <a:lnTo>
                    <a:pt x="24213" y="203827"/>
                  </a:lnTo>
                  <a:lnTo>
                    <a:pt x="20822" y="253936"/>
                  </a:lnTo>
                  <a:lnTo>
                    <a:pt x="12908" y="309733"/>
                  </a:lnTo>
                  <a:lnTo>
                    <a:pt x="10998" y="370798"/>
                  </a:lnTo>
                  <a:lnTo>
                    <a:pt x="10590" y="429560"/>
                  </a:lnTo>
                  <a:lnTo>
                    <a:pt x="10528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779316" y="2800580"/>
              <a:ext cx="336466" cy="852810"/>
            </a:xfrm>
            <a:custGeom>
              <a:avLst/>
              <a:gdLst/>
              <a:ahLst/>
              <a:cxnLst/>
              <a:rect l="0" t="0" r="0" b="0"/>
              <a:pathLst>
                <a:path w="336466" h="852810">
                  <a:moveTo>
                    <a:pt x="0" y="0"/>
                  </a:moveTo>
                  <a:lnTo>
                    <a:pt x="62093" y="5590"/>
                  </a:lnTo>
                  <a:lnTo>
                    <a:pt x="112308" y="27534"/>
                  </a:lnTo>
                  <a:lnTo>
                    <a:pt x="173584" y="74553"/>
                  </a:lnTo>
                  <a:lnTo>
                    <a:pt x="218862" y="124388"/>
                  </a:lnTo>
                  <a:lnTo>
                    <a:pt x="251549" y="179292"/>
                  </a:lnTo>
                  <a:lnTo>
                    <a:pt x="280536" y="240787"/>
                  </a:lnTo>
                  <a:lnTo>
                    <a:pt x="307622" y="302024"/>
                  </a:lnTo>
                  <a:lnTo>
                    <a:pt x="321474" y="350882"/>
                  </a:lnTo>
                  <a:lnTo>
                    <a:pt x="331818" y="397853"/>
                  </a:lnTo>
                  <a:lnTo>
                    <a:pt x="335403" y="454015"/>
                  </a:lnTo>
                  <a:lnTo>
                    <a:pt x="336465" y="508220"/>
                  </a:lnTo>
                  <a:lnTo>
                    <a:pt x="334440" y="561326"/>
                  </a:lnTo>
                  <a:lnTo>
                    <a:pt x="320062" y="612935"/>
                  </a:lnTo>
                  <a:lnTo>
                    <a:pt x="294243" y="676008"/>
                  </a:lnTo>
                  <a:lnTo>
                    <a:pt x="270457" y="720875"/>
                  </a:lnTo>
                  <a:lnTo>
                    <a:pt x="229071" y="778373"/>
                  </a:lnTo>
                  <a:lnTo>
                    <a:pt x="206173" y="808137"/>
                  </a:lnTo>
                  <a:lnTo>
                    <a:pt x="153079" y="843996"/>
                  </a:lnTo>
                  <a:lnTo>
                    <a:pt x="105285" y="8528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546749" y="2841613"/>
            <a:ext cx="4128320" cy="622264"/>
            <a:chOff x="2546749" y="2841613"/>
            <a:chExt cx="4128320" cy="622264"/>
          </a:xfrm>
        </p:grpSpPr>
        <p:sp>
          <p:nvSpPr>
            <p:cNvPr id="24" name="Freeform 23"/>
            <p:cNvSpPr/>
            <p:nvPr/>
          </p:nvSpPr>
          <p:spPr>
            <a:xfrm>
              <a:off x="2684767" y="2926922"/>
              <a:ext cx="31571" cy="536955"/>
            </a:xfrm>
            <a:custGeom>
              <a:avLst/>
              <a:gdLst/>
              <a:ahLst/>
              <a:cxnLst/>
              <a:rect l="0" t="0" r="0" b="0"/>
              <a:pathLst>
                <a:path w="31571" h="536955">
                  <a:moveTo>
                    <a:pt x="0" y="0"/>
                  </a:moveTo>
                  <a:lnTo>
                    <a:pt x="14654" y="60731"/>
                  </a:lnTo>
                  <a:lnTo>
                    <a:pt x="24749" y="123799"/>
                  </a:lnTo>
                  <a:lnTo>
                    <a:pt x="29560" y="183171"/>
                  </a:lnTo>
                  <a:lnTo>
                    <a:pt x="30985" y="237807"/>
                  </a:lnTo>
                  <a:lnTo>
                    <a:pt x="31408" y="291040"/>
                  </a:lnTo>
                  <a:lnTo>
                    <a:pt x="31533" y="343857"/>
                  </a:lnTo>
                  <a:lnTo>
                    <a:pt x="31570" y="396552"/>
                  </a:lnTo>
                  <a:lnTo>
                    <a:pt x="30412" y="457184"/>
                  </a:lnTo>
                  <a:lnTo>
                    <a:pt x="23251" y="504169"/>
                  </a:lnTo>
                  <a:lnTo>
                    <a:pt x="21057" y="5369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46749" y="2841613"/>
              <a:ext cx="306475" cy="201124"/>
            </a:xfrm>
            <a:custGeom>
              <a:avLst/>
              <a:gdLst/>
              <a:ahLst/>
              <a:cxnLst/>
              <a:rect l="0" t="0" r="0" b="0"/>
              <a:pathLst>
                <a:path w="306475" h="201124">
                  <a:moveTo>
                    <a:pt x="159075" y="53724"/>
                  </a:moveTo>
                  <a:lnTo>
                    <a:pt x="95742" y="117057"/>
                  </a:lnTo>
                  <a:lnTo>
                    <a:pt x="38576" y="173053"/>
                  </a:lnTo>
                  <a:lnTo>
                    <a:pt x="20122" y="187088"/>
                  </a:lnTo>
                  <a:lnTo>
                    <a:pt x="12627" y="188257"/>
                  </a:lnTo>
                  <a:lnTo>
                    <a:pt x="6461" y="185526"/>
                  </a:lnTo>
                  <a:lnTo>
                    <a:pt x="1180" y="180197"/>
                  </a:lnTo>
                  <a:lnTo>
                    <a:pt x="0" y="170794"/>
                  </a:lnTo>
                  <a:lnTo>
                    <a:pt x="9516" y="131955"/>
                  </a:lnTo>
                  <a:lnTo>
                    <a:pt x="40392" y="75378"/>
                  </a:lnTo>
                  <a:lnTo>
                    <a:pt x="69124" y="41190"/>
                  </a:lnTo>
                  <a:lnTo>
                    <a:pt x="123183" y="4789"/>
                  </a:lnTo>
                  <a:lnTo>
                    <a:pt x="146633" y="0"/>
                  </a:lnTo>
                  <a:lnTo>
                    <a:pt x="157799" y="360"/>
                  </a:lnTo>
                  <a:lnTo>
                    <a:pt x="179565" y="10120"/>
                  </a:lnTo>
                  <a:lnTo>
                    <a:pt x="216545" y="39392"/>
                  </a:lnTo>
                  <a:lnTo>
                    <a:pt x="233555" y="66245"/>
                  </a:lnTo>
                  <a:lnTo>
                    <a:pt x="262691" y="127598"/>
                  </a:lnTo>
                  <a:lnTo>
                    <a:pt x="293068" y="176969"/>
                  </a:lnTo>
                  <a:lnTo>
                    <a:pt x="306474" y="2011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325694" y="3021679"/>
              <a:ext cx="235738" cy="379027"/>
            </a:xfrm>
            <a:custGeom>
              <a:avLst/>
              <a:gdLst/>
              <a:ahLst/>
              <a:cxnLst/>
              <a:rect l="0" t="0" r="0" b="0"/>
              <a:pathLst>
                <a:path w="235738" h="379027">
                  <a:moveTo>
                    <a:pt x="117125" y="0"/>
                  </a:moveTo>
                  <a:lnTo>
                    <a:pt x="71344" y="55660"/>
                  </a:lnTo>
                  <a:lnTo>
                    <a:pt x="15751" y="111864"/>
                  </a:lnTo>
                  <a:lnTo>
                    <a:pt x="0" y="138820"/>
                  </a:lnTo>
                  <a:lnTo>
                    <a:pt x="1607" y="145189"/>
                  </a:lnTo>
                  <a:lnTo>
                    <a:pt x="7358" y="149435"/>
                  </a:lnTo>
                  <a:lnTo>
                    <a:pt x="66976" y="161839"/>
                  </a:lnTo>
                  <a:lnTo>
                    <a:pt x="110824" y="168635"/>
                  </a:lnTo>
                  <a:lnTo>
                    <a:pt x="169071" y="179037"/>
                  </a:lnTo>
                  <a:lnTo>
                    <a:pt x="195194" y="187197"/>
                  </a:lnTo>
                  <a:lnTo>
                    <a:pt x="214603" y="198622"/>
                  </a:lnTo>
                  <a:lnTo>
                    <a:pt x="227909" y="217738"/>
                  </a:lnTo>
                  <a:lnTo>
                    <a:pt x="233095" y="229387"/>
                  </a:lnTo>
                  <a:lnTo>
                    <a:pt x="235737" y="254808"/>
                  </a:lnTo>
                  <a:lnTo>
                    <a:pt x="227902" y="303666"/>
                  </a:lnTo>
                  <a:lnTo>
                    <a:pt x="212859" y="330831"/>
                  </a:lnTo>
                  <a:lnTo>
                    <a:pt x="187995" y="353698"/>
                  </a:lnTo>
                  <a:lnTo>
                    <a:pt x="147222" y="369701"/>
                  </a:lnTo>
                  <a:lnTo>
                    <a:pt x="85539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642860" y="3000622"/>
              <a:ext cx="42115" cy="242156"/>
            </a:xfrm>
            <a:custGeom>
              <a:avLst/>
              <a:gdLst/>
              <a:ahLst/>
              <a:cxnLst/>
              <a:rect l="0" t="0" r="0" b="0"/>
              <a:pathLst>
                <a:path w="42115" h="242156">
                  <a:moveTo>
                    <a:pt x="0" y="0"/>
                  </a:moveTo>
                  <a:lnTo>
                    <a:pt x="17958" y="53875"/>
                  </a:lnTo>
                  <a:lnTo>
                    <a:pt x="35150" y="111037"/>
                  </a:lnTo>
                  <a:lnTo>
                    <a:pt x="40739" y="167729"/>
                  </a:lnTo>
                  <a:lnTo>
                    <a:pt x="41843" y="225374"/>
                  </a:lnTo>
                  <a:lnTo>
                    <a:pt x="42114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611275" y="3098329"/>
              <a:ext cx="494840" cy="204958"/>
            </a:xfrm>
            <a:custGeom>
              <a:avLst/>
              <a:gdLst/>
              <a:ahLst/>
              <a:cxnLst/>
              <a:rect l="0" t="0" r="0" b="0"/>
              <a:pathLst>
                <a:path w="494840" h="204958">
                  <a:moveTo>
                    <a:pt x="0" y="49692"/>
                  </a:moveTo>
                  <a:lnTo>
                    <a:pt x="52050" y="49692"/>
                  </a:lnTo>
                  <a:lnTo>
                    <a:pt x="111349" y="46572"/>
                  </a:lnTo>
                  <a:lnTo>
                    <a:pt x="171422" y="41359"/>
                  </a:lnTo>
                  <a:lnTo>
                    <a:pt x="233642" y="39597"/>
                  </a:lnTo>
                  <a:lnTo>
                    <a:pt x="284927" y="30844"/>
                  </a:lnTo>
                  <a:lnTo>
                    <a:pt x="342718" y="17849"/>
                  </a:lnTo>
                  <a:lnTo>
                    <a:pt x="354820" y="14426"/>
                  </a:lnTo>
                  <a:lnTo>
                    <a:pt x="357039" y="12143"/>
                  </a:lnTo>
                  <a:lnTo>
                    <a:pt x="343908" y="9607"/>
                  </a:lnTo>
                  <a:lnTo>
                    <a:pt x="327933" y="14719"/>
                  </a:lnTo>
                  <a:lnTo>
                    <a:pt x="277341" y="57129"/>
                  </a:lnTo>
                  <a:lnTo>
                    <a:pt x="256220" y="89070"/>
                  </a:lnTo>
                  <a:lnTo>
                    <a:pt x="251526" y="114767"/>
                  </a:lnTo>
                  <a:lnTo>
                    <a:pt x="251912" y="128170"/>
                  </a:lnTo>
                  <a:lnTo>
                    <a:pt x="255679" y="139445"/>
                  </a:lnTo>
                  <a:lnTo>
                    <a:pt x="269223" y="158212"/>
                  </a:lnTo>
                  <a:lnTo>
                    <a:pt x="293180" y="168113"/>
                  </a:lnTo>
                  <a:lnTo>
                    <a:pt x="307757" y="170753"/>
                  </a:lnTo>
                  <a:lnTo>
                    <a:pt x="319815" y="169004"/>
                  </a:lnTo>
                  <a:lnTo>
                    <a:pt x="339452" y="157702"/>
                  </a:lnTo>
                  <a:lnTo>
                    <a:pt x="352859" y="137860"/>
                  </a:lnTo>
                  <a:lnTo>
                    <a:pt x="373673" y="79456"/>
                  </a:lnTo>
                  <a:lnTo>
                    <a:pt x="377968" y="19480"/>
                  </a:lnTo>
                  <a:lnTo>
                    <a:pt x="378555" y="0"/>
                  </a:lnTo>
                  <a:lnTo>
                    <a:pt x="390451" y="54114"/>
                  </a:lnTo>
                  <a:lnTo>
                    <a:pt x="398180" y="106717"/>
                  </a:lnTo>
                  <a:lnTo>
                    <a:pt x="419618" y="164696"/>
                  </a:lnTo>
                  <a:lnTo>
                    <a:pt x="429822" y="185033"/>
                  </a:lnTo>
                  <a:lnTo>
                    <a:pt x="446056" y="201870"/>
                  </a:lnTo>
                  <a:lnTo>
                    <a:pt x="455298" y="204957"/>
                  </a:lnTo>
                  <a:lnTo>
                    <a:pt x="474926" y="202146"/>
                  </a:lnTo>
                  <a:lnTo>
                    <a:pt x="485989" y="196218"/>
                  </a:lnTo>
                  <a:lnTo>
                    <a:pt x="494839" y="1865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158757" y="2937451"/>
              <a:ext cx="42115" cy="315856"/>
            </a:xfrm>
            <a:custGeom>
              <a:avLst/>
              <a:gdLst/>
              <a:ahLst/>
              <a:cxnLst/>
              <a:rect l="0" t="0" r="0" b="0"/>
              <a:pathLst>
                <a:path w="42115" h="315856">
                  <a:moveTo>
                    <a:pt x="42114" y="0"/>
                  </a:moveTo>
                  <a:lnTo>
                    <a:pt x="38995" y="54144"/>
                  </a:lnTo>
                  <a:lnTo>
                    <a:pt x="33049" y="109091"/>
                  </a:lnTo>
                  <a:lnTo>
                    <a:pt x="24638" y="166175"/>
                  </a:lnTo>
                  <a:lnTo>
                    <a:pt x="18645" y="229443"/>
                  </a:lnTo>
                  <a:lnTo>
                    <a:pt x="6542" y="287347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127171" y="3003087"/>
              <a:ext cx="308337" cy="282258"/>
            </a:xfrm>
            <a:custGeom>
              <a:avLst/>
              <a:gdLst/>
              <a:ahLst/>
              <a:cxnLst/>
              <a:rect l="0" t="0" r="0" b="0"/>
              <a:pathLst>
                <a:path w="308337" h="282258">
                  <a:moveTo>
                    <a:pt x="0" y="92291"/>
                  </a:moveTo>
                  <a:lnTo>
                    <a:pt x="5590" y="109059"/>
                  </a:lnTo>
                  <a:lnTo>
                    <a:pt x="25833" y="136254"/>
                  </a:lnTo>
                  <a:lnTo>
                    <a:pt x="65236" y="160950"/>
                  </a:lnTo>
                  <a:lnTo>
                    <a:pt x="113956" y="171906"/>
                  </a:lnTo>
                  <a:lnTo>
                    <a:pt x="171025" y="163974"/>
                  </a:lnTo>
                  <a:lnTo>
                    <a:pt x="221210" y="141216"/>
                  </a:lnTo>
                  <a:lnTo>
                    <a:pt x="279229" y="87026"/>
                  </a:lnTo>
                  <a:lnTo>
                    <a:pt x="300128" y="49137"/>
                  </a:lnTo>
                  <a:lnTo>
                    <a:pt x="308085" y="28658"/>
                  </a:lnTo>
                  <a:lnTo>
                    <a:pt x="308336" y="19454"/>
                  </a:lnTo>
                  <a:lnTo>
                    <a:pt x="302375" y="2987"/>
                  </a:lnTo>
                  <a:lnTo>
                    <a:pt x="297509" y="0"/>
                  </a:lnTo>
                  <a:lnTo>
                    <a:pt x="291926" y="348"/>
                  </a:lnTo>
                  <a:lnTo>
                    <a:pt x="279484" y="6974"/>
                  </a:lnTo>
                  <a:lnTo>
                    <a:pt x="231298" y="46019"/>
                  </a:lnTo>
                  <a:lnTo>
                    <a:pt x="193442" y="102041"/>
                  </a:lnTo>
                  <a:lnTo>
                    <a:pt x="167369" y="145950"/>
                  </a:lnTo>
                  <a:lnTo>
                    <a:pt x="162124" y="171511"/>
                  </a:lnTo>
                  <a:lnTo>
                    <a:pt x="164760" y="217799"/>
                  </a:lnTo>
                  <a:lnTo>
                    <a:pt x="173053" y="242049"/>
                  </a:lnTo>
                  <a:lnTo>
                    <a:pt x="178539" y="251791"/>
                  </a:lnTo>
                  <a:lnTo>
                    <a:pt x="208619" y="276681"/>
                  </a:lnTo>
                  <a:lnTo>
                    <a:pt x="236999" y="282257"/>
                  </a:lnTo>
                  <a:lnTo>
                    <a:pt x="276502" y="281938"/>
                  </a:lnTo>
                  <a:lnTo>
                    <a:pt x="305327" y="2818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585565" y="2979565"/>
              <a:ext cx="203401" cy="294799"/>
            </a:xfrm>
            <a:custGeom>
              <a:avLst/>
              <a:gdLst/>
              <a:ahLst/>
              <a:cxnLst/>
              <a:rect l="0" t="0" r="0" b="0"/>
              <a:pathLst>
                <a:path w="203401" h="294799">
                  <a:moveTo>
                    <a:pt x="99616" y="0"/>
                  </a:moveTo>
                  <a:lnTo>
                    <a:pt x="40999" y="20243"/>
                  </a:lnTo>
                  <a:lnTo>
                    <a:pt x="6209" y="39403"/>
                  </a:lnTo>
                  <a:lnTo>
                    <a:pt x="1080" y="46156"/>
                  </a:lnTo>
                  <a:lnTo>
                    <a:pt x="0" y="52998"/>
                  </a:lnTo>
                  <a:lnTo>
                    <a:pt x="1620" y="59898"/>
                  </a:lnTo>
                  <a:lnTo>
                    <a:pt x="8550" y="65669"/>
                  </a:lnTo>
                  <a:lnTo>
                    <a:pt x="66668" y="87142"/>
                  </a:lnTo>
                  <a:lnTo>
                    <a:pt x="128827" y="108326"/>
                  </a:lnTo>
                  <a:lnTo>
                    <a:pt x="165204" y="133482"/>
                  </a:lnTo>
                  <a:lnTo>
                    <a:pt x="188428" y="158761"/>
                  </a:lnTo>
                  <a:lnTo>
                    <a:pt x="202649" y="189493"/>
                  </a:lnTo>
                  <a:lnTo>
                    <a:pt x="203400" y="204708"/>
                  </a:lnTo>
                  <a:lnTo>
                    <a:pt x="194875" y="234091"/>
                  </a:lnTo>
                  <a:lnTo>
                    <a:pt x="173150" y="259628"/>
                  </a:lnTo>
                  <a:lnTo>
                    <a:pt x="145166" y="279167"/>
                  </a:lnTo>
                  <a:lnTo>
                    <a:pt x="89088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800995" y="2842695"/>
              <a:ext cx="126343" cy="84228"/>
            </a:xfrm>
            <a:custGeom>
              <a:avLst/>
              <a:gdLst/>
              <a:ahLst/>
              <a:cxnLst/>
              <a:rect l="0" t="0" r="0" b="0"/>
              <a:pathLst>
                <a:path w="126343" h="84228">
                  <a:moveTo>
                    <a:pt x="0" y="0"/>
                  </a:moveTo>
                  <a:lnTo>
                    <a:pt x="40858" y="10745"/>
                  </a:lnTo>
                  <a:lnTo>
                    <a:pt x="92082" y="44236"/>
                  </a:lnTo>
                  <a:lnTo>
                    <a:pt x="116191" y="68089"/>
                  </a:lnTo>
                  <a:lnTo>
                    <a:pt x="126342" y="842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222135" y="2977215"/>
              <a:ext cx="202590" cy="351999"/>
            </a:xfrm>
            <a:custGeom>
              <a:avLst/>
              <a:gdLst/>
              <a:ahLst/>
              <a:cxnLst/>
              <a:rect l="0" t="0" r="0" b="0"/>
              <a:pathLst>
                <a:path w="202590" h="351999">
                  <a:moveTo>
                    <a:pt x="0" y="76049"/>
                  </a:moveTo>
                  <a:lnTo>
                    <a:pt x="11453" y="136433"/>
                  </a:lnTo>
                  <a:lnTo>
                    <a:pt x="18211" y="187918"/>
                  </a:lnTo>
                  <a:lnTo>
                    <a:pt x="20495" y="247235"/>
                  </a:lnTo>
                  <a:lnTo>
                    <a:pt x="19776" y="306352"/>
                  </a:lnTo>
                  <a:lnTo>
                    <a:pt x="13788" y="351348"/>
                  </a:lnTo>
                  <a:lnTo>
                    <a:pt x="12702" y="351998"/>
                  </a:lnTo>
                  <a:lnTo>
                    <a:pt x="1590" y="290456"/>
                  </a:lnTo>
                  <a:lnTo>
                    <a:pt x="314" y="229622"/>
                  </a:lnTo>
                  <a:lnTo>
                    <a:pt x="62" y="171332"/>
                  </a:lnTo>
                  <a:lnTo>
                    <a:pt x="12" y="114758"/>
                  </a:lnTo>
                  <a:lnTo>
                    <a:pt x="11182" y="78160"/>
                  </a:lnTo>
                  <a:lnTo>
                    <a:pt x="34899" y="39500"/>
                  </a:lnTo>
                  <a:lnTo>
                    <a:pt x="54115" y="21591"/>
                  </a:lnTo>
                  <a:lnTo>
                    <a:pt x="95047" y="561"/>
                  </a:lnTo>
                  <a:lnTo>
                    <a:pt x="137606" y="0"/>
                  </a:lnTo>
                  <a:lnTo>
                    <a:pt x="160984" y="7545"/>
                  </a:lnTo>
                  <a:lnTo>
                    <a:pt x="170494" y="12832"/>
                  </a:lnTo>
                  <a:lnTo>
                    <a:pt x="184180" y="28066"/>
                  </a:lnTo>
                  <a:lnTo>
                    <a:pt x="202497" y="66441"/>
                  </a:lnTo>
                  <a:lnTo>
                    <a:pt x="202589" y="108558"/>
                  </a:lnTo>
                  <a:lnTo>
                    <a:pt x="190969" y="158380"/>
                  </a:lnTo>
                  <a:lnTo>
                    <a:pt x="172657" y="190131"/>
                  </a:lnTo>
                  <a:lnTo>
                    <a:pt x="145524" y="213707"/>
                  </a:lnTo>
                  <a:lnTo>
                    <a:pt x="82894" y="247684"/>
                  </a:lnTo>
                  <a:lnTo>
                    <a:pt x="31585" y="2655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5495876" y="2990093"/>
              <a:ext cx="169552" cy="225131"/>
            </a:xfrm>
            <a:custGeom>
              <a:avLst/>
              <a:gdLst/>
              <a:ahLst/>
              <a:cxnLst/>
              <a:rect l="0" t="0" r="0" b="0"/>
              <a:pathLst>
                <a:path w="169552" h="225131">
                  <a:moveTo>
                    <a:pt x="10528" y="0"/>
                  </a:moveTo>
                  <a:lnTo>
                    <a:pt x="10528" y="58617"/>
                  </a:lnTo>
                  <a:lnTo>
                    <a:pt x="10528" y="110175"/>
                  </a:lnTo>
                  <a:lnTo>
                    <a:pt x="10528" y="169905"/>
                  </a:lnTo>
                  <a:lnTo>
                    <a:pt x="19887" y="198736"/>
                  </a:lnTo>
                  <a:lnTo>
                    <a:pt x="27296" y="209700"/>
                  </a:lnTo>
                  <a:lnTo>
                    <a:pt x="36915" y="217009"/>
                  </a:lnTo>
                  <a:lnTo>
                    <a:pt x="60080" y="225130"/>
                  </a:lnTo>
                  <a:lnTo>
                    <a:pt x="85974" y="222501"/>
                  </a:lnTo>
                  <a:lnTo>
                    <a:pt x="110740" y="213533"/>
                  </a:lnTo>
                  <a:lnTo>
                    <a:pt x="137837" y="194161"/>
                  </a:lnTo>
                  <a:lnTo>
                    <a:pt x="153288" y="176371"/>
                  </a:lnTo>
                  <a:lnTo>
                    <a:pt x="169551" y="135446"/>
                  </a:lnTo>
                  <a:lnTo>
                    <a:pt x="168552" y="106212"/>
                  </a:lnTo>
                  <a:lnTo>
                    <a:pt x="165011" y="91865"/>
                  </a:lnTo>
                  <a:lnTo>
                    <a:pt x="156800" y="79961"/>
                  </a:lnTo>
                  <a:lnTo>
                    <a:pt x="132080" y="60495"/>
                  </a:lnTo>
                  <a:lnTo>
                    <a:pt x="79689" y="47560"/>
                  </a:lnTo>
                  <a:lnTo>
                    <a:pt x="20593" y="50426"/>
                  </a:lnTo>
                  <a:lnTo>
                    <a:pt x="0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716974" y="2964350"/>
              <a:ext cx="663297" cy="258557"/>
            </a:xfrm>
            <a:custGeom>
              <a:avLst/>
              <a:gdLst/>
              <a:ahLst/>
              <a:cxnLst/>
              <a:rect l="0" t="0" r="0" b="0"/>
              <a:pathLst>
                <a:path w="663297" h="258557">
                  <a:moveTo>
                    <a:pt x="0" y="46800"/>
                  </a:moveTo>
                  <a:lnTo>
                    <a:pt x="8334" y="84278"/>
                  </a:lnTo>
                  <a:lnTo>
                    <a:pt x="10095" y="146880"/>
                  </a:lnTo>
                  <a:lnTo>
                    <a:pt x="15989" y="195127"/>
                  </a:lnTo>
                  <a:lnTo>
                    <a:pt x="21188" y="201837"/>
                  </a:lnTo>
                  <a:lnTo>
                    <a:pt x="28164" y="202800"/>
                  </a:lnTo>
                  <a:lnTo>
                    <a:pt x="36323" y="199933"/>
                  </a:lnTo>
                  <a:lnTo>
                    <a:pt x="48509" y="187389"/>
                  </a:lnTo>
                  <a:lnTo>
                    <a:pt x="82556" y="125691"/>
                  </a:lnTo>
                  <a:lnTo>
                    <a:pt x="113929" y="72978"/>
                  </a:lnTo>
                  <a:lnTo>
                    <a:pt x="119237" y="72441"/>
                  </a:lnTo>
                  <a:lnTo>
                    <a:pt x="123945" y="76762"/>
                  </a:lnTo>
                  <a:lnTo>
                    <a:pt x="132296" y="96382"/>
                  </a:lnTo>
                  <a:lnTo>
                    <a:pt x="143574" y="146889"/>
                  </a:lnTo>
                  <a:lnTo>
                    <a:pt x="155495" y="203968"/>
                  </a:lnTo>
                  <a:lnTo>
                    <a:pt x="166985" y="236366"/>
                  </a:lnTo>
                  <a:lnTo>
                    <a:pt x="176834" y="246877"/>
                  </a:lnTo>
                  <a:lnTo>
                    <a:pt x="203375" y="258556"/>
                  </a:lnTo>
                  <a:lnTo>
                    <a:pt x="216302" y="258161"/>
                  </a:lnTo>
                  <a:lnTo>
                    <a:pt x="240024" y="248363"/>
                  </a:lnTo>
                  <a:lnTo>
                    <a:pt x="267520" y="228705"/>
                  </a:lnTo>
                  <a:lnTo>
                    <a:pt x="284896" y="202474"/>
                  </a:lnTo>
                  <a:lnTo>
                    <a:pt x="308583" y="141359"/>
                  </a:lnTo>
                  <a:lnTo>
                    <a:pt x="313701" y="93145"/>
                  </a:lnTo>
                  <a:lnTo>
                    <a:pt x="308659" y="63889"/>
                  </a:lnTo>
                  <a:lnTo>
                    <a:pt x="304038" y="51173"/>
                  </a:lnTo>
                  <a:lnTo>
                    <a:pt x="297449" y="43867"/>
                  </a:lnTo>
                  <a:lnTo>
                    <a:pt x="289547" y="40165"/>
                  </a:lnTo>
                  <a:lnTo>
                    <a:pt x="280769" y="38867"/>
                  </a:lnTo>
                  <a:lnTo>
                    <a:pt x="276087" y="41512"/>
                  </a:lnTo>
                  <a:lnTo>
                    <a:pt x="274135" y="46784"/>
                  </a:lnTo>
                  <a:lnTo>
                    <a:pt x="274004" y="53808"/>
                  </a:lnTo>
                  <a:lnTo>
                    <a:pt x="280097" y="67853"/>
                  </a:lnTo>
                  <a:lnTo>
                    <a:pt x="284998" y="74873"/>
                  </a:lnTo>
                  <a:lnTo>
                    <a:pt x="314251" y="95933"/>
                  </a:lnTo>
                  <a:lnTo>
                    <a:pt x="363733" y="105812"/>
                  </a:lnTo>
                  <a:lnTo>
                    <a:pt x="422848" y="108739"/>
                  </a:lnTo>
                  <a:lnTo>
                    <a:pt x="480489" y="101323"/>
                  </a:lnTo>
                  <a:lnTo>
                    <a:pt x="514764" y="89601"/>
                  </a:lnTo>
                  <a:lnTo>
                    <a:pt x="536451" y="74012"/>
                  </a:lnTo>
                  <a:lnTo>
                    <a:pt x="557212" y="45504"/>
                  </a:lnTo>
                  <a:lnTo>
                    <a:pt x="558648" y="35408"/>
                  </a:lnTo>
                  <a:lnTo>
                    <a:pt x="554004" y="14831"/>
                  </a:lnTo>
                  <a:lnTo>
                    <a:pt x="547151" y="7940"/>
                  </a:lnTo>
                  <a:lnTo>
                    <a:pt x="527058" y="284"/>
                  </a:lnTo>
                  <a:lnTo>
                    <a:pt x="505649" y="0"/>
                  </a:lnTo>
                  <a:lnTo>
                    <a:pt x="484436" y="4943"/>
                  </a:lnTo>
                  <a:lnTo>
                    <a:pt x="463310" y="14939"/>
                  </a:lnTo>
                  <a:lnTo>
                    <a:pt x="437274" y="39310"/>
                  </a:lnTo>
                  <a:lnTo>
                    <a:pt x="411812" y="89314"/>
                  </a:lnTo>
                  <a:lnTo>
                    <a:pt x="396811" y="131107"/>
                  </a:lnTo>
                  <a:lnTo>
                    <a:pt x="397294" y="168226"/>
                  </a:lnTo>
                  <a:lnTo>
                    <a:pt x="416025" y="208860"/>
                  </a:lnTo>
                  <a:lnTo>
                    <a:pt x="434075" y="227232"/>
                  </a:lnTo>
                  <a:lnTo>
                    <a:pt x="443801" y="233768"/>
                  </a:lnTo>
                  <a:lnTo>
                    <a:pt x="491026" y="242968"/>
                  </a:lnTo>
                  <a:lnTo>
                    <a:pt x="532704" y="240105"/>
                  </a:lnTo>
                  <a:lnTo>
                    <a:pt x="578228" y="220251"/>
                  </a:lnTo>
                  <a:lnTo>
                    <a:pt x="637189" y="181324"/>
                  </a:lnTo>
                  <a:lnTo>
                    <a:pt x="663296" y="1626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475026" y="2990093"/>
              <a:ext cx="200043" cy="208681"/>
            </a:xfrm>
            <a:custGeom>
              <a:avLst/>
              <a:gdLst/>
              <a:ahLst/>
              <a:cxnLst/>
              <a:rect l="0" t="0" r="0" b="0"/>
              <a:pathLst>
                <a:path w="200043" h="208681">
                  <a:moveTo>
                    <a:pt x="0" y="0"/>
                  </a:moveTo>
                  <a:lnTo>
                    <a:pt x="0" y="57669"/>
                  </a:lnTo>
                  <a:lnTo>
                    <a:pt x="0" y="116133"/>
                  </a:lnTo>
                  <a:lnTo>
                    <a:pt x="0" y="169851"/>
                  </a:lnTo>
                  <a:lnTo>
                    <a:pt x="1170" y="207734"/>
                  </a:lnTo>
                  <a:lnTo>
                    <a:pt x="3120" y="208680"/>
                  </a:lnTo>
                  <a:lnTo>
                    <a:pt x="5590" y="205800"/>
                  </a:lnTo>
                  <a:lnTo>
                    <a:pt x="19128" y="153086"/>
                  </a:lnTo>
                  <a:lnTo>
                    <a:pt x="43120" y="98307"/>
                  </a:lnTo>
                  <a:lnTo>
                    <a:pt x="70388" y="58933"/>
                  </a:lnTo>
                  <a:lnTo>
                    <a:pt x="96895" y="35919"/>
                  </a:lnTo>
                  <a:lnTo>
                    <a:pt x="151764" y="15588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567938" y="3404336"/>
            <a:ext cx="6191566" cy="1176078"/>
            <a:chOff x="1567938" y="3404336"/>
            <a:chExt cx="6191566" cy="1176078"/>
          </a:xfrm>
        </p:grpSpPr>
        <p:sp>
          <p:nvSpPr>
            <p:cNvPr id="38" name="Freeform 37"/>
            <p:cNvSpPr/>
            <p:nvPr/>
          </p:nvSpPr>
          <p:spPr>
            <a:xfrm>
              <a:off x="1567938" y="3825548"/>
              <a:ext cx="336440" cy="501666"/>
            </a:xfrm>
            <a:custGeom>
              <a:avLst/>
              <a:gdLst/>
              <a:ahLst/>
              <a:cxnLst/>
              <a:rect l="0" t="0" r="0" b="0"/>
              <a:pathLst>
                <a:path w="336440" h="501666">
                  <a:moveTo>
                    <a:pt x="63979" y="122639"/>
                  </a:moveTo>
                  <a:lnTo>
                    <a:pt x="58390" y="105871"/>
                  </a:lnTo>
                  <a:lnTo>
                    <a:pt x="61885" y="85161"/>
                  </a:lnTo>
                  <a:lnTo>
                    <a:pt x="83193" y="39327"/>
                  </a:lnTo>
                  <a:lnTo>
                    <a:pt x="99425" y="24000"/>
                  </a:lnTo>
                  <a:lnTo>
                    <a:pt x="131414" y="8794"/>
                  </a:lnTo>
                  <a:lnTo>
                    <a:pt x="170527" y="0"/>
                  </a:lnTo>
                  <a:lnTo>
                    <a:pt x="208633" y="513"/>
                  </a:lnTo>
                  <a:lnTo>
                    <a:pt x="220077" y="2617"/>
                  </a:lnTo>
                  <a:lnTo>
                    <a:pt x="242150" y="14314"/>
                  </a:lnTo>
                  <a:lnTo>
                    <a:pt x="284917" y="50419"/>
                  </a:lnTo>
                  <a:lnTo>
                    <a:pt x="317585" y="98581"/>
                  </a:lnTo>
                  <a:lnTo>
                    <a:pt x="331234" y="133448"/>
                  </a:lnTo>
                  <a:lnTo>
                    <a:pt x="336439" y="186559"/>
                  </a:lnTo>
                  <a:lnTo>
                    <a:pt x="334811" y="214218"/>
                  </a:lnTo>
                  <a:lnTo>
                    <a:pt x="314702" y="273223"/>
                  </a:lnTo>
                  <a:lnTo>
                    <a:pt x="282610" y="335268"/>
                  </a:lnTo>
                  <a:lnTo>
                    <a:pt x="232110" y="398384"/>
                  </a:lnTo>
                  <a:lnTo>
                    <a:pt x="190257" y="441749"/>
                  </a:lnTo>
                  <a:lnTo>
                    <a:pt x="137670" y="476992"/>
                  </a:lnTo>
                  <a:lnTo>
                    <a:pt x="113108" y="484850"/>
                  </a:lnTo>
                  <a:lnTo>
                    <a:pt x="62158" y="486934"/>
                  </a:lnTo>
                  <a:lnTo>
                    <a:pt x="31195" y="479130"/>
                  </a:lnTo>
                  <a:lnTo>
                    <a:pt x="11194" y="464743"/>
                  </a:lnTo>
                  <a:lnTo>
                    <a:pt x="4222" y="455993"/>
                  </a:lnTo>
                  <a:lnTo>
                    <a:pt x="745" y="446650"/>
                  </a:lnTo>
                  <a:lnTo>
                    <a:pt x="0" y="426911"/>
                  </a:lnTo>
                  <a:lnTo>
                    <a:pt x="3779" y="417903"/>
                  </a:lnTo>
                  <a:lnTo>
                    <a:pt x="17336" y="401656"/>
                  </a:lnTo>
                  <a:lnTo>
                    <a:pt x="50289" y="384945"/>
                  </a:lnTo>
                  <a:lnTo>
                    <a:pt x="100867" y="383763"/>
                  </a:lnTo>
                  <a:lnTo>
                    <a:pt x="155624" y="393844"/>
                  </a:lnTo>
                  <a:lnTo>
                    <a:pt x="200235" y="410220"/>
                  </a:lnTo>
                  <a:lnTo>
                    <a:pt x="242842" y="441228"/>
                  </a:lnTo>
                  <a:lnTo>
                    <a:pt x="306135" y="5016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874073" y="3779731"/>
              <a:ext cx="281478" cy="800683"/>
            </a:xfrm>
            <a:custGeom>
              <a:avLst/>
              <a:gdLst/>
              <a:ahLst/>
              <a:cxnLst/>
              <a:rect l="0" t="0" r="0" b="0"/>
              <a:pathLst>
                <a:path w="281478" h="800683">
                  <a:moveTo>
                    <a:pt x="0" y="0"/>
                  </a:moveTo>
                  <a:lnTo>
                    <a:pt x="42691" y="3119"/>
                  </a:lnTo>
                  <a:lnTo>
                    <a:pt x="89931" y="20243"/>
                  </a:lnTo>
                  <a:lnTo>
                    <a:pt x="143153" y="54561"/>
                  </a:lnTo>
                  <a:lnTo>
                    <a:pt x="205071" y="116716"/>
                  </a:lnTo>
                  <a:lnTo>
                    <a:pt x="234937" y="166254"/>
                  </a:lnTo>
                  <a:lnTo>
                    <a:pt x="258604" y="217976"/>
                  </a:lnTo>
                  <a:lnTo>
                    <a:pt x="274845" y="270346"/>
                  </a:lnTo>
                  <a:lnTo>
                    <a:pt x="281477" y="328497"/>
                  </a:lnTo>
                  <a:lnTo>
                    <a:pt x="277852" y="384591"/>
                  </a:lnTo>
                  <a:lnTo>
                    <a:pt x="269370" y="443846"/>
                  </a:lnTo>
                  <a:lnTo>
                    <a:pt x="253858" y="505856"/>
                  </a:lnTo>
                  <a:lnTo>
                    <a:pt x="234444" y="568683"/>
                  </a:lnTo>
                  <a:lnTo>
                    <a:pt x="208285" y="631752"/>
                  </a:lnTo>
                  <a:lnTo>
                    <a:pt x="183896" y="689304"/>
                  </a:lnTo>
                  <a:lnTo>
                    <a:pt x="153525" y="750408"/>
                  </a:lnTo>
                  <a:lnTo>
                    <a:pt x="104705" y="795187"/>
                  </a:lnTo>
                  <a:lnTo>
                    <a:pt x="93329" y="800682"/>
                  </a:lnTo>
                  <a:lnTo>
                    <a:pt x="84228" y="8001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455432" y="3754270"/>
              <a:ext cx="187222" cy="520301"/>
            </a:xfrm>
            <a:custGeom>
              <a:avLst/>
              <a:gdLst/>
              <a:ahLst/>
              <a:cxnLst/>
              <a:rect l="0" t="0" r="0" b="0"/>
              <a:pathLst>
                <a:path w="187222" h="520301">
                  <a:moveTo>
                    <a:pt x="187221" y="67575"/>
                  </a:moveTo>
                  <a:lnTo>
                    <a:pt x="181632" y="45218"/>
                  </a:lnTo>
                  <a:lnTo>
                    <a:pt x="161388" y="14547"/>
                  </a:lnTo>
                  <a:lnTo>
                    <a:pt x="139865" y="3063"/>
                  </a:lnTo>
                  <a:lnTo>
                    <a:pt x="127574" y="0"/>
                  </a:lnTo>
                  <a:lnTo>
                    <a:pt x="101440" y="2837"/>
                  </a:lnTo>
                  <a:lnTo>
                    <a:pt x="76566" y="11896"/>
                  </a:lnTo>
                  <a:lnTo>
                    <a:pt x="33944" y="43533"/>
                  </a:lnTo>
                  <a:lnTo>
                    <a:pt x="17673" y="92167"/>
                  </a:lnTo>
                  <a:lnTo>
                    <a:pt x="5443" y="141672"/>
                  </a:lnTo>
                  <a:lnTo>
                    <a:pt x="0" y="191565"/>
                  </a:lnTo>
                  <a:lnTo>
                    <a:pt x="3976" y="243393"/>
                  </a:lnTo>
                  <a:lnTo>
                    <a:pt x="6974" y="295794"/>
                  </a:lnTo>
                  <a:lnTo>
                    <a:pt x="13452" y="342776"/>
                  </a:lnTo>
                  <a:lnTo>
                    <a:pt x="22780" y="397510"/>
                  </a:lnTo>
                  <a:lnTo>
                    <a:pt x="27364" y="452593"/>
                  </a:lnTo>
                  <a:lnTo>
                    <a:pt x="20706" y="508957"/>
                  </a:lnTo>
                  <a:lnTo>
                    <a:pt x="18765" y="520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389969" y="4000829"/>
              <a:ext cx="473783" cy="124960"/>
            </a:xfrm>
            <a:custGeom>
              <a:avLst/>
              <a:gdLst/>
              <a:ahLst/>
              <a:cxnLst/>
              <a:rect l="0" t="0" r="0" b="0"/>
              <a:pathLst>
                <a:path w="473783" h="124960">
                  <a:moveTo>
                    <a:pt x="0" y="73700"/>
                  </a:moveTo>
                  <a:lnTo>
                    <a:pt x="62093" y="88354"/>
                  </a:lnTo>
                  <a:lnTo>
                    <a:pt x="118791" y="105366"/>
                  </a:lnTo>
                  <a:lnTo>
                    <a:pt x="172554" y="119339"/>
                  </a:lnTo>
                  <a:lnTo>
                    <a:pt x="231743" y="124959"/>
                  </a:lnTo>
                  <a:lnTo>
                    <a:pt x="294313" y="124763"/>
                  </a:lnTo>
                  <a:lnTo>
                    <a:pt x="354316" y="116645"/>
                  </a:lnTo>
                  <a:lnTo>
                    <a:pt x="397051" y="98772"/>
                  </a:lnTo>
                  <a:lnTo>
                    <a:pt x="424862" y="81333"/>
                  </a:lnTo>
                  <a:lnTo>
                    <a:pt x="443461" y="58765"/>
                  </a:lnTo>
                  <a:lnTo>
                    <a:pt x="47378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651027" y="3990301"/>
              <a:ext cx="160083" cy="274716"/>
            </a:xfrm>
            <a:custGeom>
              <a:avLst/>
              <a:gdLst/>
              <a:ahLst/>
              <a:cxnLst/>
              <a:rect l="0" t="0" r="0" b="0"/>
              <a:pathLst>
                <a:path w="160083" h="274716">
                  <a:moveTo>
                    <a:pt x="128496" y="0"/>
                  </a:moveTo>
                  <a:lnTo>
                    <a:pt x="69880" y="49551"/>
                  </a:lnTo>
                  <a:lnTo>
                    <a:pt x="24735" y="104878"/>
                  </a:lnTo>
                  <a:lnTo>
                    <a:pt x="1026" y="147319"/>
                  </a:lnTo>
                  <a:lnTo>
                    <a:pt x="0" y="190139"/>
                  </a:lnTo>
                  <a:lnTo>
                    <a:pt x="7436" y="213577"/>
                  </a:lnTo>
                  <a:lnTo>
                    <a:pt x="31274" y="247688"/>
                  </a:lnTo>
                  <a:lnTo>
                    <a:pt x="68364" y="269791"/>
                  </a:lnTo>
                  <a:lnTo>
                    <a:pt x="93582" y="274715"/>
                  </a:lnTo>
                  <a:lnTo>
                    <a:pt x="150431" y="265493"/>
                  </a:lnTo>
                  <a:lnTo>
                    <a:pt x="160082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965786" y="3790259"/>
              <a:ext cx="213388" cy="436744"/>
            </a:xfrm>
            <a:custGeom>
              <a:avLst/>
              <a:gdLst/>
              <a:ahLst/>
              <a:cxnLst/>
              <a:rect l="0" t="0" r="0" b="0"/>
              <a:pathLst>
                <a:path w="213388" h="436744">
                  <a:moveTo>
                    <a:pt x="203292" y="0"/>
                  </a:moveTo>
                  <a:lnTo>
                    <a:pt x="203292" y="58617"/>
                  </a:lnTo>
                  <a:lnTo>
                    <a:pt x="203292" y="112791"/>
                  </a:lnTo>
                  <a:lnTo>
                    <a:pt x="203292" y="171672"/>
                  </a:lnTo>
                  <a:lnTo>
                    <a:pt x="208881" y="233692"/>
                  </a:lnTo>
                  <a:lnTo>
                    <a:pt x="212845" y="292173"/>
                  </a:lnTo>
                  <a:lnTo>
                    <a:pt x="213387" y="324827"/>
                  </a:lnTo>
                  <a:lnTo>
                    <a:pt x="211192" y="333535"/>
                  </a:lnTo>
                  <a:lnTo>
                    <a:pt x="207389" y="337000"/>
                  </a:lnTo>
                  <a:lnTo>
                    <a:pt x="202513" y="336971"/>
                  </a:lnTo>
                  <a:lnTo>
                    <a:pt x="187738" y="324460"/>
                  </a:lnTo>
                  <a:lnTo>
                    <a:pt x="137119" y="267422"/>
                  </a:lnTo>
                  <a:lnTo>
                    <a:pt x="107591" y="249096"/>
                  </a:lnTo>
                  <a:lnTo>
                    <a:pt x="81209" y="242511"/>
                  </a:lnTo>
                  <a:lnTo>
                    <a:pt x="69261" y="242393"/>
                  </a:lnTo>
                  <a:lnTo>
                    <a:pt x="49746" y="248500"/>
                  </a:lnTo>
                  <a:lnTo>
                    <a:pt x="41266" y="253404"/>
                  </a:lnTo>
                  <a:lnTo>
                    <a:pt x="18154" y="282663"/>
                  </a:lnTo>
                  <a:lnTo>
                    <a:pt x="2077" y="320969"/>
                  </a:lnTo>
                  <a:lnTo>
                    <a:pt x="0" y="345034"/>
                  </a:lnTo>
                  <a:lnTo>
                    <a:pt x="4145" y="368598"/>
                  </a:lnTo>
                  <a:lnTo>
                    <a:pt x="13787" y="394668"/>
                  </a:lnTo>
                  <a:lnTo>
                    <a:pt x="32110" y="415614"/>
                  </a:lnTo>
                  <a:lnTo>
                    <a:pt x="43547" y="424475"/>
                  </a:lnTo>
                  <a:lnTo>
                    <a:pt x="74972" y="434320"/>
                  </a:lnTo>
                  <a:lnTo>
                    <a:pt x="125887" y="436743"/>
                  </a:lnTo>
                  <a:lnTo>
                    <a:pt x="171706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558632" y="3937109"/>
              <a:ext cx="259169" cy="541970"/>
            </a:xfrm>
            <a:custGeom>
              <a:avLst/>
              <a:gdLst/>
              <a:ahLst/>
              <a:cxnLst/>
              <a:rect l="0" t="0" r="0" b="0"/>
              <a:pathLst>
                <a:path w="259169" h="541970">
                  <a:moveTo>
                    <a:pt x="189513" y="21606"/>
                  </a:moveTo>
                  <a:lnTo>
                    <a:pt x="195102" y="4839"/>
                  </a:lnTo>
                  <a:lnTo>
                    <a:pt x="190900" y="1069"/>
                  </a:lnTo>
                  <a:lnTo>
                    <a:pt x="170632" y="0"/>
                  </a:lnTo>
                  <a:lnTo>
                    <a:pt x="151486" y="6544"/>
                  </a:lnTo>
                  <a:lnTo>
                    <a:pt x="94192" y="46309"/>
                  </a:lnTo>
                  <a:lnTo>
                    <a:pt x="58120" y="79908"/>
                  </a:lnTo>
                  <a:lnTo>
                    <a:pt x="41268" y="113100"/>
                  </a:lnTo>
                  <a:lnTo>
                    <a:pt x="28865" y="158160"/>
                  </a:lnTo>
                  <a:lnTo>
                    <a:pt x="30766" y="185242"/>
                  </a:lnTo>
                  <a:lnTo>
                    <a:pt x="34549" y="197377"/>
                  </a:lnTo>
                  <a:lnTo>
                    <a:pt x="48111" y="213980"/>
                  </a:lnTo>
                  <a:lnTo>
                    <a:pt x="56640" y="220045"/>
                  </a:lnTo>
                  <a:lnTo>
                    <a:pt x="65836" y="221749"/>
                  </a:lnTo>
                  <a:lnTo>
                    <a:pt x="85413" y="217403"/>
                  </a:lnTo>
                  <a:lnTo>
                    <a:pt x="110575" y="201803"/>
                  </a:lnTo>
                  <a:lnTo>
                    <a:pt x="160166" y="144110"/>
                  </a:lnTo>
                  <a:lnTo>
                    <a:pt x="187454" y="89211"/>
                  </a:lnTo>
                  <a:lnTo>
                    <a:pt x="192820" y="84223"/>
                  </a:lnTo>
                  <a:lnTo>
                    <a:pt x="197567" y="84408"/>
                  </a:lnTo>
                  <a:lnTo>
                    <a:pt x="201901" y="88041"/>
                  </a:lnTo>
                  <a:lnTo>
                    <a:pt x="217263" y="127493"/>
                  </a:lnTo>
                  <a:lnTo>
                    <a:pt x="231563" y="180345"/>
                  </a:lnTo>
                  <a:lnTo>
                    <a:pt x="245652" y="235846"/>
                  </a:lnTo>
                  <a:lnTo>
                    <a:pt x="258531" y="291870"/>
                  </a:lnTo>
                  <a:lnTo>
                    <a:pt x="259168" y="354235"/>
                  </a:lnTo>
                  <a:lnTo>
                    <a:pt x="248376" y="416684"/>
                  </a:lnTo>
                  <a:lnTo>
                    <a:pt x="232820" y="446202"/>
                  </a:lnTo>
                  <a:lnTo>
                    <a:pt x="187230" y="497156"/>
                  </a:lnTo>
                  <a:lnTo>
                    <a:pt x="157251" y="516319"/>
                  </a:lnTo>
                  <a:lnTo>
                    <a:pt x="102076" y="537024"/>
                  </a:lnTo>
                  <a:lnTo>
                    <a:pt x="76953" y="541969"/>
                  </a:lnTo>
                  <a:lnTo>
                    <a:pt x="54089" y="540268"/>
                  </a:lnTo>
                  <a:lnTo>
                    <a:pt x="0" y="5164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853430" y="4000829"/>
              <a:ext cx="170627" cy="212194"/>
            </a:xfrm>
            <a:custGeom>
              <a:avLst/>
              <a:gdLst/>
              <a:ahLst/>
              <a:cxnLst/>
              <a:rect l="0" t="0" r="0" b="0"/>
              <a:pathLst>
                <a:path w="170627" h="212194">
                  <a:moveTo>
                    <a:pt x="0" y="0"/>
                  </a:moveTo>
                  <a:lnTo>
                    <a:pt x="7236" y="50433"/>
                  </a:lnTo>
                  <a:lnTo>
                    <a:pt x="10723" y="104241"/>
                  </a:lnTo>
                  <a:lnTo>
                    <a:pt x="25054" y="166932"/>
                  </a:lnTo>
                  <a:lnTo>
                    <a:pt x="40829" y="194001"/>
                  </a:lnTo>
                  <a:lnTo>
                    <a:pt x="56751" y="206325"/>
                  </a:lnTo>
                  <a:lnTo>
                    <a:pt x="65910" y="211250"/>
                  </a:lnTo>
                  <a:lnTo>
                    <a:pt x="76695" y="212193"/>
                  </a:lnTo>
                  <a:lnTo>
                    <a:pt x="101157" y="207002"/>
                  </a:lnTo>
                  <a:lnTo>
                    <a:pt x="124508" y="190657"/>
                  </a:lnTo>
                  <a:lnTo>
                    <a:pt x="151145" y="158267"/>
                  </a:lnTo>
                  <a:lnTo>
                    <a:pt x="166447" y="120204"/>
                  </a:lnTo>
                  <a:lnTo>
                    <a:pt x="170626" y="104702"/>
                  </a:lnTo>
                  <a:lnTo>
                    <a:pt x="169031" y="75001"/>
                  </a:lnTo>
                  <a:lnTo>
                    <a:pt x="160523" y="48542"/>
                  </a:lnTo>
                  <a:lnTo>
                    <a:pt x="148942" y="28983"/>
                  </a:lnTo>
                  <a:lnTo>
                    <a:pt x="126638" y="15611"/>
                  </a:lnTo>
                  <a:lnTo>
                    <a:pt x="81197" y="4625"/>
                  </a:lnTo>
                  <a:lnTo>
                    <a:pt x="36926" y="1371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074529" y="3927130"/>
              <a:ext cx="263213" cy="246816"/>
            </a:xfrm>
            <a:custGeom>
              <a:avLst/>
              <a:gdLst/>
              <a:ahLst/>
              <a:cxnLst/>
              <a:rect l="0" t="0" r="0" b="0"/>
              <a:pathLst>
                <a:path w="263213" h="246816">
                  <a:moveTo>
                    <a:pt x="0" y="42114"/>
                  </a:moveTo>
                  <a:lnTo>
                    <a:pt x="35916" y="95988"/>
                  </a:lnTo>
                  <a:lnTo>
                    <a:pt x="76111" y="158035"/>
                  </a:lnTo>
                  <a:lnTo>
                    <a:pt x="103248" y="216173"/>
                  </a:lnTo>
                  <a:lnTo>
                    <a:pt x="123269" y="245635"/>
                  </a:lnTo>
                  <a:lnTo>
                    <a:pt x="128972" y="246815"/>
                  </a:lnTo>
                  <a:lnTo>
                    <a:pt x="133944" y="242922"/>
                  </a:lnTo>
                  <a:lnTo>
                    <a:pt x="142589" y="223779"/>
                  </a:lnTo>
                  <a:lnTo>
                    <a:pt x="160790" y="163656"/>
                  </a:lnTo>
                  <a:lnTo>
                    <a:pt x="180979" y="111356"/>
                  </a:lnTo>
                  <a:lnTo>
                    <a:pt x="206081" y="50322"/>
                  </a:lnTo>
                  <a:lnTo>
                    <a:pt x="223783" y="27045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411440" y="417981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41934" y="3811316"/>
              <a:ext cx="226071" cy="359576"/>
            </a:xfrm>
            <a:custGeom>
              <a:avLst/>
              <a:gdLst/>
              <a:ahLst/>
              <a:cxnLst/>
              <a:rect l="0" t="0" r="0" b="0"/>
              <a:pathLst>
                <a:path w="226071" h="359576">
                  <a:moveTo>
                    <a:pt x="164346" y="0"/>
                  </a:moveTo>
                  <a:lnTo>
                    <a:pt x="107082" y="26025"/>
                  </a:lnTo>
                  <a:lnTo>
                    <a:pt x="51779" y="58563"/>
                  </a:lnTo>
                  <a:lnTo>
                    <a:pt x="301" y="101679"/>
                  </a:lnTo>
                  <a:lnTo>
                    <a:pt x="0" y="108730"/>
                  </a:lnTo>
                  <a:lnTo>
                    <a:pt x="4479" y="115771"/>
                  </a:lnTo>
                  <a:lnTo>
                    <a:pt x="12145" y="122804"/>
                  </a:lnTo>
                  <a:lnTo>
                    <a:pt x="50879" y="138292"/>
                  </a:lnTo>
                  <a:lnTo>
                    <a:pt x="106794" y="146770"/>
                  </a:lnTo>
                  <a:lnTo>
                    <a:pt x="141835" y="156441"/>
                  </a:lnTo>
                  <a:lnTo>
                    <a:pt x="175613" y="175944"/>
                  </a:lnTo>
                  <a:lnTo>
                    <a:pt x="211228" y="210320"/>
                  </a:lnTo>
                  <a:lnTo>
                    <a:pt x="225347" y="236585"/>
                  </a:lnTo>
                  <a:lnTo>
                    <a:pt x="226070" y="251310"/>
                  </a:lnTo>
                  <a:lnTo>
                    <a:pt x="217515" y="283269"/>
                  </a:lnTo>
                  <a:lnTo>
                    <a:pt x="198557" y="317379"/>
                  </a:lnTo>
                  <a:lnTo>
                    <a:pt x="181891" y="331350"/>
                  </a:lnTo>
                  <a:lnTo>
                    <a:pt x="137006" y="355441"/>
                  </a:lnTo>
                  <a:lnTo>
                    <a:pt x="113591" y="359575"/>
                  </a:lnTo>
                  <a:lnTo>
                    <a:pt x="83797" y="355325"/>
                  </a:lnTo>
                  <a:lnTo>
                    <a:pt x="59061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064208" y="3748145"/>
              <a:ext cx="26021" cy="357970"/>
            </a:xfrm>
            <a:custGeom>
              <a:avLst/>
              <a:gdLst/>
              <a:ahLst/>
              <a:cxnLst/>
              <a:rect l="0" t="0" r="0" b="0"/>
              <a:pathLst>
                <a:path w="26021" h="357970">
                  <a:moveTo>
                    <a:pt x="0" y="0"/>
                  </a:moveTo>
                  <a:lnTo>
                    <a:pt x="14654" y="55141"/>
                  </a:lnTo>
                  <a:lnTo>
                    <a:pt x="20961" y="112104"/>
                  </a:lnTo>
                  <a:lnTo>
                    <a:pt x="26020" y="168417"/>
                  </a:lnTo>
                  <a:lnTo>
                    <a:pt x="22037" y="224600"/>
                  </a:lnTo>
                  <a:lnTo>
                    <a:pt x="21250" y="281928"/>
                  </a:lnTo>
                  <a:lnTo>
                    <a:pt x="17975" y="335886"/>
                  </a:lnTo>
                  <a:lnTo>
                    <a:pt x="10528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969451" y="3895172"/>
              <a:ext cx="526426" cy="237741"/>
            </a:xfrm>
            <a:custGeom>
              <a:avLst/>
              <a:gdLst/>
              <a:ahLst/>
              <a:cxnLst/>
              <a:rect l="0" t="0" r="0" b="0"/>
              <a:pathLst>
                <a:path w="526426" h="237741">
                  <a:moveTo>
                    <a:pt x="0" y="372"/>
                  </a:moveTo>
                  <a:lnTo>
                    <a:pt x="51603" y="372"/>
                  </a:lnTo>
                  <a:lnTo>
                    <a:pt x="112646" y="372"/>
                  </a:lnTo>
                  <a:lnTo>
                    <a:pt x="161928" y="372"/>
                  </a:lnTo>
                  <a:lnTo>
                    <a:pt x="220502" y="372"/>
                  </a:lnTo>
                  <a:lnTo>
                    <a:pt x="269275" y="372"/>
                  </a:lnTo>
                  <a:lnTo>
                    <a:pt x="325060" y="372"/>
                  </a:lnTo>
                  <a:lnTo>
                    <a:pt x="349192" y="1542"/>
                  </a:lnTo>
                  <a:lnTo>
                    <a:pt x="347438" y="3492"/>
                  </a:lnTo>
                  <a:lnTo>
                    <a:pt x="313775" y="15027"/>
                  </a:lnTo>
                  <a:lnTo>
                    <a:pt x="296993" y="27942"/>
                  </a:lnTo>
                  <a:lnTo>
                    <a:pt x="245793" y="86445"/>
                  </a:lnTo>
                  <a:lnTo>
                    <a:pt x="226020" y="128248"/>
                  </a:lnTo>
                  <a:lnTo>
                    <a:pt x="216837" y="167983"/>
                  </a:lnTo>
                  <a:lnTo>
                    <a:pt x="218425" y="199648"/>
                  </a:lnTo>
                  <a:lnTo>
                    <a:pt x="226149" y="223860"/>
                  </a:lnTo>
                  <a:lnTo>
                    <a:pt x="231485" y="233592"/>
                  </a:lnTo>
                  <a:lnTo>
                    <a:pt x="239721" y="237740"/>
                  </a:lnTo>
                  <a:lnTo>
                    <a:pt x="261351" y="236111"/>
                  </a:lnTo>
                  <a:lnTo>
                    <a:pt x="280322" y="227588"/>
                  </a:lnTo>
                  <a:lnTo>
                    <a:pt x="333171" y="182608"/>
                  </a:lnTo>
                  <a:lnTo>
                    <a:pt x="375496" y="126075"/>
                  </a:lnTo>
                  <a:lnTo>
                    <a:pt x="399156" y="65654"/>
                  </a:lnTo>
                  <a:lnTo>
                    <a:pt x="413938" y="5079"/>
                  </a:lnTo>
                  <a:lnTo>
                    <a:pt x="416338" y="0"/>
                  </a:lnTo>
                  <a:lnTo>
                    <a:pt x="417939" y="3634"/>
                  </a:lnTo>
                  <a:lnTo>
                    <a:pt x="426097" y="59898"/>
                  </a:lnTo>
                  <a:lnTo>
                    <a:pt x="441313" y="114556"/>
                  </a:lnTo>
                  <a:lnTo>
                    <a:pt x="479992" y="171935"/>
                  </a:lnTo>
                  <a:lnTo>
                    <a:pt x="497599" y="181907"/>
                  </a:lnTo>
                  <a:lnTo>
                    <a:pt x="526425" y="1898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548518" y="3842902"/>
              <a:ext cx="105286" cy="242156"/>
            </a:xfrm>
            <a:custGeom>
              <a:avLst/>
              <a:gdLst/>
              <a:ahLst/>
              <a:cxnLst/>
              <a:rect l="0" t="0" r="0" b="0"/>
              <a:pathLst>
                <a:path w="105286" h="242156">
                  <a:moveTo>
                    <a:pt x="0" y="0"/>
                  </a:moveTo>
                  <a:lnTo>
                    <a:pt x="25194" y="61110"/>
                  </a:lnTo>
                  <a:lnTo>
                    <a:pt x="45244" y="121131"/>
                  </a:lnTo>
                  <a:lnTo>
                    <a:pt x="67992" y="175832"/>
                  </a:lnTo>
                  <a:lnTo>
                    <a:pt x="91896" y="222339"/>
                  </a:lnTo>
                  <a:lnTo>
                    <a:pt x="105285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580104" y="3821845"/>
              <a:ext cx="147400" cy="621182"/>
            </a:xfrm>
            <a:custGeom>
              <a:avLst/>
              <a:gdLst/>
              <a:ahLst/>
              <a:cxnLst/>
              <a:rect l="0" t="0" r="0" b="0"/>
              <a:pathLst>
                <a:path w="147400" h="621182">
                  <a:moveTo>
                    <a:pt x="147399" y="0"/>
                  </a:moveTo>
                  <a:lnTo>
                    <a:pt x="127155" y="60730"/>
                  </a:lnTo>
                  <a:lnTo>
                    <a:pt x="109648" y="121657"/>
                  </a:lnTo>
                  <a:lnTo>
                    <a:pt x="94925" y="181871"/>
                  </a:lnTo>
                  <a:lnTo>
                    <a:pt x="84277" y="232482"/>
                  </a:lnTo>
                  <a:lnTo>
                    <a:pt x="73714" y="284523"/>
                  </a:lnTo>
                  <a:lnTo>
                    <a:pt x="63175" y="333867"/>
                  </a:lnTo>
                  <a:lnTo>
                    <a:pt x="49134" y="392462"/>
                  </a:lnTo>
                  <a:lnTo>
                    <a:pt x="35095" y="449097"/>
                  </a:lnTo>
                  <a:lnTo>
                    <a:pt x="21057" y="511583"/>
                  </a:lnTo>
                  <a:lnTo>
                    <a:pt x="13648" y="564141"/>
                  </a:lnTo>
                  <a:lnTo>
                    <a:pt x="8333" y="599991"/>
                  </a:lnTo>
                  <a:lnTo>
                    <a:pt x="0" y="6211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278290" y="3757071"/>
              <a:ext cx="183412" cy="255867"/>
            </a:xfrm>
            <a:custGeom>
              <a:avLst/>
              <a:gdLst/>
              <a:ahLst/>
              <a:cxnLst/>
              <a:rect l="0" t="0" r="0" b="0"/>
              <a:pathLst>
                <a:path w="183412" h="255867">
                  <a:moveTo>
                    <a:pt x="133565" y="12131"/>
                  </a:moveTo>
                  <a:lnTo>
                    <a:pt x="122387" y="953"/>
                  </a:lnTo>
                  <a:lnTo>
                    <a:pt x="113245" y="0"/>
                  </a:lnTo>
                  <a:lnTo>
                    <a:pt x="87489" y="5180"/>
                  </a:lnTo>
                  <a:lnTo>
                    <a:pt x="62785" y="24639"/>
                  </a:lnTo>
                  <a:lnTo>
                    <a:pt x="35384" y="62241"/>
                  </a:lnTo>
                  <a:lnTo>
                    <a:pt x="11668" y="124318"/>
                  </a:lnTo>
                  <a:lnTo>
                    <a:pt x="0" y="172462"/>
                  </a:lnTo>
                  <a:lnTo>
                    <a:pt x="503" y="199203"/>
                  </a:lnTo>
                  <a:lnTo>
                    <a:pt x="8526" y="226685"/>
                  </a:lnTo>
                  <a:lnTo>
                    <a:pt x="23010" y="245139"/>
                  </a:lnTo>
                  <a:lnTo>
                    <a:pt x="31786" y="251698"/>
                  </a:lnTo>
                  <a:lnTo>
                    <a:pt x="54015" y="255866"/>
                  </a:lnTo>
                  <a:lnTo>
                    <a:pt x="66493" y="255340"/>
                  </a:lnTo>
                  <a:lnTo>
                    <a:pt x="106413" y="237831"/>
                  </a:lnTo>
                  <a:lnTo>
                    <a:pt x="160490" y="194721"/>
                  </a:lnTo>
                  <a:lnTo>
                    <a:pt x="176768" y="168007"/>
                  </a:lnTo>
                  <a:lnTo>
                    <a:pt x="183411" y="126687"/>
                  </a:lnTo>
                  <a:lnTo>
                    <a:pt x="179790" y="77399"/>
                  </a:lnTo>
                  <a:lnTo>
                    <a:pt x="171267" y="52448"/>
                  </a:lnTo>
                  <a:lnTo>
                    <a:pt x="165719" y="42518"/>
                  </a:lnTo>
                  <a:lnTo>
                    <a:pt x="147076" y="28366"/>
                  </a:lnTo>
                  <a:lnTo>
                    <a:pt x="122022" y="19347"/>
                  </a:lnTo>
                  <a:lnTo>
                    <a:pt x="77372" y="15439"/>
                  </a:lnTo>
                  <a:lnTo>
                    <a:pt x="28280" y="22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517140" y="3674446"/>
              <a:ext cx="197717" cy="368195"/>
            </a:xfrm>
            <a:custGeom>
              <a:avLst/>
              <a:gdLst/>
              <a:ahLst/>
              <a:cxnLst/>
              <a:rect l="0" t="0" r="0" b="0"/>
              <a:pathLst>
                <a:path w="197717" h="368195">
                  <a:moveTo>
                    <a:pt x="0" y="147399"/>
                  </a:moveTo>
                  <a:lnTo>
                    <a:pt x="8334" y="199449"/>
                  </a:lnTo>
                  <a:lnTo>
                    <a:pt x="15684" y="258936"/>
                  </a:lnTo>
                  <a:lnTo>
                    <a:pt x="34922" y="318411"/>
                  </a:lnTo>
                  <a:lnTo>
                    <a:pt x="48276" y="342727"/>
                  </a:lnTo>
                  <a:lnTo>
                    <a:pt x="65910" y="361333"/>
                  </a:lnTo>
                  <a:lnTo>
                    <a:pt x="76696" y="366061"/>
                  </a:lnTo>
                  <a:lnTo>
                    <a:pt x="101158" y="368194"/>
                  </a:lnTo>
                  <a:lnTo>
                    <a:pt x="124507" y="359004"/>
                  </a:lnTo>
                  <a:lnTo>
                    <a:pt x="154264" y="334099"/>
                  </a:lnTo>
                  <a:lnTo>
                    <a:pt x="174779" y="304493"/>
                  </a:lnTo>
                  <a:lnTo>
                    <a:pt x="192192" y="263048"/>
                  </a:lnTo>
                  <a:lnTo>
                    <a:pt x="197716" y="209221"/>
                  </a:lnTo>
                  <a:lnTo>
                    <a:pt x="191177" y="151292"/>
                  </a:lnTo>
                  <a:lnTo>
                    <a:pt x="175232" y="95269"/>
                  </a:lnTo>
                  <a:lnTo>
                    <a:pt x="157895" y="42181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896166" y="3590218"/>
              <a:ext cx="10444" cy="389555"/>
            </a:xfrm>
            <a:custGeom>
              <a:avLst/>
              <a:gdLst/>
              <a:ahLst/>
              <a:cxnLst/>
              <a:rect l="0" t="0" r="0" b="0"/>
              <a:pathLst>
                <a:path w="10444" h="389555">
                  <a:moveTo>
                    <a:pt x="0" y="0"/>
                  </a:moveTo>
                  <a:lnTo>
                    <a:pt x="8333" y="48930"/>
                  </a:lnTo>
                  <a:lnTo>
                    <a:pt x="9878" y="106135"/>
                  </a:lnTo>
                  <a:lnTo>
                    <a:pt x="10240" y="151286"/>
                  </a:lnTo>
                  <a:lnTo>
                    <a:pt x="10443" y="203012"/>
                  </a:lnTo>
                  <a:lnTo>
                    <a:pt x="7392" y="259293"/>
                  </a:lnTo>
                  <a:lnTo>
                    <a:pt x="1460" y="315730"/>
                  </a:lnTo>
                  <a:lnTo>
                    <a:pt x="192" y="376598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822467" y="3769202"/>
              <a:ext cx="63172" cy="1"/>
            </a:xfrm>
            <a:custGeom>
              <a:avLst/>
              <a:gdLst/>
              <a:ahLst/>
              <a:cxnLst/>
              <a:rect l="0" t="0" r="0" b="0"/>
              <a:pathLst>
                <a:path w="63172" h="1">
                  <a:moveTo>
                    <a:pt x="0" y="0"/>
                  </a:moveTo>
                  <a:lnTo>
                    <a:pt x="631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896166" y="376920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323493" y="3682326"/>
              <a:ext cx="201180" cy="297133"/>
            </a:xfrm>
            <a:custGeom>
              <a:avLst/>
              <a:gdLst/>
              <a:ahLst/>
              <a:cxnLst/>
              <a:rect l="0" t="0" r="0" b="0"/>
              <a:pathLst>
                <a:path w="201180" h="297133">
                  <a:moveTo>
                    <a:pt x="56984" y="76348"/>
                  </a:moveTo>
                  <a:lnTo>
                    <a:pt x="40173" y="95498"/>
                  </a:lnTo>
                  <a:lnTo>
                    <a:pt x="13075" y="149565"/>
                  </a:lnTo>
                  <a:lnTo>
                    <a:pt x="0" y="208877"/>
                  </a:lnTo>
                  <a:lnTo>
                    <a:pt x="4874" y="256126"/>
                  </a:lnTo>
                  <a:lnTo>
                    <a:pt x="14717" y="277522"/>
                  </a:lnTo>
                  <a:lnTo>
                    <a:pt x="33129" y="291710"/>
                  </a:lnTo>
                  <a:lnTo>
                    <a:pt x="44591" y="297132"/>
                  </a:lnTo>
                  <a:lnTo>
                    <a:pt x="69803" y="296916"/>
                  </a:lnTo>
                  <a:lnTo>
                    <a:pt x="94267" y="289022"/>
                  </a:lnTo>
                  <a:lnTo>
                    <a:pt x="136604" y="258194"/>
                  </a:lnTo>
                  <a:lnTo>
                    <a:pt x="164392" y="222233"/>
                  </a:lnTo>
                  <a:lnTo>
                    <a:pt x="189915" y="160443"/>
                  </a:lnTo>
                  <a:lnTo>
                    <a:pt x="201179" y="115316"/>
                  </a:lnTo>
                  <a:lnTo>
                    <a:pt x="200619" y="87818"/>
                  </a:lnTo>
                  <a:lnTo>
                    <a:pt x="192571" y="56099"/>
                  </a:lnTo>
                  <a:lnTo>
                    <a:pt x="174957" y="31864"/>
                  </a:lnTo>
                  <a:lnTo>
                    <a:pt x="141852" y="8185"/>
                  </a:lnTo>
                  <a:lnTo>
                    <a:pt x="131110" y="2830"/>
                  </a:lnTo>
                  <a:lnTo>
                    <a:pt x="109816" y="0"/>
                  </a:lnTo>
                  <a:lnTo>
                    <a:pt x="50943" y="2299"/>
                  </a:lnTo>
                  <a:lnTo>
                    <a:pt x="14870" y="26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464705" y="3404336"/>
              <a:ext cx="294799" cy="459624"/>
            </a:xfrm>
            <a:custGeom>
              <a:avLst/>
              <a:gdLst/>
              <a:ahLst/>
              <a:cxnLst/>
              <a:rect l="0" t="0" r="0" b="0"/>
              <a:pathLst>
                <a:path w="294799" h="459624">
                  <a:moveTo>
                    <a:pt x="294798" y="59540"/>
                  </a:moveTo>
                  <a:lnTo>
                    <a:pt x="289209" y="31594"/>
                  </a:lnTo>
                  <a:lnTo>
                    <a:pt x="284052" y="22192"/>
                  </a:lnTo>
                  <a:lnTo>
                    <a:pt x="268966" y="8625"/>
                  </a:lnTo>
                  <a:lnTo>
                    <a:pt x="223973" y="0"/>
                  </a:lnTo>
                  <a:lnTo>
                    <a:pt x="182955" y="3034"/>
                  </a:lnTo>
                  <a:lnTo>
                    <a:pt x="142986" y="16931"/>
                  </a:lnTo>
                  <a:lnTo>
                    <a:pt x="82663" y="58229"/>
                  </a:lnTo>
                  <a:lnTo>
                    <a:pt x="53999" y="90737"/>
                  </a:lnTo>
                  <a:lnTo>
                    <a:pt x="29179" y="143717"/>
                  </a:lnTo>
                  <a:lnTo>
                    <a:pt x="14256" y="194277"/>
                  </a:lnTo>
                  <a:lnTo>
                    <a:pt x="5913" y="237762"/>
                  </a:lnTo>
                  <a:lnTo>
                    <a:pt x="8641" y="291721"/>
                  </a:lnTo>
                  <a:lnTo>
                    <a:pt x="9970" y="339554"/>
                  </a:lnTo>
                  <a:lnTo>
                    <a:pt x="10363" y="389082"/>
                  </a:lnTo>
                  <a:lnTo>
                    <a:pt x="9310" y="430403"/>
                  </a:lnTo>
                  <a:lnTo>
                    <a:pt x="0" y="4596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338363" y="3758674"/>
              <a:ext cx="157928" cy="1"/>
            </a:xfrm>
            <a:custGeom>
              <a:avLst/>
              <a:gdLst/>
              <a:ahLst/>
              <a:cxnLst/>
              <a:rect l="0" t="0" r="0" b="0"/>
              <a:pathLst>
                <a:path w="157928" h="1">
                  <a:moveTo>
                    <a:pt x="0" y="0"/>
                  </a:moveTo>
                  <a:lnTo>
                    <a:pt x="52050" y="0"/>
                  </a:lnTo>
                  <a:lnTo>
                    <a:pt x="105110" y="0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517347" y="3429517"/>
            <a:ext cx="2453142" cy="1055624"/>
            <a:chOff x="7517347" y="3429517"/>
            <a:chExt cx="2453142" cy="1055624"/>
          </a:xfrm>
        </p:grpSpPr>
        <p:sp>
          <p:nvSpPr>
            <p:cNvPr id="62" name="Freeform 61"/>
            <p:cNvSpPr/>
            <p:nvPr/>
          </p:nvSpPr>
          <p:spPr>
            <a:xfrm>
              <a:off x="7993887" y="3621803"/>
              <a:ext cx="224783" cy="407856"/>
            </a:xfrm>
            <a:custGeom>
              <a:avLst/>
              <a:gdLst/>
              <a:ahLst/>
              <a:cxnLst/>
              <a:rect l="0" t="0" r="0" b="0"/>
              <a:pathLst>
                <a:path w="224783" h="407856">
                  <a:moveTo>
                    <a:pt x="207813" y="0"/>
                  </a:moveTo>
                  <a:lnTo>
                    <a:pt x="174191" y="2340"/>
                  </a:lnTo>
                  <a:lnTo>
                    <a:pt x="114406" y="23719"/>
                  </a:lnTo>
                  <a:lnTo>
                    <a:pt x="60591" y="61789"/>
                  </a:lnTo>
                  <a:lnTo>
                    <a:pt x="16200" y="99254"/>
                  </a:lnTo>
                  <a:lnTo>
                    <a:pt x="1378" y="117813"/>
                  </a:lnTo>
                  <a:lnTo>
                    <a:pt x="0" y="127675"/>
                  </a:lnTo>
                  <a:lnTo>
                    <a:pt x="7827" y="147991"/>
                  </a:lnTo>
                  <a:lnTo>
                    <a:pt x="26123" y="165600"/>
                  </a:lnTo>
                  <a:lnTo>
                    <a:pt x="68971" y="188667"/>
                  </a:lnTo>
                  <a:lnTo>
                    <a:pt x="129564" y="211833"/>
                  </a:lnTo>
                  <a:lnTo>
                    <a:pt x="183037" y="242784"/>
                  </a:lnTo>
                  <a:lnTo>
                    <a:pt x="214097" y="270356"/>
                  </a:lnTo>
                  <a:lnTo>
                    <a:pt x="222304" y="290564"/>
                  </a:lnTo>
                  <a:lnTo>
                    <a:pt x="224782" y="313973"/>
                  </a:lnTo>
                  <a:lnTo>
                    <a:pt x="221984" y="336076"/>
                  </a:lnTo>
                  <a:lnTo>
                    <a:pt x="213721" y="354478"/>
                  </a:lnTo>
                  <a:lnTo>
                    <a:pt x="189352" y="385356"/>
                  </a:lnTo>
                  <a:lnTo>
                    <a:pt x="163348" y="401309"/>
                  </a:lnTo>
                  <a:lnTo>
                    <a:pt x="122239" y="407855"/>
                  </a:lnTo>
                  <a:lnTo>
                    <a:pt x="60414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317513" y="3505990"/>
              <a:ext cx="41477" cy="431669"/>
            </a:xfrm>
            <a:custGeom>
              <a:avLst/>
              <a:gdLst/>
              <a:ahLst/>
              <a:cxnLst/>
              <a:rect l="0" t="0" r="0" b="0"/>
              <a:pathLst>
                <a:path w="41477" h="431669">
                  <a:moveTo>
                    <a:pt x="0" y="0"/>
                  </a:moveTo>
                  <a:lnTo>
                    <a:pt x="15641" y="27556"/>
                  </a:lnTo>
                  <a:lnTo>
                    <a:pt x="31208" y="83778"/>
                  </a:lnTo>
                  <a:lnTo>
                    <a:pt x="39960" y="145880"/>
                  </a:lnTo>
                  <a:lnTo>
                    <a:pt x="41476" y="197122"/>
                  </a:lnTo>
                  <a:lnTo>
                    <a:pt x="36336" y="249349"/>
                  </a:lnTo>
                  <a:lnTo>
                    <a:pt x="31354" y="310993"/>
                  </a:lnTo>
                  <a:lnTo>
                    <a:pt x="23438" y="368230"/>
                  </a:lnTo>
                  <a:lnTo>
                    <a:pt x="24882" y="404293"/>
                  </a:lnTo>
                  <a:lnTo>
                    <a:pt x="31586" y="431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453254" y="3700442"/>
              <a:ext cx="211701" cy="213753"/>
            </a:xfrm>
            <a:custGeom>
              <a:avLst/>
              <a:gdLst/>
              <a:ahLst/>
              <a:cxnLst/>
              <a:rect l="0" t="0" r="0" b="0"/>
              <a:pathLst>
                <a:path w="211701" h="213753">
                  <a:moveTo>
                    <a:pt x="159058" y="5589"/>
                  </a:moveTo>
                  <a:lnTo>
                    <a:pt x="136701" y="0"/>
                  </a:lnTo>
                  <a:lnTo>
                    <a:pt x="113246" y="3495"/>
                  </a:lnTo>
                  <a:lnTo>
                    <a:pt x="89563" y="12847"/>
                  </a:lnTo>
                  <a:lnTo>
                    <a:pt x="47770" y="44687"/>
                  </a:lnTo>
                  <a:lnTo>
                    <a:pt x="18878" y="83112"/>
                  </a:lnTo>
                  <a:lnTo>
                    <a:pt x="4728" y="112184"/>
                  </a:lnTo>
                  <a:lnTo>
                    <a:pt x="0" y="144602"/>
                  </a:lnTo>
                  <a:lnTo>
                    <a:pt x="2967" y="176167"/>
                  </a:lnTo>
                  <a:lnTo>
                    <a:pt x="12085" y="201894"/>
                  </a:lnTo>
                  <a:lnTo>
                    <a:pt x="20132" y="208989"/>
                  </a:lnTo>
                  <a:lnTo>
                    <a:pt x="30175" y="212549"/>
                  </a:lnTo>
                  <a:lnTo>
                    <a:pt x="41551" y="213752"/>
                  </a:lnTo>
                  <a:lnTo>
                    <a:pt x="63549" y="205730"/>
                  </a:lnTo>
                  <a:lnTo>
                    <a:pt x="100677" y="177574"/>
                  </a:lnTo>
                  <a:lnTo>
                    <a:pt x="117713" y="150914"/>
                  </a:lnTo>
                  <a:lnTo>
                    <a:pt x="141185" y="95993"/>
                  </a:lnTo>
                  <a:lnTo>
                    <a:pt x="158299" y="45804"/>
                  </a:lnTo>
                  <a:lnTo>
                    <a:pt x="162062" y="32399"/>
                  </a:lnTo>
                  <a:lnTo>
                    <a:pt x="165739" y="26972"/>
                  </a:lnTo>
                  <a:lnTo>
                    <a:pt x="169361" y="26863"/>
                  </a:lnTo>
                  <a:lnTo>
                    <a:pt x="172946" y="30300"/>
                  </a:lnTo>
                  <a:lnTo>
                    <a:pt x="188274" y="91146"/>
                  </a:lnTo>
                  <a:lnTo>
                    <a:pt x="211700" y="1529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550390" y="3429517"/>
              <a:ext cx="82772" cy="571313"/>
            </a:xfrm>
            <a:custGeom>
              <a:avLst/>
              <a:gdLst/>
              <a:ahLst/>
              <a:cxnLst/>
              <a:rect l="0" t="0" r="0" b="0"/>
              <a:pathLst>
                <a:path w="82772" h="571313">
                  <a:moveTo>
                    <a:pt x="82771" y="13302"/>
                  </a:moveTo>
                  <a:lnTo>
                    <a:pt x="71593" y="2124"/>
                  </a:lnTo>
                  <a:lnTo>
                    <a:pt x="63620" y="0"/>
                  </a:lnTo>
                  <a:lnTo>
                    <a:pt x="42284" y="761"/>
                  </a:lnTo>
                  <a:lnTo>
                    <a:pt x="32383" y="7281"/>
                  </a:lnTo>
                  <a:lnTo>
                    <a:pt x="15143" y="30123"/>
                  </a:lnTo>
                  <a:lnTo>
                    <a:pt x="3461" y="70278"/>
                  </a:lnTo>
                  <a:lnTo>
                    <a:pt x="0" y="128580"/>
                  </a:lnTo>
                  <a:lnTo>
                    <a:pt x="4564" y="180949"/>
                  </a:lnTo>
                  <a:lnTo>
                    <a:pt x="19930" y="243436"/>
                  </a:lnTo>
                  <a:lnTo>
                    <a:pt x="38361" y="297375"/>
                  </a:lnTo>
                  <a:lnTo>
                    <a:pt x="63765" y="350188"/>
                  </a:lnTo>
                  <a:lnTo>
                    <a:pt x="75320" y="404148"/>
                  </a:lnTo>
                  <a:lnTo>
                    <a:pt x="80564" y="466410"/>
                  </a:lnTo>
                  <a:lnTo>
                    <a:pt x="76527" y="518133"/>
                  </a:lnTo>
                  <a:lnTo>
                    <a:pt x="67908" y="542218"/>
                  </a:lnTo>
                  <a:lnTo>
                    <a:pt x="51186" y="571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517347" y="3779731"/>
              <a:ext cx="178986" cy="31586"/>
            </a:xfrm>
            <a:custGeom>
              <a:avLst/>
              <a:gdLst/>
              <a:ahLst/>
              <a:cxnLst/>
              <a:rect l="0" t="0" r="0" b="0"/>
              <a:pathLst>
                <a:path w="178986" h="31586">
                  <a:moveTo>
                    <a:pt x="0" y="0"/>
                  </a:moveTo>
                  <a:lnTo>
                    <a:pt x="53028" y="14654"/>
                  </a:lnTo>
                  <a:lnTo>
                    <a:pt x="101110" y="19160"/>
                  </a:lnTo>
                  <a:lnTo>
                    <a:pt x="158750" y="27918"/>
                  </a:lnTo>
                  <a:lnTo>
                    <a:pt x="178985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759710" y="3674446"/>
              <a:ext cx="210571" cy="266933"/>
            </a:xfrm>
            <a:custGeom>
              <a:avLst/>
              <a:gdLst/>
              <a:ahLst/>
              <a:cxnLst/>
              <a:rect l="0" t="0" r="0" b="0"/>
              <a:pathLst>
                <a:path w="210571" h="266933">
                  <a:moveTo>
                    <a:pt x="0" y="115813"/>
                  </a:moveTo>
                  <a:lnTo>
                    <a:pt x="20244" y="174430"/>
                  </a:lnTo>
                  <a:lnTo>
                    <a:pt x="54309" y="232690"/>
                  </a:lnTo>
                  <a:lnTo>
                    <a:pt x="66134" y="263528"/>
                  </a:lnTo>
                  <a:lnTo>
                    <a:pt x="69826" y="266932"/>
                  </a:lnTo>
                  <a:lnTo>
                    <a:pt x="73457" y="265692"/>
                  </a:lnTo>
                  <a:lnTo>
                    <a:pt x="81781" y="252616"/>
                  </a:lnTo>
                  <a:lnTo>
                    <a:pt x="107317" y="191353"/>
                  </a:lnTo>
                  <a:lnTo>
                    <a:pt x="126148" y="128779"/>
                  </a:lnTo>
                  <a:lnTo>
                    <a:pt x="145034" y="75190"/>
                  </a:lnTo>
                  <a:lnTo>
                    <a:pt x="194999" y="16136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035203" y="3722358"/>
              <a:ext cx="130354" cy="218819"/>
            </a:xfrm>
            <a:custGeom>
              <a:avLst/>
              <a:gdLst/>
              <a:ahLst/>
              <a:cxnLst/>
              <a:rect l="0" t="0" r="0" b="0"/>
              <a:pathLst>
                <a:path w="130354" h="218819">
                  <a:moveTo>
                    <a:pt x="8777" y="131072"/>
                  </a:moveTo>
                  <a:lnTo>
                    <a:pt x="51469" y="127953"/>
                  </a:lnTo>
                  <a:lnTo>
                    <a:pt x="82647" y="116500"/>
                  </a:lnTo>
                  <a:lnTo>
                    <a:pt x="93119" y="110829"/>
                  </a:lnTo>
                  <a:lnTo>
                    <a:pt x="110993" y="92049"/>
                  </a:lnTo>
                  <a:lnTo>
                    <a:pt x="119035" y="80490"/>
                  </a:lnTo>
                  <a:lnTo>
                    <a:pt x="127970" y="52049"/>
                  </a:lnTo>
                  <a:lnTo>
                    <a:pt x="130353" y="36276"/>
                  </a:lnTo>
                  <a:lnTo>
                    <a:pt x="127263" y="23421"/>
                  </a:lnTo>
                  <a:lnTo>
                    <a:pt x="111350" y="2899"/>
                  </a:lnTo>
                  <a:lnTo>
                    <a:pt x="100556" y="0"/>
                  </a:lnTo>
                  <a:lnTo>
                    <a:pt x="76083" y="6137"/>
                  </a:lnTo>
                  <a:lnTo>
                    <a:pt x="47177" y="23735"/>
                  </a:lnTo>
                  <a:lnTo>
                    <a:pt x="18204" y="60534"/>
                  </a:lnTo>
                  <a:lnTo>
                    <a:pt x="7118" y="88803"/>
                  </a:lnTo>
                  <a:lnTo>
                    <a:pt x="0" y="150669"/>
                  </a:lnTo>
                  <a:lnTo>
                    <a:pt x="8385" y="181506"/>
                  </a:lnTo>
                  <a:lnTo>
                    <a:pt x="15534" y="196280"/>
                  </a:lnTo>
                  <a:lnTo>
                    <a:pt x="24980" y="206129"/>
                  </a:lnTo>
                  <a:lnTo>
                    <a:pt x="47953" y="217073"/>
                  </a:lnTo>
                  <a:lnTo>
                    <a:pt x="73762" y="218818"/>
                  </a:lnTo>
                  <a:lnTo>
                    <a:pt x="124590" y="21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9296664" y="3714517"/>
              <a:ext cx="305327" cy="225549"/>
            </a:xfrm>
            <a:custGeom>
              <a:avLst/>
              <a:gdLst/>
              <a:ahLst/>
              <a:cxnLst/>
              <a:rect l="0" t="0" r="0" b="0"/>
              <a:pathLst>
                <a:path w="305327" h="225549">
                  <a:moveTo>
                    <a:pt x="0" y="23100"/>
                  </a:moveTo>
                  <a:lnTo>
                    <a:pt x="3119" y="75150"/>
                  </a:lnTo>
                  <a:lnTo>
                    <a:pt x="8333" y="128209"/>
                  </a:lnTo>
                  <a:lnTo>
                    <a:pt x="9878" y="177855"/>
                  </a:lnTo>
                  <a:lnTo>
                    <a:pt x="11409" y="199505"/>
                  </a:lnTo>
                  <a:lnTo>
                    <a:pt x="13455" y="200365"/>
                  </a:lnTo>
                  <a:lnTo>
                    <a:pt x="15988" y="197428"/>
                  </a:lnTo>
                  <a:lnTo>
                    <a:pt x="21225" y="144623"/>
                  </a:lnTo>
                  <a:lnTo>
                    <a:pt x="30335" y="102131"/>
                  </a:lnTo>
                  <a:lnTo>
                    <a:pt x="54833" y="44859"/>
                  </a:lnTo>
                  <a:lnTo>
                    <a:pt x="71879" y="18369"/>
                  </a:lnTo>
                  <a:lnTo>
                    <a:pt x="91217" y="6179"/>
                  </a:lnTo>
                  <a:lnTo>
                    <a:pt x="102925" y="1291"/>
                  </a:lnTo>
                  <a:lnTo>
                    <a:pt x="147349" y="0"/>
                  </a:lnTo>
                  <a:lnTo>
                    <a:pt x="160234" y="5360"/>
                  </a:lnTo>
                  <a:lnTo>
                    <a:pt x="180789" y="23794"/>
                  </a:lnTo>
                  <a:lnTo>
                    <a:pt x="199926" y="54891"/>
                  </a:lnTo>
                  <a:lnTo>
                    <a:pt x="216872" y="111311"/>
                  </a:lnTo>
                  <a:lnTo>
                    <a:pt x="235042" y="169637"/>
                  </a:lnTo>
                  <a:lnTo>
                    <a:pt x="251226" y="201829"/>
                  </a:lnTo>
                  <a:lnTo>
                    <a:pt x="267244" y="216789"/>
                  </a:lnTo>
                  <a:lnTo>
                    <a:pt x="283721" y="224997"/>
                  </a:lnTo>
                  <a:lnTo>
                    <a:pt x="289753" y="225548"/>
                  </a:lnTo>
                  <a:lnTo>
                    <a:pt x="305326" y="2231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528290" y="3727088"/>
              <a:ext cx="157929" cy="284271"/>
            </a:xfrm>
            <a:custGeom>
              <a:avLst/>
              <a:gdLst/>
              <a:ahLst/>
              <a:cxnLst/>
              <a:rect l="0" t="0" r="0" b="0"/>
              <a:pathLst>
                <a:path w="157929" h="284271">
                  <a:moveTo>
                    <a:pt x="157928" y="0"/>
                  </a:moveTo>
                  <a:lnTo>
                    <a:pt x="123181" y="62281"/>
                  </a:lnTo>
                  <a:lnTo>
                    <a:pt x="102928" y="116331"/>
                  </a:lnTo>
                  <a:lnTo>
                    <a:pt x="71155" y="172068"/>
                  </a:lnTo>
                  <a:lnTo>
                    <a:pt x="32175" y="230717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896581" y="4200871"/>
              <a:ext cx="52644" cy="284270"/>
            </a:xfrm>
            <a:custGeom>
              <a:avLst/>
              <a:gdLst/>
              <a:ahLst/>
              <a:cxnLst/>
              <a:rect l="0" t="0" r="0" b="0"/>
              <a:pathLst>
                <a:path w="52644" h="284270">
                  <a:moveTo>
                    <a:pt x="52643" y="0"/>
                  </a:moveTo>
                  <a:lnTo>
                    <a:pt x="32856" y="54144"/>
                  </a:lnTo>
                  <a:lnTo>
                    <a:pt x="17798" y="109091"/>
                  </a:lnTo>
                  <a:lnTo>
                    <a:pt x="7093" y="167764"/>
                  </a:lnTo>
                  <a:lnTo>
                    <a:pt x="2101" y="225832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9058963" y="4184753"/>
              <a:ext cx="142945" cy="289860"/>
            </a:xfrm>
            <a:custGeom>
              <a:avLst/>
              <a:gdLst/>
              <a:ahLst/>
              <a:cxnLst/>
              <a:rect l="0" t="0" r="0" b="0"/>
              <a:pathLst>
                <a:path w="142945" h="289860">
                  <a:moveTo>
                    <a:pt x="142944" y="5589"/>
                  </a:moveTo>
                  <a:lnTo>
                    <a:pt x="126176" y="0"/>
                  </a:lnTo>
                  <a:lnTo>
                    <a:pt x="105467" y="6614"/>
                  </a:lnTo>
                  <a:lnTo>
                    <a:pt x="49969" y="40819"/>
                  </a:lnTo>
                  <a:lnTo>
                    <a:pt x="4691" y="81386"/>
                  </a:lnTo>
                  <a:lnTo>
                    <a:pt x="472" y="90046"/>
                  </a:lnTo>
                  <a:lnTo>
                    <a:pt x="0" y="98158"/>
                  </a:lnTo>
                  <a:lnTo>
                    <a:pt x="2024" y="105906"/>
                  </a:lnTo>
                  <a:lnTo>
                    <a:pt x="19872" y="120755"/>
                  </a:lnTo>
                  <a:lnTo>
                    <a:pt x="78989" y="149351"/>
                  </a:lnTo>
                  <a:lnTo>
                    <a:pt x="118536" y="170498"/>
                  </a:lnTo>
                  <a:lnTo>
                    <a:pt x="126672" y="181039"/>
                  </a:lnTo>
                  <a:lnTo>
                    <a:pt x="135712" y="208349"/>
                  </a:lnTo>
                  <a:lnTo>
                    <a:pt x="135783" y="220311"/>
                  </a:lnTo>
                  <a:lnTo>
                    <a:pt x="129623" y="239841"/>
                  </a:lnTo>
                  <a:lnTo>
                    <a:pt x="107412" y="269579"/>
                  </a:lnTo>
                  <a:lnTo>
                    <a:pt x="85428" y="280846"/>
                  </a:lnTo>
                  <a:lnTo>
                    <a:pt x="37659" y="2898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9214338" y="4158757"/>
              <a:ext cx="196608" cy="263213"/>
            </a:xfrm>
            <a:custGeom>
              <a:avLst/>
              <a:gdLst/>
              <a:ahLst/>
              <a:cxnLst/>
              <a:rect l="0" t="0" r="0" b="0"/>
              <a:pathLst>
                <a:path w="196608" h="263213">
                  <a:moveTo>
                    <a:pt x="61269" y="0"/>
                  </a:moveTo>
                  <a:lnTo>
                    <a:pt x="10274" y="60873"/>
                  </a:lnTo>
                  <a:lnTo>
                    <a:pt x="2706" y="68658"/>
                  </a:lnTo>
                  <a:lnTo>
                    <a:pt x="0" y="76188"/>
                  </a:lnTo>
                  <a:lnTo>
                    <a:pt x="536" y="83547"/>
                  </a:lnTo>
                  <a:lnTo>
                    <a:pt x="3233" y="90793"/>
                  </a:lnTo>
                  <a:lnTo>
                    <a:pt x="8540" y="94454"/>
                  </a:lnTo>
                  <a:lnTo>
                    <a:pt x="68883" y="100537"/>
                  </a:lnTo>
                  <a:lnTo>
                    <a:pt x="129020" y="105516"/>
                  </a:lnTo>
                  <a:lnTo>
                    <a:pt x="164791" y="114582"/>
                  </a:lnTo>
                  <a:lnTo>
                    <a:pt x="186827" y="125404"/>
                  </a:lnTo>
                  <a:lnTo>
                    <a:pt x="192937" y="133905"/>
                  </a:lnTo>
                  <a:lnTo>
                    <a:pt x="196607" y="155830"/>
                  </a:lnTo>
                  <a:lnTo>
                    <a:pt x="180918" y="200070"/>
                  </a:lnTo>
                  <a:lnTo>
                    <a:pt x="163580" y="220721"/>
                  </a:lnTo>
                  <a:lnTo>
                    <a:pt x="112673" y="249100"/>
                  </a:lnTo>
                  <a:lnTo>
                    <a:pt x="61269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454591" y="4135221"/>
              <a:ext cx="515898" cy="260804"/>
            </a:xfrm>
            <a:custGeom>
              <a:avLst/>
              <a:gdLst/>
              <a:ahLst/>
              <a:cxnLst/>
              <a:rect l="0" t="0" r="0" b="0"/>
              <a:pathLst>
                <a:path w="515898" h="260804">
                  <a:moveTo>
                    <a:pt x="0" y="86707"/>
                  </a:moveTo>
                  <a:lnTo>
                    <a:pt x="14654" y="136258"/>
                  </a:lnTo>
                  <a:lnTo>
                    <a:pt x="24749" y="186787"/>
                  </a:lnTo>
                  <a:lnTo>
                    <a:pt x="37906" y="216584"/>
                  </a:lnTo>
                  <a:lnTo>
                    <a:pt x="46328" y="229444"/>
                  </a:lnTo>
                  <a:lnTo>
                    <a:pt x="56621" y="236847"/>
                  </a:lnTo>
                  <a:lnTo>
                    <a:pt x="80537" y="241953"/>
                  </a:lnTo>
                  <a:lnTo>
                    <a:pt x="106764" y="234084"/>
                  </a:lnTo>
                  <a:lnTo>
                    <a:pt x="130509" y="218888"/>
                  </a:lnTo>
                  <a:lnTo>
                    <a:pt x="171008" y="159994"/>
                  </a:lnTo>
                  <a:lnTo>
                    <a:pt x="180509" y="139167"/>
                  </a:lnTo>
                  <a:lnTo>
                    <a:pt x="186845" y="90942"/>
                  </a:lnTo>
                  <a:lnTo>
                    <a:pt x="190156" y="37934"/>
                  </a:lnTo>
                  <a:lnTo>
                    <a:pt x="192281" y="38984"/>
                  </a:lnTo>
                  <a:lnTo>
                    <a:pt x="194868" y="44363"/>
                  </a:lnTo>
                  <a:lnTo>
                    <a:pt x="207101" y="53459"/>
                  </a:lnTo>
                  <a:lnTo>
                    <a:pt x="225406" y="60232"/>
                  </a:lnTo>
                  <a:lnTo>
                    <a:pt x="278405" y="64580"/>
                  </a:lnTo>
                  <a:lnTo>
                    <a:pt x="339263" y="59849"/>
                  </a:lnTo>
                  <a:lnTo>
                    <a:pt x="376603" y="45344"/>
                  </a:lnTo>
                  <a:lnTo>
                    <a:pt x="392768" y="29719"/>
                  </a:lnTo>
                  <a:lnTo>
                    <a:pt x="398715" y="20639"/>
                  </a:lnTo>
                  <a:lnTo>
                    <a:pt x="399171" y="13416"/>
                  </a:lnTo>
                  <a:lnTo>
                    <a:pt x="395966" y="7430"/>
                  </a:lnTo>
                  <a:lnTo>
                    <a:pt x="390319" y="2270"/>
                  </a:lnTo>
                  <a:lnTo>
                    <a:pt x="381875" y="0"/>
                  </a:lnTo>
                  <a:lnTo>
                    <a:pt x="360015" y="597"/>
                  </a:lnTo>
                  <a:lnTo>
                    <a:pt x="340941" y="7882"/>
                  </a:lnTo>
                  <a:lnTo>
                    <a:pt x="278485" y="61734"/>
                  </a:lnTo>
                  <a:lnTo>
                    <a:pt x="262982" y="79117"/>
                  </a:lnTo>
                  <a:lnTo>
                    <a:pt x="252192" y="98542"/>
                  </a:lnTo>
                  <a:lnTo>
                    <a:pt x="249736" y="125112"/>
                  </a:lnTo>
                  <a:lnTo>
                    <a:pt x="250719" y="140386"/>
                  </a:lnTo>
                  <a:lnTo>
                    <a:pt x="261169" y="166716"/>
                  </a:lnTo>
                  <a:lnTo>
                    <a:pt x="290885" y="206626"/>
                  </a:lnTo>
                  <a:lnTo>
                    <a:pt x="317815" y="224144"/>
                  </a:lnTo>
                  <a:lnTo>
                    <a:pt x="379198" y="247885"/>
                  </a:lnTo>
                  <a:lnTo>
                    <a:pt x="436815" y="254895"/>
                  </a:lnTo>
                  <a:lnTo>
                    <a:pt x="477907" y="260803"/>
                  </a:lnTo>
                  <a:lnTo>
                    <a:pt x="515897" y="2551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589803" y="4592620"/>
            <a:ext cx="2621597" cy="1019070"/>
            <a:chOff x="1589803" y="4592620"/>
            <a:chExt cx="2621597" cy="1019070"/>
          </a:xfrm>
        </p:grpSpPr>
        <p:sp>
          <p:nvSpPr>
            <p:cNvPr id="76" name="Freeform 75"/>
            <p:cNvSpPr/>
            <p:nvPr/>
          </p:nvSpPr>
          <p:spPr>
            <a:xfrm>
              <a:off x="1589803" y="4758881"/>
              <a:ext cx="397094" cy="592332"/>
            </a:xfrm>
            <a:custGeom>
              <a:avLst/>
              <a:gdLst/>
              <a:ahLst/>
              <a:cxnLst/>
              <a:rect l="0" t="0" r="0" b="0"/>
              <a:pathLst>
                <a:path w="397094" h="592332">
                  <a:moveTo>
                    <a:pt x="178985" y="0"/>
                  </a:moveTo>
                  <a:lnTo>
                    <a:pt x="206931" y="5589"/>
                  </a:lnTo>
                  <a:lnTo>
                    <a:pt x="226890" y="17692"/>
                  </a:lnTo>
                  <a:lnTo>
                    <a:pt x="242390" y="35939"/>
                  </a:lnTo>
                  <a:lnTo>
                    <a:pt x="253178" y="59647"/>
                  </a:lnTo>
                  <a:lnTo>
                    <a:pt x="254650" y="104891"/>
                  </a:lnTo>
                  <a:lnTo>
                    <a:pt x="242088" y="160930"/>
                  </a:lnTo>
                  <a:lnTo>
                    <a:pt x="223548" y="216399"/>
                  </a:lnTo>
                  <a:lnTo>
                    <a:pt x="203237" y="253111"/>
                  </a:lnTo>
                  <a:lnTo>
                    <a:pt x="149526" y="313324"/>
                  </a:lnTo>
                  <a:lnTo>
                    <a:pt x="186375" y="286214"/>
                  </a:lnTo>
                  <a:lnTo>
                    <a:pt x="212685" y="279284"/>
                  </a:lnTo>
                  <a:lnTo>
                    <a:pt x="265789" y="277723"/>
                  </a:lnTo>
                  <a:lnTo>
                    <a:pt x="316748" y="291039"/>
                  </a:lnTo>
                  <a:lnTo>
                    <a:pt x="363475" y="316499"/>
                  </a:lnTo>
                  <a:lnTo>
                    <a:pt x="379133" y="331349"/>
                  </a:lnTo>
                  <a:lnTo>
                    <a:pt x="389992" y="349647"/>
                  </a:lnTo>
                  <a:lnTo>
                    <a:pt x="397093" y="396447"/>
                  </a:lnTo>
                  <a:lnTo>
                    <a:pt x="393608" y="438000"/>
                  </a:lnTo>
                  <a:lnTo>
                    <a:pt x="373988" y="478128"/>
                  </a:lnTo>
                  <a:lnTo>
                    <a:pt x="324478" y="537874"/>
                  </a:lnTo>
                  <a:lnTo>
                    <a:pt x="283893" y="569674"/>
                  </a:lnTo>
                  <a:lnTo>
                    <a:pt x="231577" y="592331"/>
                  </a:lnTo>
                  <a:lnTo>
                    <a:pt x="183259" y="592226"/>
                  </a:lnTo>
                  <a:lnTo>
                    <a:pt x="129266" y="580540"/>
                  </a:lnTo>
                  <a:lnTo>
                    <a:pt x="74085" y="550261"/>
                  </a:lnTo>
                  <a:lnTo>
                    <a:pt x="25217" y="508813"/>
                  </a:lnTo>
                  <a:lnTo>
                    <a:pt x="0" y="473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716145" y="4592620"/>
              <a:ext cx="655925" cy="1019070"/>
            </a:xfrm>
            <a:custGeom>
              <a:avLst/>
              <a:gdLst/>
              <a:ahLst/>
              <a:cxnLst/>
              <a:rect l="0" t="0" r="0" b="0"/>
              <a:pathLst>
                <a:path w="655925" h="1019070">
                  <a:moveTo>
                    <a:pt x="0" y="8334"/>
                  </a:moveTo>
                  <a:lnTo>
                    <a:pt x="48931" y="0"/>
                  </a:lnTo>
                  <a:lnTo>
                    <a:pt x="108061" y="3828"/>
                  </a:lnTo>
                  <a:lnTo>
                    <a:pt x="156280" y="12588"/>
                  </a:lnTo>
                  <a:lnTo>
                    <a:pt x="207612" y="28181"/>
                  </a:lnTo>
                  <a:lnTo>
                    <a:pt x="259867" y="47620"/>
                  </a:lnTo>
                  <a:lnTo>
                    <a:pt x="312394" y="73786"/>
                  </a:lnTo>
                  <a:lnTo>
                    <a:pt x="365002" y="109355"/>
                  </a:lnTo>
                  <a:lnTo>
                    <a:pt x="417635" y="149530"/>
                  </a:lnTo>
                  <a:lnTo>
                    <a:pt x="470274" y="196659"/>
                  </a:lnTo>
                  <a:lnTo>
                    <a:pt x="530888" y="257750"/>
                  </a:lnTo>
                  <a:lnTo>
                    <a:pt x="566742" y="307753"/>
                  </a:lnTo>
                  <a:lnTo>
                    <a:pt x="598422" y="360783"/>
                  </a:lnTo>
                  <a:lnTo>
                    <a:pt x="623147" y="419259"/>
                  </a:lnTo>
                  <a:lnTo>
                    <a:pt x="644121" y="474150"/>
                  </a:lnTo>
                  <a:lnTo>
                    <a:pt x="655924" y="527459"/>
                  </a:lnTo>
                  <a:lnTo>
                    <a:pt x="654223" y="580299"/>
                  </a:lnTo>
                  <a:lnTo>
                    <a:pt x="652028" y="633000"/>
                  </a:lnTo>
                  <a:lnTo>
                    <a:pt x="643320" y="684490"/>
                  </a:lnTo>
                  <a:lnTo>
                    <a:pt x="620009" y="747522"/>
                  </a:lnTo>
                  <a:lnTo>
                    <a:pt x="592874" y="804773"/>
                  </a:lnTo>
                  <a:lnTo>
                    <a:pt x="556578" y="857113"/>
                  </a:lnTo>
                  <a:lnTo>
                    <a:pt x="505179" y="913254"/>
                  </a:lnTo>
                  <a:lnTo>
                    <a:pt x="452701" y="966357"/>
                  </a:lnTo>
                  <a:lnTo>
                    <a:pt x="402419" y="1008315"/>
                  </a:lnTo>
                  <a:lnTo>
                    <a:pt x="379026" y="101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752690" y="4916808"/>
              <a:ext cx="183159" cy="318224"/>
            </a:xfrm>
            <a:custGeom>
              <a:avLst/>
              <a:gdLst/>
              <a:ahLst/>
              <a:cxnLst/>
              <a:rect l="0" t="0" r="0" b="0"/>
              <a:pathLst>
                <a:path w="183159" h="318224">
                  <a:moveTo>
                    <a:pt x="16305" y="0"/>
                  </a:moveTo>
                  <a:lnTo>
                    <a:pt x="9069" y="27556"/>
                  </a:lnTo>
                  <a:lnTo>
                    <a:pt x="5582" y="73026"/>
                  </a:lnTo>
                  <a:lnTo>
                    <a:pt x="0" y="136151"/>
                  </a:lnTo>
                  <a:lnTo>
                    <a:pt x="4715" y="196319"/>
                  </a:lnTo>
                  <a:lnTo>
                    <a:pt x="16788" y="249869"/>
                  </a:lnTo>
                  <a:lnTo>
                    <a:pt x="36028" y="294243"/>
                  </a:lnTo>
                  <a:lnTo>
                    <a:pt x="51977" y="309369"/>
                  </a:lnTo>
                  <a:lnTo>
                    <a:pt x="61143" y="315041"/>
                  </a:lnTo>
                  <a:lnTo>
                    <a:pt x="80687" y="318223"/>
                  </a:lnTo>
                  <a:lnTo>
                    <a:pt x="90811" y="317434"/>
                  </a:lnTo>
                  <a:lnTo>
                    <a:pt x="108300" y="310318"/>
                  </a:lnTo>
                  <a:lnTo>
                    <a:pt x="116240" y="305145"/>
                  </a:lnTo>
                  <a:lnTo>
                    <a:pt x="151859" y="257154"/>
                  </a:lnTo>
                  <a:lnTo>
                    <a:pt x="176644" y="200630"/>
                  </a:lnTo>
                  <a:lnTo>
                    <a:pt x="183158" y="141233"/>
                  </a:lnTo>
                  <a:lnTo>
                    <a:pt x="181946" y="91630"/>
                  </a:lnTo>
                  <a:lnTo>
                    <a:pt x="164881" y="35474"/>
                  </a:lnTo>
                  <a:lnTo>
                    <a:pt x="157208" y="15767"/>
                  </a:lnTo>
                  <a:lnTo>
                    <a:pt x="14264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092667" y="4891626"/>
              <a:ext cx="236248" cy="313628"/>
            </a:xfrm>
            <a:custGeom>
              <a:avLst/>
              <a:gdLst/>
              <a:ahLst/>
              <a:cxnLst/>
              <a:rect l="0" t="0" r="0" b="0"/>
              <a:pathLst>
                <a:path w="236248" h="313628">
                  <a:moveTo>
                    <a:pt x="150110" y="14654"/>
                  </a:moveTo>
                  <a:lnTo>
                    <a:pt x="100558" y="0"/>
                  </a:lnTo>
                  <a:lnTo>
                    <a:pt x="61209" y="1083"/>
                  </a:lnTo>
                  <a:lnTo>
                    <a:pt x="19914" y="8813"/>
                  </a:lnTo>
                  <a:lnTo>
                    <a:pt x="10670" y="15440"/>
                  </a:lnTo>
                  <a:lnTo>
                    <a:pt x="4508" y="24536"/>
                  </a:lnTo>
                  <a:lnTo>
                    <a:pt x="399" y="35280"/>
                  </a:lnTo>
                  <a:lnTo>
                    <a:pt x="0" y="44782"/>
                  </a:lnTo>
                  <a:lnTo>
                    <a:pt x="5796" y="61579"/>
                  </a:lnTo>
                  <a:lnTo>
                    <a:pt x="27802" y="84190"/>
                  </a:lnTo>
                  <a:lnTo>
                    <a:pt x="80062" y="122972"/>
                  </a:lnTo>
                  <a:lnTo>
                    <a:pt x="139846" y="164575"/>
                  </a:lnTo>
                  <a:lnTo>
                    <a:pt x="176965" y="187497"/>
                  </a:lnTo>
                  <a:lnTo>
                    <a:pt x="225426" y="239431"/>
                  </a:lnTo>
                  <a:lnTo>
                    <a:pt x="235447" y="258444"/>
                  </a:lnTo>
                  <a:lnTo>
                    <a:pt x="236247" y="267258"/>
                  </a:lnTo>
                  <a:lnTo>
                    <a:pt x="230897" y="283290"/>
                  </a:lnTo>
                  <a:lnTo>
                    <a:pt x="211362" y="295095"/>
                  </a:lnTo>
                  <a:lnTo>
                    <a:pt x="151244" y="313627"/>
                  </a:lnTo>
                  <a:lnTo>
                    <a:pt x="95742" y="307504"/>
                  </a:lnTo>
                  <a:lnTo>
                    <a:pt x="34297" y="2989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421762" y="5011565"/>
              <a:ext cx="210571" cy="10529"/>
            </a:xfrm>
            <a:custGeom>
              <a:avLst/>
              <a:gdLst/>
              <a:ahLst/>
              <a:cxnLst/>
              <a:rect l="0" t="0" r="0" b="0"/>
              <a:pathLst>
                <a:path w="210571" h="10529">
                  <a:moveTo>
                    <a:pt x="0" y="10528"/>
                  </a:moveTo>
                  <a:lnTo>
                    <a:pt x="60384" y="10528"/>
                  </a:lnTo>
                  <a:lnTo>
                    <a:pt x="111868" y="7409"/>
                  </a:lnTo>
                  <a:lnTo>
                    <a:pt x="159878" y="2195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515161" y="4873627"/>
              <a:ext cx="232985" cy="306395"/>
            </a:xfrm>
            <a:custGeom>
              <a:avLst/>
              <a:gdLst/>
              <a:ahLst/>
              <a:cxnLst/>
              <a:rect l="0" t="0" r="0" b="0"/>
              <a:pathLst>
                <a:path w="232985" h="306395">
                  <a:moveTo>
                    <a:pt x="232984" y="43181"/>
                  </a:moveTo>
                  <a:lnTo>
                    <a:pt x="221806" y="26414"/>
                  </a:lnTo>
                  <a:lnTo>
                    <a:pt x="192498" y="4808"/>
                  </a:lnTo>
                  <a:lnTo>
                    <a:pt x="170537" y="0"/>
                  </a:lnTo>
                  <a:lnTo>
                    <a:pt x="111075" y="6446"/>
                  </a:lnTo>
                  <a:lnTo>
                    <a:pt x="63372" y="21249"/>
                  </a:lnTo>
                  <a:lnTo>
                    <a:pt x="25191" y="51631"/>
                  </a:lnTo>
                  <a:lnTo>
                    <a:pt x="8830" y="80082"/>
                  </a:lnTo>
                  <a:lnTo>
                    <a:pt x="0" y="113394"/>
                  </a:lnTo>
                  <a:lnTo>
                    <a:pt x="2775" y="168101"/>
                  </a:lnTo>
                  <a:lnTo>
                    <a:pt x="17895" y="206926"/>
                  </a:lnTo>
                  <a:lnTo>
                    <a:pt x="38363" y="233768"/>
                  </a:lnTo>
                  <a:lnTo>
                    <a:pt x="97760" y="278104"/>
                  </a:lnTo>
                  <a:lnTo>
                    <a:pt x="148756" y="3063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127171" y="4695710"/>
              <a:ext cx="21058" cy="21058"/>
            </a:xfrm>
            <a:custGeom>
              <a:avLst/>
              <a:gdLst/>
              <a:ahLst/>
              <a:cxnLst/>
              <a:rect l="0" t="0" r="0" b="0"/>
              <a:pathLst>
                <a:path w="21058" h="21058">
                  <a:moveTo>
                    <a:pt x="0" y="21057"/>
                  </a:moveTo>
                  <a:lnTo>
                    <a:pt x="210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920853" y="4885223"/>
              <a:ext cx="290547" cy="263213"/>
            </a:xfrm>
            <a:custGeom>
              <a:avLst/>
              <a:gdLst/>
              <a:ahLst/>
              <a:cxnLst/>
              <a:rect l="0" t="0" r="0" b="0"/>
              <a:pathLst>
                <a:path w="290547" h="263213">
                  <a:moveTo>
                    <a:pt x="227375" y="0"/>
                  </a:moveTo>
                  <a:lnTo>
                    <a:pt x="227375" y="58617"/>
                  </a:lnTo>
                  <a:lnTo>
                    <a:pt x="235708" y="121453"/>
                  </a:lnTo>
                  <a:lnTo>
                    <a:pt x="239267" y="149905"/>
                  </a:lnTo>
                  <a:lnTo>
                    <a:pt x="248648" y="170350"/>
                  </a:lnTo>
                  <a:lnTo>
                    <a:pt x="255595" y="174398"/>
                  </a:lnTo>
                  <a:lnTo>
                    <a:pt x="263736" y="174757"/>
                  </a:lnTo>
                  <a:lnTo>
                    <a:pt x="272673" y="172657"/>
                  </a:lnTo>
                  <a:lnTo>
                    <a:pt x="277461" y="166577"/>
                  </a:lnTo>
                  <a:lnTo>
                    <a:pt x="279661" y="147344"/>
                  </a:lnTo>
                  <a:lnTo>
                    <a:pt x="274323" y="115797"/>
                  </a:lnTo>
                  <a:lnTo>
                    <a:pt x="259743" y="89812"/>
                  </a:lnTo>
                  <a:lnTo>
                    <a:pt x="229427" y="67295"/>
                  </a:lnTo>
                  <a:lnTo>
                    <a:pt x="196398" y="51395"/>
                  </a:lnTo>
                  <a:lnTo>
                    <a:pt x="153206" y="44864"/>
                  </a:lnTo>
                  <a:lnTo>
                    <a:pt x="114542" y="48518"/>
                  </a:lnTo>
                  <a:lnTo>
                    <a:pt x="56735" y="68639"/>
                  </a:lnTo>
                  <a:lnTo>
                    <a:pt x="11347" y="102033"/>
                  </a:lnTo>
                  <a:lnTo>
                    <a:pt x="2681" y="122167"/>
                  </a:lnTo>
                  <a:lnTo>
                    <a:pt x="0" y="146713"/>
                  </a:lnTo>
                  <a:lnTo>
                    <a:pt x="2707" y="173221"/>
                  </a:lnTo>
                  <a:lnTo>
                    <a:pt x="17169" y="197480"/>
                  </a:lnTo>
                  <a:lnTo>
                    <a:pt x="38024" y="217620"/>
                  </a:lnTo>
                  <a:lnTo>
                    <a:pt x="90526" y="244283"/>
                  </a:lnTo>
                  <a:lnTo>
                    <a:pt x="141029" y="258260"/>
                  </a:lnTo>
                  <a:lnTo>
                    <a:pt x="196064" y="262235"/>
                  </a:lnTo>
                  <a:lnTo>
                    <a:pt x="257585" y="263019"/>
                  </a:lnTo>
                  <a:lnTo>
                    <a:pt x="290546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113624" y="4569368"/>
            <a:ext cx="5521646" cy="673825"/>
            <a:chOff x="4113624" y="4569368"/>
            <a:chExt cx="5521646" cy="673825"/>
          </a:xfrm>
        </p:grpSpPr>
        <p:sp>
          <p:nvSpPr>
            <p:cNvPr id="85" name="Freeform 84"/>
            <p:cNvSpPr/>
            <p:nvPr/>
          </p:nvSpPr>
          <p:spPr>
            <a:xfrm>
              <a:off x="4113624" y="4600954"/>
              <a:ext cx="55662" cy="589596"/>
            </a:xfrm>
            <a:custGeom>
              <a:avLst/>
              <a:gdLst/>
              <a:ahLst/>
              <a:cxnLst/>
              <a:rect l="0" t="0" r="0" b="0"/>
              <a:pathLst>
                <a:path w="55662" h="589596">
                  <a:moveTo>
                    <a:pt x="13547" y="0"/>
                  </a:moveTo>
                  <a:lnTo>
                    <a:pt x="2369" y="16767"/>
                  </a:lnTo>
                  <a:lnTo>
                    <a:pt x="0" y="40597"/>
                  </a:lnTo>
                  <a:lnTo>
                    <a:pt x="2124" y="90017"/>
                  </a:lnTo>
                  <a:lnTo>
                    <a:pt x="2753" y="142875"/>
                  </a:lnTo>
                  <a:lnTo>
                    <a:pt x="8556" y="202657"/>
                  </a:lnTo>
                  <a:lnTo>
                    <a:pt x="13731" y="260696"/>
                  </a:lnTo>
                  <a:lnTo>
                    <a:pt x="24805" y="324153"/>
                  </a:lnTo>
                  <a:lnTo>
                    <a:pt x="32668" y="382095"/>
                  </a:lnTo>
                  <a:lnTo>
                    <a:pt x="42627" y="442109"/>
                  </a:lnTo>
                  <a:lnTo>
                    <a:pt x="51279" y="504822"/>
                  </a:lnTo>
                  <a:lnTo>
                    <a:pt x="54363" y="561358"/>
                  </a:lnTo>
                  <a:lnTo>
                    <a:pt x="55661" y="5895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517922" y="4716767"/>
              <a:ext cx="178959" cy="442198"/>
            </a:xfrm>
            <a:custGeom>
              <a:avLst/>
              <a:gdLst/>
              <a:ahLst/>
              <a:cxnLst/>
              <a:rect l="0" t="0" r="0" b="0"/>
              <a:pathLst>
                <a:path w="178959" h="442198">
                  <a:moveTo>
                    <a:pt x="135674" y="0"/>
                  </a:moveTo>
                  <a:lnTo>
                    <a:pt x="91711" y="34898"/>
                  </a:lnTo>
                  <a:lnTo>
                    <a:pt x="37711" y="98243"/>
                  </a:lnTo>
                  <a:lnTo>
                    <a:pt x="2353" y="142269"/>
                  </a:lnTo>
                  <a:lnTo>
                    <a:pt x="0" y="150998"/>
                  </a:lnTo>
                  <a:lnTo>
                    <a:pt x="3624" y="170056"/>
                  </a:lnTo>
                  <a:lnTo>
                    <a:pt x="19273" y="187104"/>
                  </a:lnTo>
                  <a:lnTo>
                    <a:pt x="42996" y="201311"/>
                  </a:lnTo>
                  <a:lnTo>
                    <a:pt x="99646" y="219963"/>
                  </a:lnTo>
                  <a:lnTo>
                    <a:pt x="122001" y="228783"/>
                  </a:lnTo>
                  <a:lnTo>
                    <a:pt x="147741" y="248072"/>
                  </a:lnTo>
                  <a:lnTo>
                    <a:pt x="169015" y="275494"/>
                  </a:lnTo>
                  <a:lnTo>
                    <a:pt x="178958" y="295577"/>
                  </a:lnTo>
                  <a:lnTo>
                    <a:pt x="177918" y="322440"/>
                  </a:lnTo>
                  <a:lnTo>
                    <a:pt x="161059" y="370449"/>
                  </a:lnTo>
                  <a:lnTo>
                    <a:pt x="142277" y="400950"/>
                  </a:lnTo>
                  <a:lnTo>
                    <a:pt x="108904" y="428936"/>
                  </a:lnTo>
                  <a:lnTo>
                    <a:pt x="83032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843109" y="4807301"/>
              <a:ext cx="191748" cy="373240"/>
            </a:xfrm>
            <a:custGeom>
              <a:avLst/>
              <a:gdLst/>
              <a:ahLst/>
              <a:cxnLst/>
              <a:rect l="0" t="0" r="0" b="0"/>
              <a:pathLst>
                <a:path w="191748" h="373240">
                  <a:moveTo>
                    <a:pt x="0" y="4222"/>
                  </a:moveTo>
                  <a:lnTo>
                    <a:pt x="19786" y="53153"/>
                  </a:lnTo>
                  <a:lnTo>
                    <a:pt x="28089" y="100999"/>
                  </a:lnTo>
                  <a:lnTo>
                    <a:pt x="33669" y="155339"/>
                  </a:lnTo>
                  <a:lnTo>
                    <a:pt x="39612" y="212775"/>
                  </a:lnTo>
                  <a:lnTo>
                    <a:pt x="38254" y="266837"/>
                  </a:lnTo>
                  <a:lnTo>
                    <a:pt x="33561" y="316781"/>
                  </a:lnTo>
                  <a:lnTo>
                    <a:pt x="26386" y="369989"/>
                  </a:lnTo>
                  <a:lnTo>
                    <a:pt x="24610" y="373239"/>
                  </a:lnTo>
                  <a:lnTo>
                    <a:pt x="23426" y="370726"/>
                  </a:lnTo>
                  <a:lnTo>
                    <a:pt x="21525" y="316304"/>
                  </a:lnTo>
                  <a:lnTo>
                    <a:pt x="21196" y="261378"/>
                  </a:lnTo>
                  <a:lnTo>
                    <a:pt x="21098" y="213648"/>
                  </a:lnTo>
                  <a:lnTo>
                    <a:pt x="26658" y="164280"/>
                  </a:lnTo>
                  <a:lnTo>
                    <a:pt x="40188" y="104772"/>
                  </a:lnTo>
                  <a:lnTo>
                    <a:pt x="65272" y="47099"/>
                  </a:lnTo>
                  <a:lnTo>
                    <a:pt x="93559" y="14977"/>
                  </a:lnTo>
                  <a:lnTo>
                    <a:pt x="118401" y="3153"/>
                  </a:lnTo>
                  <a:lnTo>
                    <a:pt x="131576" y="0"/>
                  </a:lnTo>
                  <a:lnTo>
                    <a:pt x="155575" y="2736"/>
                  </a:lnTo>
                  <a:lnTo>
                    <a:pt x="166888" y="6741"/>
                  </a:lnTo>
                  <a:lnTo>
                    <a:pt x="175599" y="15260"/>
                  </a:lnTo>
                  <a:lnTo>
                    <a:pt x="188398" y="40324"/>
                  </a:lnTo>
                  <a:lnTo>
                    <a:pt x="191747" y="64721"/>
                  </a:lnTo>
                  <a:lnTo>
                    <a:pt x="184365" y="108980"/>
                  </a:lnTo>
                  <a:lnTo>
                    <a:pt x="156787" y="162081"/>
                  </a:lnTo>
                  <a:lnTo>
                    <a:pt x="108728" y="221191"/>
                  </a:lnTo>
                  <a:lnTo>
                    <a:pt x="63171" y="2463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106321" y="4807463"/>
              <a:ext cx="196309" cy="237301"/>
            </a:xfrm>
            <a:custGeom>
              <a:avLst/>
              <a:gdLst/>
              <a:ahLst/>
              <a:cxnLst/>
              <a:rect l="0" t="0" r="0" b="0"/>
              <a:pathLst>
                <a:path w="196309" h="237301">
                  <a:moveTo>
                    <a:pt x="0" y="109345"/>
                  </a:moveTo>
                  <a:lnTo>
                    <a:pt x="9066" y="167962"/>
                  </a:lnTo>
                  <a:lnTo>
                    <a:pt x="21274" y="208342"/>
                  </a:lnTo>
                  <a:lnTo>
                    <a:pt x="36362" y="226653"/>
                  </a:lnTo>
                  <a:lnTo>
                    <a:pt x="45298" y="233174"/>
                  </a:lnTo>
                  <a:lnTo>
                    <a:pt x="67706" y="237300"/>
                  </a:lnTo>
                  <a:lnTo>
                    <a:pt x="80233" y="236762"/>
                  </a:lnTo>
                  <a:lnTo>
                    <a:pt x="90923" y="232894"/>
                  </a:lnTo>
                  <a:lnTo>
                    <a:pt x="132395" y="197408"/>
                  </a:lnTo>
                  <a:lnTo>
                    <a:pt x="160077" y="160666"/>
                  </a:lnTo>
                  <a:lnTo>
                    <a:pt x="187442" y="109171"/>
                  </a:lnTo>
                  <a:lnTo>
                    <a:pt x="196308" y="60941"/>
                  </a:lnTo>
                  <a:lnTo>
                    <a:pt x="192144" y="31680"/>
                  </a:lnTo>
                  <a:lnTo>
                    <a:pt x="187757" y="18964"/>
                  </a:lnTo>
                  <a:lnTo>
                    <a:pt x="180154" y="10487"/>
                  </a:lnTo>
                  <a:lnTo>
                    <a:pt x="159227" y="1067"/>
                  </a:lnTo>
                  <a:lnTo>
                    <a:pt x="137448" y="0"/>
                  </a:lnTo>
                  <a:lnTo>
                    <a:pt x="117240" y="4596"/>
                  </a:lnTo>
                  <a:lnTo>
                    <a:pt x="57322" y="38649"/>
                  </a:lnTo>
                  <a:lnTo>
                    <a:pt x="31586" y="567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432705" y="4800995"/>
              <a:ext cx="31586" cy="201167"/>
            </a:xfrm>
            <a:custGeom>
              <a:avLst/>
              <a:gdLst/>
              <a:ahLst/>
              <a:cxnLst/>
              <a:rect l="0" t="0" r="0" b="0"/>
              <a:pathLst>
                <a:path w="31586" h="201167">
                  <a:moveTo>
                    <a:pt x="0" y="0"/>
                  </a:moveTo>
                  <a:lnTo>
                    <a:pt x="3119" y="42692"/>
                  </a:lnTo>
                  <a:lnTo>
                    <a:pt x="9553" y="105578"/>
                  </a:lnTo>
                  <a:lnTo>
                    <a:pt x="10239" y="158794"/>
                  </a:lnTo>
                  <a:lnTo>
                    <a:pt x="10400" y="190288"/>
                  </a:lnTo>
                  <a:lnTo>
                    <a:pt x="12782" y="198218"/>
                  </a:lnTo>
                  <a:lnTo>
                    <a:pt x="16710" y="201166"/>
                  </a:lnTo>
                  <a:lnTo>
                    <a:pt x="31585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653803" y="4569368"/>
              <a:ext cx="10337" cy="442198"/>
            </a:xfrm>
            <a:custGeom>
              <a:avLst/>
              <a:gdLst/>
              <a:ahLst/>
              <a:cxnLst/>
              <a:rect l="0" t="0" r="0" b="0"/>
              <a:pathLst>
                <a:path w="10337" h="442198">
                  <a:moveTo>
                    <a:pt x="0" y="0"/>
                  </a:moveTo>
                  <a:lnTo>
                    <a:pt x="3120" y="42692"/>
                  </a:lnTo>
                  <a:lnTo>
                    <a:pt x="8334" y="86349"/>
                  </a:lnTo>
                  <a:lnTo>
                    <a:pt x="9878" y="141788"/>
                  </a:lnTo>
                  <a:lnTo>
                    <a:pt x="10336" y="190970"/>
                  </a:lnTo>
                  <a:lnTo>
                    <a:pt x="7352" y="242587"/>
                  </a:lnTo>
                  <a:lnTo>
                    <a:pt x="2179" y="291806"/>
                  </a:lnTo>
                  <a:lnTo>
                    <a:pt x="431" y="350359"/>
                  </a:lnTo>
                  <a:lnTo>
                    <a:pt x="85" y="410711"/>
                  </a:lnTo>
                  <a:lnTo>
                    <a:pt x="0" y="4421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822259" y="4727296"/>
              <a:ext cx="166514" cy="263213"/>
            </a:xfrm>
            <a:custGeom>
              <a:avLst/>
              <a:gdLst/>
              <a:ahLst/>
              <a:cxnLst/>
              <a:rect l="0" t="0" r="0" b="0"/>
              <a:pathLst>
                <a:path w="166514" h="263213">
                  <a:moveTo>
                    <a:pt x="94757" y="0"/>
                  </a:moveTo>
                  <a:lnTo>
                    <a:pt x="72401" y="0"/>
                  </a:lnTo>
                  <a:lnTo>
                    <a:pt x="63475" y="3509"/>
                  </a:lnTo>
                  <a:lnTo>
                    <a:pt x="47318" y="16767"/>
                  </a:lnTo>
                  <a:lnTo>
                    <a:pt x="25069" y="43962"/>
                  </a:lnTo>
                  <a:lnTo>
                    <a:pt x="20110" y="67112"/>
                  </a:lnTo>
                  <a:lnTo>
                    <a:pt x="20426" y="79836"/>
                  </a:lnTo>
                  <a:lnTo>
                    <a:pt x="24146" y="90658"/>
                  </a:lnTo>
                  <a:lnTo>
                    <a:pt x="37638" y="108923"/>
                  </a:lnTo>
                  <a:lnTo>
                    <a:pt x="76143" y="132359"/>
                  </a:lnTo>
                  <a:lnTo>
                    <a:pt x="131981" y="154003"/>
                  </a:lnTo>
                  <a:lnTo>
                    <a:pt x="155754" y="166322"/>
                  </a:lnTo>
                  <a:lnTo>
                    <a:pt x="162328" y="175222"/>
                  </a:lnTo>
                  <a:lnTo>
                    <a:pt x="166513" y="197589"/>
                  </a:lnTo>
                  <a:lnTo>
                    <a:pt x="161311" y="207765"/>
                  </a:lnTo>
                  <a:lnTo>
                    <a:pt x="139934" y="225311"/>
                  </a:lnTo>
                  <a:lnTo>
                    <a:pt x="93022" y="247233"/>
                  </a:lnTo>
                  <a:lnTo>
                    <a:pt x="36095" y="259709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272043" y="4654782"/>
              <a:ext cx="150996" cy="293613"/>
            </a:xfrm>
            <a:custGeom>
              <a:avLst/>
              <a:gdLst/>
              <a:ahLst/>
              <a:cxnLst/>
              <a:rect l="0" t="0" r="0" b="0"/>
              <a:pathLst>
                <a:path w="150996" h="293613">
                  <a:moveTo>
                    <a:pt x="108227" y="61985"/>
                  </a:moveTo>
                  <a:lnTo>
                    <a:pt x="113816" y="39628"/>
                  </a:lnTo>
                  <a:lnTo>
                    <a:pt x="110321" y="19294"/>
                  </a:lnTo>
                  <a:lnTo>
                    <a:pt x="106113" y="8957"/>
                  </a:lnTo>
                  <a:lnTo>
                    <a:pt x="99799" y="3237"/>
                  </a:lnTo>
                  <a:lnTo>
                    <a:pt x="92080" y="593"/>
                  </a:lnTo>
                  <a:lnTo>
                    <a:pt x="83424" y="0"/>
                  </a:lnTo>
                  <a:lnTo>
                    <a:pt x="48885" y="10344"/>
                  </a:lnTo>
                  <a:lnTo>
                    <a:pt x="20194" y="28227"/>
                  </a:lnTo>
                  <a:lnTo>
                    <a:pt x="7490" y="44642"/>
                  </a:lnTo>
                  <a:lnTo>
                    <a:pt x="2465" y="53933"/>
                  </a:lnTo>
                  <a:lnTo>
                    <a:pt x="0" y="73614"/>
                  </a:lnTo>
                  <a:lnTo>
                    <a:pt x="981" y="83776"/>
                  </a:lnTo>
                  <a:lnTo>
                    <a:pt x="14548" y="104425"/>
                  </a:lnTo>
                  <a:lnTo>
                    <a:pt x="73490" y="155615"/>
                  </a:lnTo>
                  <a:lnTo>
                    <a:pt x="128869" y="194736"/>
                  </a:lnTo>
                  <a:lnTo>
                    <a:pt x="143917" y="212232"/>
                  </a:lnTo>
                  <a:lnTo>
                    <a:pt x="149567" y="221811"/>
                  </a:lnTo>
                  <a:lnTo>
                    <a:pt x="150995" y="230537"/>
                  </a:lnTo>
                  <a:lnTo>
                    <a:pt x="149607" y="238694"/>
                  </a:lnTo>
                  <a:lnTo>
                    <a:pt x="146342" y="246472"/>
                  </a:lnTo>
                  <a:lnTo>
                    <a:pt x="127116" y="261352"/>
                  </a:lnTo>
                  <a:lnTo>
                    <a:pt x="67114" y="284380"/>
                  </a:lnTo>
                  <a:lnTo>
                    <a:pt x="23999" y="2936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485555" y="4664125"/>
              <a:ext cx="115814" cy="263213"/>
            </a:xfrm>
            <a:custGeom>
              <a:avLst/>
              <a:gdLst/>
              <a:ahLst/>
              <a:cxnLst/>
              <a:rect l="0" t="0" r="0" b="0"/>
              <a:pathLst>
                <a:path w="115814" h="263213">
                  <a:moveTo>
                    <a:pt x="0" y="0"/>
                  </a:moveTo>
                  <a:lnTo>
                    <a:pt x="38373" y="43962"/>
                  </a:lnTo>
                  <a:lnTo>
                    <a:pt x="66044" y="105447"/>
                  </a:lnTo>
                  <a:lnTo>
                    <a:pt x="84144" y="166282"/>
                  </a:lnTo>
                  <a:lnTo>
                    <a:pt x="101765" y="226878"/>
                  </a:lnTo>
                  <a:lnTo>
                    <a:pt x="115813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538197" y="4664125"/>
              <a:ext cx="200042" cy="579068"/>
            </a:xfrm>
            <a:custGeom>
              <a:avLst/>
              <a:gdLst/>
              <a:ahLst/>
              <a:cxnLst/>
              <a:rect l="0" t="0" r="0" b="0"/>
              <a:pathLst>
                <a:path w="200042" h="579068">
                  <a:moveTo>
                    <a:pt x="200041" y="0"/>
                  </a:moveTo>
                  <a:lnTo>
                    <a:pt x="182083" y="53875"/>
                  </a:lnTo>
                  <a:lnTo>
                    <a:pt x="159303" y="116625"/>
                  </a:lnTo>
                  <a:lnTo>
                    <a:pt x="139747" y="166226"/>
                  </a:lnTo>
                  <a:lnTo>
                    <a:pt x="119136" y="217968"/>
                  </a:lnTo>
                  <a:lnTo>
                    <a:pt x="105202" y="259091"/>
                  </a:lnTo>
                  <a:lnTo>
                    <a:pt x="91210" y="303494"/>
                  </a:lnTo>
                  <a:lnTo>
                    <a:pt x="70179" y="366785"/>
                  </a:lnTo>
                  <a:lnTo>
                    <a:pt x="49130" y="423102"/>
                  </a:lnTo>
                  <a:lnTo>
                    <a:pt x="29245" y="475663"/>
                  </a:lnTo>
                  <a:lnTo>
                    <a:pt x="11453" y="535938"/>
                  </a:lnTo>
                  <a:lnTo>
                    <a:pt x="0" y="5790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824626" y="4611482"/>
              <a:ext cx="171781" cy="368498"/>
            </a:xfrm>
            <a:custGeom>
              <a:avLst/>
              <a:gdLst/>
              <a:ahLst/>
              <a:cxnLst/>
              <a:rect l="0" t="0" r="0" b="0"/>
              <a:pathLst>
                <a:path w="171781" h="368498">
                  <a:moveTo>
                    <a:pt x="92597" y="0"/>
                  </a:moveTo>
                  <a:lnTo>
                    <a:pt x="54224" y="29308"/>
                  </a:lnTo>
                  <a:lnTo>
                    <a:pt x="10595" y="86239"/>
                  </a:lnTo>
                  <a:lnTo>
                    <a:pt x="2834" y="99607"/>
                  </a:lnTo>
                  <a:lnTo>
                    <a:pt x="0" y="112028"/>
                  </a:lnTo>
                  <a:lnTo>
                    <a:pt x="3090" y="135188"/>
                  </a:lnTo>
                  <a:lnTo>
                    <a:pt x="18500" y="157180"/>
                  </a:lnTo>
                  <a:lnTo>
                    <a:pt x="42118" y="177482"/>
                  </a:lnTo>
                  <a:lnTo>
                    <a:pt x="98700" y="206461"/>
                  </a:lnTo>
                  <a:lnTo>
                    <a:pt x="130280" y="223000"/>
                  </a:lnTo>
                  <a:lnTo>
                    <a:pt x="167501" y="249550"/>
                  </a:lnTo>
                  <a:lnTo>
                    <a:pt x="171780" y="259954"/>
                  </a:lnTo>
                  <a:lnTo>
                    <a:pt x="170293" y="287110"/>
                  </a:lnTo>
                  <a:lnTo>
                    <a:pt x="161834" y="309319"/>
                  </a:lnTo>
                  <a:lnTo>
                    <a:pt x="156302" y="318516"/>
                  </a:lnTo>
                  <a:lnTo>
                    <a:pt x="140798" y="331856"/>
                  </a:lnTo>
                  <a:lnTo>
                    <a:pt x="93132" y="362738"/>
                  </a:lnTo>
                  <a:lnTo>
                    <a:pt x="7154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085679" y="4569368"/>
              <a:ext cx="10443" cy="263214"/>
            </a:xfrm>
            <a:custGeom>
              <a:avLst/>
              <a:gdLst/>
              <a:ahLst/>
              <a:cxnLst/>
              <a:rect l="0" t="0" r="0" b="0"/>
              <a:pathLst>
                <a:path w="10443" h="263214">
                  <a:moveTo>
                    <a:pt x="0" y="0"/>
                  </a:moveTo>
                  <a:lnTo>
                    <a:pt x="8333" y="37478"/>
                  </a:lnTo>
                  <a:lnTo>
                    <a:pt x="10094" y="88902"/>
                  </a:lnTo>
                  <a:lnTo>
                    <a:pt x="10442" y="145289"/>
                  </a:lnTo>
                  <a:lnTo>
                    <a:pt x="9333" y="194477"/>
                  </a:lnTo>
                  <a:lnTo>
                    <a:pt x="2190" y="247902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075150" y="4625203"/>
              <a:ext cx="379028" cy="242870"/>
            </a:xfrm>
            <a:custGeom>
              <a:avLst/>
              <a:gdLst/>
              <a:ahLst/>
              <a:cxnLst/>
              <a:rect l="0" t="0" r="0" b="0"/>
              <a:pathLst>
                <a:path w="379028" h="242870">
                  <a:moveTo>
                    <a:pt x="0" y="70507"/>
                  </a:moveTo>
                  <a:lnTo>
                    <a:pt x="11179" y="87274"/>
                  </a:lnTo>
                  <a:lnTo>
                    <a:pt x="40488" y="108880"/>
                  </a:lnTo>
                  <a:lnTo>
                    <a:pt x="94543" y="132723"/>
                  </a:lnTo>
                  <a:lnTo>
                    <a:pt x="129399" y="140804"/>
                  </a:lnTo>
                  <a:lnTo>
                    <a:pt x="175601" y="140079"/>
                  </a:lnTo>
                  <a:lnTo>
                    <a:pt x="237328" y="129353"/>
                  </a:lnTo>
                  <a:lnTo>
                    <a:pt x="289382" y="100328"/>
                  </a:lnTo>
                  <a:lnTo>
                    <a:pt x="316721" y="75703"/>
                  </a:lnTo>
                  <a:lnTo>
                    <a:pt x="332227" y="52539"/>
                  </a:lnTo>
                  <a:lnTo>
                    <a:pt x="337560" y="26647"/>
                  </a:lnTo>
                  <a:lnTo>
                    <a:pt x="337344" y="13191"/>
                  </a:lnTo>
                  <a:lnTo>
                    <a:pt x="333691" y="5390"/>
                  </a:lnTo>
                  <a:lnTo>
                    <a:pt x="327745" y="1360"/>
                  </a:lnTo>
                  <a:lnTo>
                    <a:pt x="311781" y="0"/>
                  </a:lnTo>
                  <a:lnTo>
                    <a:pt x="292988" y="3296"/>
                  </a:lnTo>
                  <a:lnTo>
                    <a:pt x="268265" y="17317"/>
                  </a:lnTo>
                  <a:lnTo>
                    <a:pt x="215679" y="71383"/>
                  </a:lnTo>
                  <a:lnTo>
                    <a:pt x="193497" y="102352"/>
                  </a:lnTo>
                  <a:lnTo>
                    <a:pt x="177696" y="150523"/>
                  </a:lnTo>
                  <a:lnTo>
                    <a:pt x="176783" y="192481"/>
                  </a:lnTo>
                  <a:lnTo>
                    <a:pt x="187365" y="215965"/>
                  </a:lnTo>
                  <a:lnTo>
                    <a:pt x="195100" y="227140"/>
                  </a:lnTo>
                  <a:lnTo>
                    <a:pt x="206106" y="234591"/>
                  </a:lnTo>
                  <a:lnTo>
                    <a:pt x="233933" y="242869"/>
                  </a:lnTo>
                  <a:lnTo>
                    <a:pt x="256438" y="240309"/>
                  </a:lnTo>
                  <a:lnTo>
                    <a:pt x="316185" y="206571"/>
                  </a:lnTo>
                  <a:lnTo>
                    <a:pt x="379027" y="1547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519612" y="4631658"/>
              <a:ext cx="417059" cy="232509"/>
            </a:xfrm>
            <a:custGeom>
              <a:avLst/>
              <a:gdLst/>
              <a:ahLst/>
              <a:cxnLst/>
              <a:rect l="0" t="0" r="0" b="0"/>
              <a:pathLst>
                <a:path w="417059" h="232509">
                  <a:moveTo>
                    <a:pt x="39849" y="881"/>
                  </a:moveTo>
                  <a:lnTo>
                    <a:pt x="25195" y="56022"/>
                  </a:lnTo>
                  <a:lnTo>
                    <a:pt x="11303" y="118757"/>
                  </a:lnTo>
                  <a:lnTo>
                    <a:pt x="3275" y="173254"/>
                  </a:lnTo>
                  <a:lnTo>
                    <a:pt x="1428" y="176628"/>
                  </a:lnTo>
                  <a:lnTo>
                    <a:pt x="197" y="173027"/>
                  </a:lnTo>
                  <a:lnTo>
                    <a:pt x="0" y="155770"/>
                  </a:lnTo>
                  <a:lnTo>
                    <a:pt x="15790" y="95371"/>
                  </a:lnTo>
                  <a:lnTo>
                    <a:pt x="28302" y="63973"/>
                  </a:lnTo>
                  <a:lnTo>
                    <a:pt x="44076" y="42960"/>
                  </a:lnTo>
                  <a:lnTo>
                    <a:pt x="72687" y="22578"/>
                  </a:lnTo>
                  <a:lnTo>
                    <a:pt x="82798" y="22365"/>
                  </a:lnTo>
                  <a:lnTo>
                    <a:pt x="103392" y="31486"/>
                  </a:lnTo>
                  <a:lnTo>
                    <a:pt x="134716" y="61942"/>
                  </a:lnTo>
                  <a:lnTo>
                    <a:pt x="155046" y="95012"/>
                  </a:lnTo>
                  <a:lnTo>
                    <a:pt x="168478" y="143805"/>
                  </a:lnTo>
                  <a:lnTo>
                    <a:pt x="174278" y="191538"/>
                  </a:lnTo>
                  <a:lnTo>
                    <a:pt x="173922" y="195836"/>
                  </a:lnTo>
                  <a:lnTo>
                    <a:pt x="170408" y="185013"/>
                  </a:lnTo>
                  <a:lnTo>
                    <a:pt x="173029" y="157214"/>
                  </a:lnTo>
                  <a:lnTo>
                    <a:pt x="190807" y="97623"/>
                  </a:lnTo>
                  <a:lnTo>
                    <a:pt x="229675" y="35761"/>
                  </a:lnTo>
                  <a:lnTo>
                    <a:pt x="236590" y="27644"/>
                  </a:lnTo>
                  <a:lnTo>
                    <a:pt x="274267" y="5041"/>
                  </a:lnTo>
                  <a:lnTo>
                    <a:pt x="305862" y="0"/>
                  </a:lnTo>
                  <a:lnTo>
                    <a:pt x="335891" y="2829"/>
                  </a:lnTo>
                  <a:lnTo>
                    <a:pt x="357037" y="11885"/>
                  </a:lnTo>
                  <a:lnTo>
                    <a:pt x="387684" y="46906"/>
                  </a:lnTo>
                  <a:lnTo>
                    <a:pt x="407814" y="83148"/>
                  </a:lnTo>
                  <a:lnTo>
                    <a:pt x="415598" y="132881"/>
                  </a:lnTo>
                  <a:lnTo>
                    <a:pt x="417058" y="193418"/>
                  </a:lnTo>
                  <a:lnTo>
                    <a:pt x="408347" y="2325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117472" y="4706239"/>
              <a:ext cx="263214" cy="47695"/>
            </a:xfrm>
            <a:custGeom>
              <a:avLst/>
              <a:gdLst/>
              <a:ahLst/>
              <a:cxnLst/>
              <a:rect l="0" t="0" r="0" b="0"/>
              <a:pathLst>
                <a:path w="263214" h="47695">
                  <a:moveTo>
                    <a:pt x="0" y="0"/>
                  </a:moveTo>
                  <a:lnTo>
                    <a:pt x="63450" y="25194"/>
                  </a:lnTo>
                  <a:lnTo>
                    <a:pt x="110957" y="36580"/>
                  </a:lnTo>
                  <a:lnTo>
                    <a:pt x="173172" y="44140"/>
                  </a:lnTo>
                  <a:lnTo>
                    <a:pt x="198628" y="47694"/>
                  </a:lnTo>
                  <a:lnTo>
                    <a:pt x="243739" y="43563"/>
                  </a:lnTo>
                  <a:lnTo>
                    <a:pt x="263213" y="421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254343" y="4579896"/>
              <a:ext cx="161202" cy="357971"/>
            </a:xfrm>
            <a:custGeom>
              <a:avLst/>
              <a:gdLst/>
              <a:ahLst/>
              <a:cxnLst/>
              <a:rect l="0" t="0" r="0" b="0"/>
              <a:pathLst>
                <a:path w="161202" h="357971">
                  <a:moveTo>
                    <a:pt x="42113" y="0"/>
                  </a:moveTo>
                  <a:lnTo>
                    <a:pt x="100676" y="49499"/>
                  </a:lnTo>
                  <a:lnTo>
                    <a:pt x="129634" y="79622"/>
                  </a:lnTo>
                  <a:lnTo>
                    <a:pt x="154765" y="128206"/>
                  </a:lnTo>
                  <a:lnTo>
                    <a:pt x="161201" y="155246"/>
                  </a:lnTo>
                  <a:lnTo>
                    <a:pt x="160161" y="182863"/>
                  </a:lnTo>
                  <a:lnTo>
                    <a:pt x="141821" y="224718"/>
                  </a:lnTo>
                  <a:lnTo>
                    <a:pt x="98391" y="279538"/>
                  </a:lnTo>
                  <a:lnTo>
                    <a:pt x="39586" y="320269"/>
                  </a:lnTo>
                  <a:lnTo>
                    <a:pt x="0" y="357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605596" y="4640049"/>
              <a:ext cx="200909" cy="457873"/>
            </a:xfrm>
            <a:custGeom>
              <a:avLst/>
              <a:gdLst/>
              <a:ahLst/>
              <a:cxnLst/>
              <a:rect l="0" t="0" r="0" b="0"/>
              <a:pathLst>
                <a:path w="200909" h="457873">
                  <a:moveTo>
                    <a:pt x="154114" y="13547"/>
                  </a:moveTo>
                  <a:lnTo>
                    <a:pt x="137346" y="2369"/>
                  </a:lnTo>
                  <a:lnTo>
                    <a:pt x="119755" y="0"/>
                  </a:lnTo>
                  <a:lnTo>
                    <a:pt x="110151" y="1006"/>
                  </a:lnTo>
                  <a:lnTo>
                    <a:pt x="87001" y="14602"/>
                  </a:lnTo>
                  <a:lnTo>
                    <a:pt x="45191" y="50280"/>
                  </a:lnTo>
                  <a:lnTo>
                    <a:pt x="9058" y="108756"/>
                  </a:lnTo>
                  <a:lnTo>
                    <a:pt x="0" y="151202"/>
                  </a:lnTo>
                  <a:lnTo>
                    <a:pt x="2906" y="189644"/>
                  </a:lnTo>
                  <a:lnTo>
                    <a:pt x="7685" y="198796"/>
                  </a:lnTo>
                  <a:lnTo>
                    <a:pt x="22354" y="212083"/>
                  </a:lnTo>
                  <a:lnTo>
                    <a:pt x="31179" y="213755"/>
                  </a:lnTo>
                  <a:lnTo>
                    <a:pt x="50343" y="209373"/>
                  </a:lnTo>
                  <a:lnTo>
                    <a:pt x="80864" y="188163"/>
                  </a:lnTo>
                  <a:lnTo>
                    <a:pt x="106544" y="148473"/>
                  </a:lnTo>
                  <a:lnTo>
                    <a:pt x="123382" y="110847"/>
                  </a:lnTo>
                  <a:lnTo>
                    <a:pt x="127777" y="106490"/>
                  </a:lnTo>
                  <a:lnTo>
                    <a:pt x="131877" y="107094"/>
                  </a:lnTo>
                  <a:lnTo>
                    <a:pt x="135780" y="111007"/>
                  </a:lnTo>
                  <a:lnTo>
                    <a:pt x="157554" y="162108"/>
                  </a:lnTo>
                  <a:lnTo>
                    <a:pt x="175162" y="222074"/>
                  </a:lnTo>
                  <a:lnTo>
                    <a:pt x="192717" y="283726"/>
                  </a:lnTo>
                  <a:lnTo>
                    <a:pt x="200908" y="320158"/>
                  </a:lnTo>
                  <a:lnTo>
                    <a:pt x="199088" y="350640"/>
                  </a:lnTo>
                  <a:lnTo>
                    <a:pt x="180308" y="395096"/>
                  </a:lnTo>
                  <a:lnTo>
                    <a:pt x="146927" y="432315"/>
                  </a:lnTo>
                  <a:lnTo>
                    <a:pt x="107401" y="454391"/>
                  </a:lnTo>
                  <a:lnTo>
                    <a:pt x="83050" y="457872"/>
                  </a:lnTo>
                  <a:lnTo>
                    <a:pt x="52730" y="453255"/>
                  </a:lnTo>
                  <a:lnTo>
                    <a:pt x="27772" y="4452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949224" y="4695710"/>
              <a:ext cx="16306" cy="200043"/>
            </a:xfrm>
            <a:custGeom>
              <a:avLst/>
              <a:gdLst/>
              <a:ahLst/>
              <a:cxnLst/>
              <a:rect l="0" t="0" r="0" b="0"/>
              <a:pathLst>
                <a:path w="16306" h="200043">
                  <a:moveTo>
                    <a:pt x="0" y="0"/>
                  </a:moveTo>
                  <a:lnTo>
                    <a:pt x="8332" y="37478"/>
                  </a:lnTo>
                  <a:lnTo>
                    <a:pt x="16305" y="96485"/>
                  </a:lnTo>
                  <a:lnTo>
                    <a:pt x="12015" y="156536"/>
                  </a:lnTo>
                  <a:lnTo>
                    <a:pt x="10528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9128208" y="4680769"/>
              <a:ext cx="507062" cy="246356"/>
            </a:xfrm>
            <a:custGeom>
              <a:avLst/>
              <a:gdLst/>
              <a:ahLst/>
              <a:cxnLst/>
              <a:rect l="0" t="0" r="0" b="0"/>
              <a:pathLst>
                <a:path w="507062" h="246356">
                  <a:moveTo>
                    <a:pt x="0" y="14941"/>
                  </a:moveTo>
                  <a:lnTo>
                    <a:pt x="17958" y="68816"/>
                  </a:lnTo>
                  <a:lnTo>
                    <a:pt x="35149" y="131567"/>
                  </a:lnTo>
                  <a:lnTo>
                    <a:pt x="51229" y="169990"/>
                  </a:lnTo>
                  <a:lnTo>
                    <a:pt x="58719" y="175628"/>
                  </a:lnTo>
                  <a:lnTo>
                    <a:pt x="67221" y="177048"/>
                  </a:lnTo>
                  <a:lnTo>
                    <a:pt x="76400" y="175655"/>
                  </a:lnTo>
                  <a:lnTo>
                    <a:pt x="83689" y="171217"/>
                  </a:lnTo>
                  <a:lnTo>
                    <a:pt x="94907" y="156927"/>
                  </a:lnTo>
                  <a:lnTo>
                    <a:pt x="127281" y="95110"/>
                  </a:lnTo>
                  <a:lnTo>
                    <a:pt x="151316" y="45194"/>
                  </a:lnTo>
                  <a:lnTo>
                    <a:pt x="170197" y="19028"/>
                  </a:lnTo>
                  <a:lnTo>
                    <a:pt x="180145" y="11817"/>
                  </a:lnTo>
                  <a:lnTo>
                    <a:pt x="200557" y="6924"/>
                  </a:lnTo>
                  <a:lnTo>
                    <a:pt x="208574" y="10766"/>
                  </a:lnTo>
                  <a:lnTo>
                    <a:pt x="220601" y="27513"/>
                  </a:lnTo>
                  <a:lnTo>
                    <a:pt x="239024" y="81289"/>
                  </a:lnTo>
                  <a:lnTo>
                    <a:pt x="263980" y="118081"/>
                  </a:lnTo>
                  <a:lnTo>
                    <a:pt x="270743" y="125815"/>
                  </a:lnTo>
                  <a:lnTo>
                    <a:pt x="293856" y="137528"/>
                  </a:lnTo>
                  <a:lnTo>
                    <a:pt x="323624" y="144293"/>
                  </a:lnTo>
                  <a:lnTo>
                    <a:pt x="384156" y="139105"/>
                  </a:lnTo>
                  <a:lnTo>
                    <a:pt x="430602" y="126815"/>
                  </a:lnTo>
                  <a:lnTo>
                    <a:pt x="452251" y="110676"/>
                  </a:lnTo>
                  <a:lnTo>
                    <a:pt x="495730" y="64420"/>
                  </a:lnTo>
                  <a:lnTo>
                    <a:pt x="506154" y="45120"/>
                  </a:lnTo>
                  <a:lnTo>
                    <a:pt x="507061" y="35061"/>
                  </a:lnTo>
                  <a:lnTo>
                    <a:pt x="501831" y="14524"/>
                  </a:lnTo>
                  <a:lnTo>
                    <a:pt x="494821" y="7644"/>
                  </a:lnTo>
                  <a:lnTo>
                    <a:pt x="474554" y="0"/>
                  </a:lnTo>
                  <a:lnTo>
                    <a:pt x="446829" y="5961"/>
                  </a:lnTo>
                  <a:lnTo>
                    <a:pt x="392549" y="32794"/>
                  </a:lnTo>
                  <a:lnTo>
                    <a:pt x="356437" y="69030"/>
                  </a:lnTo>
                  <a:lnTo>
                    <a:pt x="335159" y="100767"/>
                  </a:lnTo>
                  <a:lnTo>
                    <a:pt x="322094" y="141627"/>
                  </a:lnTo>
                  <a:lnTo>
                    <a:pt x="318627" y="177701"/>
                  </a:lnTo>
                  <a:lnTo>
                    <a:pt x="326446" y="207771"/>
                  </a:lnTo>
                  <a:lnTo>
                    <a:pt x="341619" y="230495"/>
                  </a:lnTo>
                  <a:lnTo>
                    <a:pt x="360061" y="244494"/>
                  </a:lnTo>
                  <a:lnTo>
                    <a:pt x="369892" y="246355"/>
                  </a:lnTo>
                  <a:lnTo>
                    <a:pt x="410611" y="2360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222964" y="4569368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846674" y="4691584"/>
              <a:ext cx="123607" cy="199103"/>
            </a:xfrm>
            <a:custGeom>
              <a:avLst/>
              <a:gdLst/>
              <a:ahLst/>
              <a:cxnLst/>
              <a:rect l="0" t="0" r="0" b="0"/>
              <a:pathLst>
                <a:path w="123607" h="199103">
                  <a:moveTo>
                    <a:pt x="113078" y="14655"/>
                  </a:moveTo>
                  <a:lnTo>
                    <a:pt x="69115" y="0"/>
                  </a:lnTo>
                  <a:lnTo>
                    <a:pt x="60372" y="1375"/>
                  </a:lnTo>
                  <a:lnTo>
                    <a:pt x="44420" y="12262"/>
                  </a:lnTo>
                  <a:lnTo>
                    <a:pt x="22285" y="38122"/>
                  </a:lnTo>
                  <a:lnTo>
                    <a:pt x="6497" y="73600"/>
                  </a:lnTo>
                  <a:lnTo>
                    <a:pt x="0" y="119337"/>
                  </a:lnTo>
                  <a:lnTo>
                    <a:pt x="3664" y="158756"/>
                  </a:lnTo>
                  <a:lnTo>
                    <a:pt x="15316" y="178525"/>
                  </a:lnTo>
                  <a:lnTo>
                    <a:pt x="23337" y="187073"/>
                  </a:lnTo>
                  <a:lnTo>
                    <a:pt x="44727" y="196570"/>
                  </a:lnTo>
                  <a:lnTo>
                    <a:pt x="56982" y="199102"/>
                  </a:lnTo>
                  <a:lnTo>
                    <a:pt x="67492" y="198451"/>
                  </a:lnTo>
                  <a:lnTo>
                    <a:pt x="123606" y="1725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811393" y="5135942"/>
            <a:ext cx="5725040" cy="904557"/>
            <a:chOff x="2811393" y="5135942"/>
            <a:chExt cx="5725040" cy="904557"/>
          </a:xfrm>
        </p:grpSpPr>
        <p:sp>
          <p:nvSpPr>
            <p:cNvPr id="107" name="Freeform 106"/>
            <p:cNvSpPr/>
            <p:nvPr/>
          </p:nvSpPr>
          <p:spPr>
            <a:xfrm>
              <a:off x="2832166" y="5632746"/>
              <a:ext cx="10530" cy="178986"/>
            </a:xfrm>
            <a:custGeom>
              <a:avLst/>
              <a:gdLst/>
              <a:ahLst/>
              <a:cxnLst/>
              <a:rect l="0" t="0" r="0" b="0"/>
              <a:pathLst>
                <a:path w="10530" h="178986">
                  <a:moveTo>
                    <a:pt x="0" y="0"/>
                  </a:moveTo>
                  <a:lnTo>
                    <a:pt x="0" y="57265"/>
                  </a:lnTo>
                  <a:lnTo>
                    <a:pt x="0" y="118156"/>
                  </a:lnTo>
                  <a:lnTo>
                    <a:pt x="10529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811393" y="5567354"/>
              <a:ext cx="225916" cy="473145"/>
            </a:xfrm>
            <a:custGeom>
              <a:avLst/>
              <a:gdLst/>
              <a:ahLst/>
              <a:cxnLst/>
              <a:rect l="0" t="0" r="0" b="0"/>
              <a:pathLst>
                <a:path w="225916" h="473145">
                  <a:moveTo>
                    <a:pt x="41830" y="454947"/>
                  </a:moveTo>
                  <a:lnTo>
                    <a:pt x="30652" y="471715"/>
                  </a:lnTo>
                  <a:lnTo>
                    <a:pt x="26189" y="473144"/>
                  </a:lnTo>
                  <a:lnTo>
                    <a:pt x="22044" y="470588"/>
                  </a:lnTo>
                  <a:lnTo>
                    <a:pt x="18111" y="465374"/>
                  </a:lnTo>
                  <a:lnTo>
                    <a:pt x="4563" y="416149"/>
                  </a:lnTo>
                  <a:lnTo>
                    <a:pt x="673" y="357033"/>
                  </a:lnTo>
                  <a:lnTo>
                    <a:pt x="0" y="306612"/>
                  </a:lnTo>
                  <a:lnTo>
                    <a:pt x="2920" y="254628"/>
                  </a:lnTo>
                  <a:lnTo>
                    <a:pt x="14313" y="205300"/>
                  </a:lnTo>
                  <a:lnTo>
                    <a:pt x="33535" y="146711"/>
                  </a:lnTo>
                  <a:lnTo>
                    <a:pt x="57002" y="91247"/>
                  </a:lnTo>
                  <a:lnTo>
                    <a:pt x="91112" y="34439"/>
                  </a:lnTo>
                  <a:lnTo>
                    <a:pt x="108187" y="19270"/>
                  </a:lnTo>
                  <a:lnTo>
                    <a:pt x="147744" y="0"/>
                  </a:lnTo>
                  <a:lnTo>
                    <a:pt x="159233" y="740"/>
                  </a:lnTo>
                  <a:lnTo>
                    <a:pt x="184476" y="10922"/>
                  </a:lnTo>
                  <a:lnTo>
                    <a:pt x="205054" y="30265"/>
                  </a:lnTo>
                  <a:lnTo>
                    <a:pt x="213817" y="41974"/>
                  </a:lnTo>
                  <a:lnTo>
                    <a:pt x="223554" y="73702"/>
                  </a:lnTo>
                  <a:lnTo>
                    <a:pt x="225915" y="121667"/>
                  </a:lnTo>
                  <a:lnTo>
                    <a:pt x="220742" y="146555"/>
                  </a:lnTo>
                  <a:lnTo>
                    <a:pt x="202335" y="181468"/>
                  </a:lnTo>
                  <a:lnTo>
                    <a:pt x="153274" y="237205"/>
                  </a:lnTo>
                  <a:lnTo>
                    <a:pt x="119174" y="255250"/>
                  </a:lnTo>
                  <a:lnTo>
                    <a:pt x="92973" y="257789"/>
                  </a:lnTo>
                  <a:lnTo>
                    <a:pt x="79435" y="256827"/>
                  </a:lnTo>
                  <a:lnTo>
                    <a:pt x="69239" y="251507"/>
                  </a:lnTo>
                  <a:lnTo>
                    <a:pt x="54792" y="233118"/>
                  </a:lnTo>
                  <a:lnTo>
                    <a:pt x="41830" y="1706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063793" y="5562470"/>
              <a:ext cx="197854" cy="237819"/>
            </a:xfrm>
            <a:custGeom>
              <a:avLst/>
              <a:gdLst/>
              <a:ahLst/>
              <a:cxnLst/>
              <a:rect l="0" t="0" r="0" b="0"/>
              <a:pathLst>
                <a:path w="197854" h="237819">
                  <a:moveTo>
                    <a:pt x="84228" y="207147"/>
                  </a:moveTo>
                  <a:lnTo>
                    <a:pt x="89817" y="229504"/>
                  </a:lnTo>
                  <a:lnTo>
                    <a:pt x="96143" y="234920"/>
                  </a:lnTo>
                  <a:lnTo>
                    <a:pt x="105039" y="237360"/>
                  </a:lnTo>
                  <a:lnTo>
                    <a:pt x="115650" y="237818"/>
                  </a:lnTo>
                  <a:lnTo>
                    <a:pt x="126233" y="233443"/>
                  </a:lnTo>
                  <a:lnTo>
                    <a:pt x="147350" y="216105"/>
                  </a:lnTo>
                  <a:lnTo>
                    <a:pt x="167792" y="185624"/>
                  </a:lnTo>
                  <a:lnTo>
                    <a:pt x="192656" y="122878"/>
                  </a:lnTo>
                  <a:lnTo>
                    <a:pt x="197853" y="74554"/>
                  </a:lnTo>
                  <a:lnTo>
                    <a:pt x="193804" y="32549"/>
                  </a:lnTo>
                  <a:lnTo>
                    <a:pt x="185181" y="12175"/>
                  </a:lnTo>
                  <a:lnTo>
                    <a:pt x="179606" y="3466"/>
                  </a:lnTo>
                  <a:lnTo>
                    <a:pt x="170040" y="0"/>
                  </a:lnTo>
                  <a:lnTo>
                    <a:pt x="143814" y="2388"/>
                  </a:lnTo>
                  <a:lnTo>
                    <a:pt x="122019" y="11248"/>
                  </a:lnTo>
                  <a:lnTo>
                    <a:pt x="61454" y="62070"/>
                  </a:lnTo>
                  <a:lnTo>
                    <a:pt x="21755" y="115816"/>
                  </a:lnTo>
                  <a:lnTo>
                    <a:pt x="0" y="1545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380120" y="5464290"/>
              <a:ext cx="20586" cy="368499"/>
            </a:xfrm>
            <a:custGeom>
              <a:avLst/>
              <a:gdLst/>
              <a:ahLst/>
              <a:cxnLst/>
              <a:rect l="0" t="0" r="0" b="0"/>
              <a:pathLst>
                <a:path w="20586" h="368499">
                  <a:moveTo>
                    <a:pt x="20585" y="0"/>
                  </a:moveTo>
                  <a:lnTo>
                    <a:pt x="17465" y="55170"/>
                  </a:lnTo>
                  <a:lnTo>
                    <a:pt x="12252" y="110323"/>
                  </a:lnTo>
                  <a:lnTo>
                    <a:pt x="7588" y="159421"/>
                  </a:lnTo>
                  <a:lnTo>
                    <a:pt x="1120" y="222823"/>
                  </a:lnTo>
                  <a:lnTo>
                    <a:pt x="0" y="277372"/>
                  </a:lnTo>
                  <a:lnTo>
                    <a:pt x="6857" y="338366"/>
                  </a:lnTo>
                  <a:lnTo>
                    <a:pt x="10056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600746" y="5748560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832373" y="5443233"/>
              <a:ext cx="266721" cy="411692"/>
            </a:xfrm>
            <a:custGeom>
              <a:avLst/>
              <a:gdLst/>
              <a:ahLst/>
              <a:cxnLst/>
              <a:rect l="0" t="0" r="0" b="0"/>
              <a:pathLst>
                <a:path w="266721" h="411692">
                  <a:moveTo>
                    <a:pt x="189513" y="0"/>
                  </a:moveTo>
                  <a:lnTo>
                    <a:pt x="191853" y="33622"/>
                  </a:lnTo>
                  <a:lnTo>
                    <a:pt x="213232" y="93407"/>
                  </a:lnTo>
                  <a:lnTo>
                    <a:pt x="231515" y="147222"/>
                  </a:lnTo>
                  <a:lnTo>
                    <a:pt x="249160" y="207254"/>
                  </a:lnTo>
                  <a:lnTo>
                    <a:pt x="266720" y="262776"/>
                  </a:lnTo>
                  <a:lnTo>
                    <a:pt x="266072" y="300258"/>
                  </a:lnTo>
                  <a:lnTo>
                    <a:pt x="254202" y="352505"/>
                  </a:lnTo>
                  <a:lnTo>
                    <a:pt x="230540" y="387783"/>
                  </a:lnTo>
                  <a:lnTo>
                    <a:pt x="223884" y="395392"/>
                  </a:lnTo>
                  <a:lnTo>
                    <a:pt x="200889" y="406967"/>
                  </a:lnTo>
                  <a:lnTo>
                    <a:pt x="186569" y="411691"/>
                  </a:lnTo>
                  <a:lnTo>
                    <a:pt x="151940" y="410702"/>
                  </a:lnTo>
                  <a:lnTo>
                    <a:pt x="115492" y="400123"/>
                  </a:lnTo>
                  <a:lnTo>
                    <a:pt x="60205" y="361444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253513" y="5494550"/>
              <a:ext cx="218683" cy="211197"/>
            </a:xfrm>
            <a:custGeom>
              <a:avLst/>
              <a:gdLst/>
              <a:ahLst/>
              <a:cxnLst/>
              <a:rect l="0" t="0" r="0" b="0"/>
              <a:pathLst>
                <a:path w="218683" h="211197">
                  <a:moveTo>
                    <a:pt x="0" y="22383"/>
                  </a:moveTo>
                  <a:lnTo>
                    <a:pt x="17958" y="76258"/>
                  </a:lnTo>
                  <a:lnTo>
                    <a:pt x="40738" y="127830"/>
                  </a:lnTo>
                  <a:lnTo>
                    <a:pt x="68272" y="183115"/>
                  </a:lnTo>
                  <a:lnTo>
                    <a:pt x="86495" y="203394"/>
                  </a:lnTo>
                  <a:lnTo>
                    <a:pt x="97438" y="208568"/>
                  </a:lnTo>
                  <a:lnTo>
                    <a:pt x="122075" y="211196"/>
                  </a:lnTo>
                  <a:lnTo>
                    <a:pt x="142383" y="205346"/>
                  </a:lnTo>
                  <a:lnTo>
                    <a:pt x="160378" y="192607"/>
                  </a:lnTo>
                  <a:lnTo>
                    <a:pt x="187899" y="160297"/>
                  </a:lnTo>
                  <a:lnTo>
                    <a:pt x="212943" y="106748"/>
                  </a:lnTo>
                  <a:lnTo>
                    <a:pt x="218682" y="63887"/>
                  </a:lnTo>
                  <a:lnTo>
                    <a:pt x="210666" y="37320"/>
                  </a:lnTo>
                  <a:lnTo>
                    <a:pt x="203615" y="25322"/>
                  </a:lnTo>
                  <a:lnTo>
                    <a:pt x="183302" y="8871"/>
                  </a:lnTo>
                  <a:lnTo>
                    <a:pt x="159847" y="0"/>
                  </a:lnTo>
                  <a:lnTo>
                    <a:pt x="126911" y="1583"/>
                  </a:lnTo>
                  <a:lnTo>
                    <a:pt x="94925" y="10631"/>
                  </a:lnTo>
                  <a:lnTo>
                    <a:pt x="55795" y="34056"/>
                  </a:lnTo>
                  <a:lnTo>
                    <a:pt x="40006" y="45118"/>
                  </a:lnTo>
                  <a:lnTo>
                    <a:pt x="10529" y="539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558840" y="5316891"/>
              <a:ext cx="245508" cy="368499"/>
            </a:xfrm>
            <a:custGeom>
              <a:avLst/>
              <a:gdLst/>
              <a:ahLst/>
              <a:cxnLst/>
              <a:rect l="0" t="0" r="0" b="0"/>
              <a:pathLst>
                <a:path w="245508" h="368499">
                  <a:moveTo>
                    <a:pt x="0" y="0"/>
                  </a:moveTo>
                  <a:lnTo>
                    <a:pt x="11178" y="11179"/>
                  </a:lnTo>
                  <a:lnTo>
                    <a:pt x="34844" y="73218"/>
                  </a:lnTo>
                  <a:lnTo>
                    <a:pt x="47913" y="124124"/>
                  </a:lnTo>
                  <a:lnTo>
                    <a:pt x="51708" y="179240"/>
                  </a:lnTo>
                  <a:lnTo>
                    <a:pt x="52458" y="235187"/>
                  </a:lnTo>
                  <a:lnTo>
                    <a:pt x="52606" y="292469"/>
                  </a:lnTo>
                  <a:lnTo>
                    <a:pt x="52631" y="330113"/>
                  </a:lnTo>
                  <a:lnTo>
                    <a:pt x="53811" y="275821"/>
                  </a:lnTo>
                  <a:lnTo>
                    <a:pt x="67296" y="221373"/>
                  </a:lnTo>
                  <a:lnTo>
                    <a:pt x="82010" y="180209"/>
                  </a:lnTo>
                  <a:lnTo>
                    <a:pt x="112936" y="141004"/>
                  </a:lnTo>
                  <a:lnTo>
                    <a:pt x="144726" y="125097"/>
                  </a:lnTo>
                  <a:lnTo>
                    <a:pt x="189371" y="124154"/>
                  </a:lnTo>
                  <a:lnTo>
                    <a:pt x="216355" y="137847"/>
                  </a:lnTo>
                  <a:lnTo>
                    <a:pt x="228465" y="148050"/>
                  </a:lnTo>
                  <a:lnTo>
                    <a:pt x="241920" y="171865"/>
                  </a:lnTo>
                  <a:lnTo>
                    <a:pt x="245507" y="184767"/>
                  </a:lnTo>
                  <a:lnTo>
                    <a:pt x="239379" y="236460"/>
                  </a:lnTo>
                  <a:lnTo>
                    <a:pt x="228334" y="279462"/>
                  </a:lnTo>
                  <a:lnTo>
                    <a:pt x="214955" y="300070"/>
                  </a:lnTo>
                  <a:lnTo>
                    <a:pt x="174882" y="338560"/>
                  </a:lnTo>
                  <a:lnTo>
                    <a:pt x="117792" y="363347"/>
                  </a:lnTo>
                  <a:lnTo>
                    <a:pt x="94756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902533" y="5359005"/>
              <a:ext cx="206714" cy="326385"/>
            </a:xfrm>
            <a:custGeom>
              <a:avLst/>
              <a:gdLst/>
              <a:ahLst/>
              <a:cxnLst/>
              <a:rect l="0" t="0" r="0" b="0"/>
              <a:pathLst>
                <a:path w="206714" h="326385">
                  <a:moveTo>
                    <a:pt x="98504" y="0"/>
                  </a:moveTo>
                  <a:lnTo>
                    <a:pt x="35170" y="63334"/>
                  </a:lnTo>
                  <a:lnTo>
                    <a:pt x="1635" y="102458"/>
                  </a:lnTo>
                  <a:lnTo>
                    <a:pt x="0" y="111589"/>
                  </a:lnTo>
                  <a:lnTo>
                    <a:pt x="3588" y="118846"/>
                  </a:lnTo>
                  <a:lnTo>
                    <a:pt x="10660" y="124854"/>
                  </a:lnTo>
                  <a:lnTo>
                    <a:pt x="18884" y="127690"/>
                  </a:lnTo>
                  <a:lnTo>
                    <a:pt x="69778" y="126955"/>
                  </a:lnTo>
                  <a:lnTo>
                    <a:pt x="127817" y="126524"/>
                  </a:lnTo>
                  <a:lnTo>
                    <a:pt x="161835" y="128762"/>
                  </a:lnTo>
                  <a:lnTo>
                    <a:pt x="188652" y="137556"/>
                  </a:lnTo>
                  <a:lnTo>
                    <a:pt x="197207" y="145517"/>
                  </a:lnTo>
                  <a:lnTo>
                    <a:pt x="206713" y="166839"/>
                  </a:lnTo>
                  <a:lnTo>
                    <a:pt x="201579" y="195034"/>
                  </a:lnTo>
                  <a:lnTo>
                    <a:pt x="182077" y="234433"/>
                  </a:lnTo>
                  <a:lnTo>
                    <a:pt x="132227" y="291925"/>
                  </a:lnTo>
                  <a:lnTo>
                    <a:pt x="115831" y="306390"/>
                  </a:lnTo>
                  <a:lnTo>
                    <a:pt x="88040" y="319940"/>
                  </a:lnTo>
                  <a:lnTo>
                    <a:pt x="56390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464290" y="5243192"/>
              <a:ext cx="21017" cy="400084"/>
            </a:xfrm>
            <a:custGeom>
              <a:avLst/>
              <a:gdLst/>
              <a:ahLst/>
              <a:cxnLst/>
              <a:rect l="0" t="0" r="0" b="0"/>
              <a:pathLst>
                <a:path w="21017" h="400084">
                  <a:moveTo>
                    <a:pt x="0" y="0"/>
                  </a:moveTo>
                  <a:lnTo>
                    <a:pt x="8334" y="48931"/>
                  </a:lnTo>
                  <a:lnTo>
                    <a:pt x="12998" y="96776"/>
                  </a:lnTo>
                  <a:lnTo>
                    <a:pt x="18670" y="147997"/>
                  </a:lnTo>
                  <a:lnTo>
                    <a:pt x="20350" y="197099"/>
                  </a:lnTo>
                  <a:lnTo>
                    <a:pt x="20847" y="244403"/>
                  </a:lnTo>
                  <a:lnTo>
                    <a:pt x="21016" y="307200"/>
                  </a:lnTo>
                  <a:lnTo>
                    <a:pt x="12719" y="367357"/>
                  </a:lnTo>
                  <a:lnTo>
                    <a:pt x="10529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464290" y="5392605"/>
              <a:ext cx="492493" cy="256846"/>
            </a:xfrm>
            <a:custGeom>
              <a:avLst/>
              <a:gdLst/>
              <a:ahLst/>
              <a:cxnLst/>
              <a:rect l="0" t="0" r="0" b="0"/>
              <a:pathLst>
                <a:path w="492493" h="256846">
                  <a:moveTo>
                    <a:pt x="0" y="19043"/>
                  </a:moveTo>
                  <a:lnTo>
                    <a:pt x="48931" y="27376"/>
                  </a:lnTo>
                  <a:lnTo>
                    <a:pt x="108062" y="23549"/>
                  </a:lnTo>
                  <a:lnTo>
                    <a:pt x="170555" y="8183"/>
                  </a:lnTo>
                  <a:lnTo>
                    <a:pt x="225023" y="0"/>
                  </a:lnTo>
                  <a:lnTo>
                    <a:pt x="286908" y="724"/>
                  </a:lnTo>
                  <a:lnTo>
                    <a:pt x="312349" y="9341"/>
                  </a:lnTo>
                  <a:lnTo>
                    <a:pt x="321706" y="18424"/>
                  </a:lnTo>
                  <a:lnTo>
                    <a:pt x="335223" y="44114"/>
                  </a:lnTo>
                  <a:lnTo>
                    <a:pt x="343821" y="102641"/>
                  </a:lnTo>
                  <a:lnTo>
                    <a:pt x="345832" y="145105"/>
                  </a:lnTo>
                  <a:lnTo>
                    <a:pt x="350084" y="202234"/>
                  </a:lnTo>
                  <a:lnTo>
                    <a:pt x="356804" y="231482"/>
                  </a:lnTo>
                  <a:lnTo>
                    <a:pt x="367590" y="252280"/>
                  </a:lnTo>
                  <a:lnTo>
                    <a:pt x="374912" y="256423"/>
                  </a:lnTo>
                  <a:lnTo>
                    <a:pt x="383302" y="256845"/>
                  </a:lnTo>
                  <a:lnTo>
                    <a:pt x="392405" y="254786"/>
                  </a:lnTo>
                  <a:lnTo>
                    <a:pt x="447787" y="211640"/>
                  </a:lnTo>
                  <a:lnTo>
                    <a:pt x="463399" y="194719"/>
                  </a:lnTo>
                  <a:lnTo>
                    <a:pt x="486915" y="144949"/>
                  </a:lnTo>
                  <a:lnTo>
                    <a:pt x="492492" y="102492"/>
                  </a:lnTo>
                  <a:lnTo>
                    <a:pt x="487557" y="76018"/>
                  </a:lnTo>
                  <a:lnTo>
                    <a:pt x="482966" y="64045"/>
                  </a:lnTo>
                  <a:lnTo>
                    <a:pt x="474055" y="54894"/>
                  </a:lnTo>
                  <a:lnTo>
                    <a:pt x="448558" y="41606"/>
                  </a:lnTo>
                  <a:lnTo>
                    <a:pt x="395729" y="38726"/>
                  </a:lnTo>
                  <a:lnTo>
                    <a:pt x="340212" y="48234"/>
                  </a:lnTo>
                  <a:lnTo>
                    <a:pt x="307474" y="59148"/>
                  </a:lnTo>
                  <a:lnTo>
                    <a:pt x="252684" y="92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357007" y="5306363"/>
              <a:ext cx="203485" cy="284270"/>
            </a:xfrm>
            <a:custGeom>
              <a:avLst/>
              <a:gdLst/>
              <a:ahLst/>
              <a:cxnLst/>
              <a:rect l="0" t="0" r="0" b="0"/>
              <a:pathLst>
                <a:path w="203485" h="284270">
                  <a:moveTo>
                    <a:pt x="107491" y="0"/>
                  </a:moveTo>
                  <a:lnTo>
                    <a:pt x="52350" y="25832"/>
                  </a:lnTo>
                  <a:lnTo>
                    <a:pt x="9525" y="54057"/>
                  </a:lnTo>
                  <a:lnTo>
                    <a:pt x="2406" y="62945"/>
                  </a:lnTo>
                  <a:lnTo>
                    <a:pt x="0" y="71209"/>
                  </a:lnTo>
                  <a:lnTo>
                    <a:pt x="735" y="79058"/>
                  </a:lnTo>
                  <a:lnTo>
                    <a:pt x="7074" y="84291"/>
                  </a:lnTo>
                  <a:lnTo>
                    <a:pt x="59276" y="95809"/>
                  </a:lnTo>
                  <a:lnTo>
                    <a:pt x="111923" y="105597"/>
                  </a:lnTo>
                  <a:lnTo>
                    <a:pt x="165736" y="119025"/>
                  </a:lnTo>
                  <a:lnTo>
                    <a:pt x="181416" y="124974"/>
                  </a:lnTo>
                  <a:lnTo>
                    <a:pt x="191869" y="133619"/>
                  </a:lnTo>
                  <a:lnTo>
                    <a:pt x="203484" y="155702"/>
                  </a:lnTo>
                  <a:lnTo>
                    <a:pt x="203072" y="168142"/>
                  </a:lnTo>
                  <a:lnTo>
                    <a:pt x="193255" y="194443"/>
                  </a:lnTo>
                  <a:lnTo>
                    <a:pt x="143876" y="248067"/>
                  </a:lnTo>
                  <a:lnTo>
                    <a:pt x="106359" y="268626"/>
                  </a:lnTo>
                  <a:lnTo>
                    <a:pt x="68273" y="280833"/>
                  </a:lnTo>
                  <a:lnTo>
                    <a:pt x="4432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654011" y="5327420"/>
              <a:ext cx="115814" cy="238647"/>
            </a:xfrm>
            <a:custGeom>
              <a:avLst/>
              <a:gdLst/>
              <a:ahLst/>
              <a:cxnLst/>
              <a:rect l="0" t="0" r="0" b="0"/>
              <a:pathLst>
                <a:path w="115814" h="238647">
                  <a:moveTo>
                    <a:pt x="0" y="115813"/>
                  </a:moveTo>
                  <a:lnTo>
                    <a:pt x="3119" y="158505"/>
                  </a:lnTo>
                  <a:lnTo>
                    <a:pt x="19127" y="216712"/>
                  </a:lnTo>
                  <a:lnTo>
                    <a:pt x="30338" y="235136"/>
                  </a:lnTo>
                  <a:lnTo>
                    <a:pt x="36603" y="238646"/>
                  </a:lnTo>
                  <a:lnTo>
                    <a:pt x="43119" y="238646"/>
                  </a:lnTo>
                  <a:lnTo>
                    <a:pt x="49803" y="236306"/>
                  </a:lnTo>
                  <a:lnTo>
                    <a:pt x="55428" y="230067"/>
                  </a:lnTo>
                  <a:lnTo>
                    <a:pt x="68936" y="197760"/>
                  </a:lnTo>
                  <a:lnTo>
                    <a:pt x="80346" y="150492"/>
                  </a:lnTo>
                  <a:lnTo>
                    <a:pt x="89967" y="93723"/>
                  </a:lnTo>
                  <a:lnTo>
                    <a:pt x="95677" y="42848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854667" y="5292752"/>
              <a:ext cx="167520" cy="428599"/>
            </a:xfrm>
            <a:custGeom>
              <a:avLst/>
              <a:gdLst/>
              <a:ahLst/>
              <a:cxnLst/>
              <a:rect l="0" t="0" r="0" b="0"/>
              <a:pathLst>
                <a:path w="167520" h="428599">
                  <a:moveTo>
                    <a:pt x="52028" y="403165"/>
                  </a:moveTo>
                  <a:lnTo>
                    <a:pt x="46438" y="425522"/>
                  </a:lnTo>
                  <a:lnTo>
                    <a:pt x="43622" y="428598"/>
                  </a:lnTo>
                  <a:lnTo>
                    <a:pt x="40575" y="427140"/>
                  </a:lnTo>
                  <a:lnTo>
                    <a:pt x="30696" y="408319"/>
                  </a:lnTo>
                  <a:lnTo>
                    <a:pt x="16878" y="348161"/>
                  </a:lnTo>
                  <a:lnTo>
                    <a:pt x="6388" y="292241"/>
                  </a:lnTo>
                  <a:lnTo>
                    <a:pt x="1459" y="244217"/>
                  </a:lnTo>
                  <a:lnTo>
                    <a:pt x="0" y="194763"/>
                  </a:lnTo>
                  <a:lnTo>
                    <a:pt x="7912" y="135225"/>
                  </a:lnTo>
                  <a:lnTo>
                    <a:pt x="23860" y="88456"/>
                  </a:lnTo>
                  <a:lnTo>
                    <a:pt x="62856" y="27359"/>
                  </a:lnTo>
                  <a:lnTo>
                    <a:pt x="77897" y="12702"/>
                  </a:lnTo>
                  <a:lnTo>
                    <a:pt x="96280" y="2289"/>
                  </a:lnTo>
                  <a:lnTo>
                    <a:pt x="119269" y="0"/>
                  </a:lnTo>
                  <a:lnTo>
                    <a:pt x="131950" y="1028"/>
                  </a:lnTo>
                  <a:lnTo>
                    <a:pt x="142744" y="6392"/>
                  </a:lnTo>
                  <a:lnTo>
                    <a:pt x="160976" y="24830"/>
                  </a:lnTo>
                  <a:lnTo>
                    <a:pt x="167519" y="51742"/>
                  </a:lnTo>
                  <a:lnTo>
                    <a:pt x="165358" y="80861"/>
                  </a:lnTo>
                  <a:lnTo>
                    <a:pt x="144103" y="139104"/>
                  </a:lnTo>
                  <a:lnTo>
                    <a:pt x="114383" y="192484"/>
                  </a:lnTo>
                  <a:lnTo>
                    <a:pt x="86961" y="229098"/>
                  </a:lnTo>
                  <a:lnTo>
                    <a:pt x="41499" y="2557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066381" y="5300680"/>
              <a:ext cx="169623" cy="398818"/>
            </a:xfrm>
            <a:custGeom>
              <a:avLst/>
              <a:gdLst/>
              <a:ahLst/>
              <a:cxnLst/>
              <a:rect l="0" t="0" r="0" b="0"/>
              <a:pathLst>
                <a:path w="169623" h="398818">
                  <a:moveTo>
                    <a:pt x="40355" y="100440"/>
                  </a:moveTo>
                  <a:lnTo>
                    <a:pt x="40355" y="158108"/>
                  </a:lnTo>
                  <a:lnTo>
                    <a:pt x="40355" y="216572"/>
                  </a:lnTo>
                  <a:lnTo>
                    <a:pt x="40355" y="270290"/>
                  </a:lnTo>
                  <a:lnTo>
                    <a:pt x="40355" y="330956"/>
                  </a:lnTo>
                  <a:lnTo>
                    <a:pt x="34765" y="393588"/>
                  </a:lnTo>
                  <a:lnTo>
                    <a:pt x="30780" y="398817"/>
                  </a:lnTo>
                  <a:lnTo>
                    <a:pt x="25782" y="396454"/>
                  </a:lnTo>
                  <a:lnTo>
                    <a:pt x="20111" y="389029"/>
                  </a:lnTo>
                  <a:lnTo>
                    <a:pt x="13810" y="368302"/>
                  </a:lnTo>
                  <a:lnTo>
                    <a:pt x="4176" y="311278"/>
                  </a:lnTo>
                  <a:lnTo>
                    <a:pt x="0" y="260916"/>
                  </a:lnTo>
                  <a:lnTo>
                    <a:pt x="4352" y="208949"/>
                  </a:lnTo>
                  <a:lnTo>
                    <a:pt x="13050" y="156507"/>
                  </a:lnTo>
                  <a:lnTo>
                    <a:pt x="27639" y="95960"/>
                  </a:lnTo>
                  <a:lnTo>
                    <a:pt x="58539" y="38065"/>
                  </a:lnTo>
                  <a:lnTo>
                    <a:pt x="84738" y="11508"/>
                  </a:lnTo>
                  <a:lnTo>
                    <a:pt x="107654" y="2423"/>
                  </a:lnTo>
                  <a:lnTo>
                    <a:pt x="120316" y="0"/>
                  </a:lnTo>
                  <a:lnTo>
                    <a:pt x="140624" y="3547"/>
                  </a:lnTo>
                  <a:lnTo>
                    <a:pt x="149315" y="7768"/>
                  </a:lnTo>
                  <a:lnTo>
                    <a:pt x="162092" y="24938"/>
                  </a:lnTo>
                  <a:lnTo>
                    <a:pt x="167136" y="36067"/>
                  </a:lnTo>
                  <a:lnTo>
                    <a:pt x="169622" y="57791"/>
                  </a:lnTo>
                  <a:lnTo>
                    <a:pt x="158676" y="110898"/>
                  </a:lnTo>
                  <a:lnTo>
                    <a:pt x="147683" y="141363"/>
                  </a:lnTo>
                  <a:lnTo>
                    <a:pt x="103235" y="203254"/>
                  </a:lnTo>
                  <a:lnTo>
                    <a:pt x="82383" y="222930"/>
                  </a:lnTo>
                  <a:lnTo>
                    <a:pt x="61412" y="2373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275192" y="5327299"/>
              <a:ext cx="165142" cy="191604"/>
            </a:xfrm>
            <a:custGeom>
              <a:avLst/>
              <a:gdLst/>
              <a:ahLst/>
              <a:cxnLst/>
              <a:rect l="0" t="0" r="0" b="0"/>
              <a:pathLst>
                <a:path w="165142" h="191604">
                  <a:moveTo>
                    <a:pt x="42114" y="31706"/>
                  </a:moveTo>
                  <a:lnTo>
                    <a:pt x="38994" y="74398"/>
                  </a:lnTo>
                  <a:lnTo>
                    <a:pt x="36049" y="97474"/>
                  </a:lnTo>
                  <a:lnTo>
                    <a:pt x="43688" y="156828"/>
                  </a:lnTo>
                  <a:lnTo>
                    <a:pt x="46673" y="171273"/>
                  </a:lnTo>
                  <a:lnTo>
                    <a:pt x="53342" y="180903"/>
                  </a:lnTo>
                  <a:lnTo>
                    <a:pt x="62467" y="187323"/>
                  </a:lnTo>
                  <a:lnTo>
                    <a:pt x="73231" y="191603"/>
                  </a:lnTo>
                  <a:lnTo>
                    <a:pt x="83915" y="190946"/>
                  </a:lnTo>
                  <a:lnTo>
                    <a:pt x="105146" y="180859"/>
                  </a:lnTo>
                  <a:lnTo>
                    <a:pt x="136829" y="144270"/>
                  </a:lnTo>
                  <a:lnTo>
                    <a:pt x="157266" y="107563"/>
                  </a:lnTo>
                  <a:lnTo>
                    <a:pt x="165141" y="63281"/>
                  </a:lnTo>
                  <a:lnTo>
                    <a:pt x="161885" y="24294"/>
                  </a:lnTo>
                  <a:lnTo>
                    <a:pt x="157056" y="15066"/>
                  </a:lnTo>
                  <a:lnTo>
                    <a:pt x="142333" y="1694"/>
                  </a:lnTo>
                  <a:lnTo>
                    <a:pt x="131153" y="0"/>
                  </a:lnTo>
                  <a:lnTo>
                    <a:pt x="103134" y="4356"/>
                  </a:lnTo>
                  <a:lnTo>
                    <a:pt x="45312" y="35846"/>
                  </a:lnTo>
                  <a:lnTo>
                    <a:pt x="0" y="632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559654" y="5135942"/>
              <a:ext cx="209739" cy="380992"/>
            </a:xfrm>
            <a:custGeom>
              <a:avLst/>
              <a:gdLst/>
              <a:ahLst/>
              <a:cxnLst/>
              <a:rect l="0" t="0" r="0" b="0"/>
              <a:pathLst>
                <a:path w="209739" h="380992">
                  <a:moveTo>
                    <a:pt x="10336" y="317820"/>
                  </a:moveTo>
                  <a:lnTo>
                    <a:pt x="4747" y="334587"/>
                  </a:lnTo>
                  <a:lnTo>
                    <a:pt x="3101" y="334847"/>
                  </a:lnTo>
                  <a:lnTo>
                    <a:pt x="458" y="295404"/>
                  </a:lnTo>
                  <a:lnTo>
                    <a:pt x="0" y="246837"/>
                  </a:lnTo>
                  <a:lnTo>
                    <a:pt x="5435" y="188505"/>
                  </a:lnTo>
                  <a:lnTo>
                    <a:pt x="26178" y="131923"/>
                  </a:lnTo>
                  <a:lnTo>
                    <a:pt x="52806" y="78805"/>
                  </a:lnTo>
                  <a:lnTo>
                    <a:pt x="101604" y="16803"/>
                  </a:lnTo>
                  <a:lnTo>
                    <a:pt x="133824" y="772"/>
                  </a:lnTo>
                  <a:lnTo>
                    <a:pt x="145304" y="0"/>
                  </a:lnTo>
                  <a:lnTo>
                    <a:pt x="167418" y="5381"/>
                  </a:lnTo>
                  <a:lnTo>
                    <a:pt x="185824" y="21810"/>
                  </a:lnTo>
                  <a:lnTo>
                    <a:pt x="194009" y="32743"/>
                  </a:lnTo>
                  <a:lnTo>
                    <a:pt x="205527" y="87253"/>
                  </a:lnTo>
                  <a:lnTo>
                    <a:pt x="208222" y="131898"/>
                  </a:lnTo>
                  <a:lnTo>
                    <a:pt x="209738" y="193712"/>
                  </a:lnTo>
                  <a:lnTo>
                    <a:pt x="204662" y="256520"/>
                  </a:lnTo>
                  <a:lnTo>
                    <a:pt x="195686" y="310965"/>
                  </a:lnTo>
                  <a:lnTo>
                    <a:pt x="182173" y="363519"/>
                  </a:lnTo>
                  <a:lnTo>
                    <a:pt x="168263" y="3809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654218" y="5221917"/>
              <a:ext cx="431669" cy="294150"/>
            </a:xfrm>
            <a:custGeom>
              <a:avLst/>
              <a:gdLst/>
              <a:ahLst/>
              <a:cxnLst/>
              <a:rect l="0" t="0" r="0" b="0"/>
              <a:pathLst>
                <a:path w="431669" h="294150">
                  <a:moveTo>
                    <a:pt x="0" y="52860"/>
                  </a:moveTo>
                  <a:lnTo>
                    <a:pt x="0" y="75217"/>
                  </a:lnTo>
                  <a:lnTo>
                    <a:pt x="16768" y="111477"/>
                  </a:lnTo>
                  <a:lnTo>
                    <a:pt x="49552" y="140678"/>
                  </a:lnTo>
                  <a:lnTo>
                    <a:pt x="94491" y="164148"/>
                  </a:lnTo>
                  <a:lnTo>
                    <a:pt x="150440" y="174742"/>
                  </a:lnTo>
                  <a:lnTo>
                    <a:pt x="208181" y="169916"/>
                  </a:lnTo>
                  <a:lnTo>
                    <a:pt x="260314" y="154578"/>
                  </a:lnTo>
                  <a:lnTo>
                    <a:pt x="299165" y="129365"/>
                  </a:lnTo>
                  <a:lnTo>
                    <a:pt x="343698" y="87894"/>
                  </a:lnTo>
                  <a:lnTo>
                    <a:pt x="363555" y="51462"/>
                  </a:lnTo>
                  <a:lnTo>
                    <a:pt x="371370" y="31182"/>
                  </a:lnTo>
                  <a:lnTo>
                    <a:pt x="371583" y="22030"/>
                  </a:lnTo>
                  <a:lnTo>
                    <a:pt x="365579" y="5623"/>
                  </a:lnTo>
                  <a:lnTo>
                    <a:pt x="359533" y="1482"/>
                  </a:lnTo>
                  <a:lnTo>
                    <a:pt x="343456" y="0"/>
                  </a:lnTo>
                  <a:lnTo>
                    <a:pt x="327732" y="6360"/>
                  </a:lnTo>
                  <a:lnTo>
                    <a:pt x="268264" y="49710"/>
                  </a:lnTo>
                  <a:lnTo>
                    <a:pt x="240120" y="85904"/>
                  </a:lnTo>
                  <a:lnTo>
                    <a:pt x="218245" y="142869"/>
                  </a:lnTo>
                  <a:lnTo>
                    <a:pt x="212844" y="194563"/>
                  </a:lnTo>
                  <a:lnTo>
                    <a:pt x="217819" y="224634"/>
                  </a:lnTo>
                  <a:lnTo>
                    <a:pt x="229000" y="249697"/>
                  </a:lnTo>
                  <a:lnTo>
                    <a:pt x="245667" y="272535"/>
                  </a:lnTo>
                  <a:lnTo>
                    <a:pt x="274782" y="293944"/>
                  </a:lnTo>
                  <a:lnTo>
                    <a:pt x="301499" y="294149"/>
                  </a:lnTo>
                  <a:lnTo>
                    <a:pt x="329362" y="286442"/>
                  </a:lnTo>
                  <a:lnTo>
                    <a:pt x="388800" y="248948"/>
                  </a:lnTo>
                  <a:lnTo>
                    <a:pt x="431668" y="2107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182144" y="5175094"/>
              <a:ext cx="354289" cy="299726"/>
            </a:xfrm>
            <a:custGeom>
              <a:avLst/>
              <a:gdLst/>
              <a:ahLst/>
              <a:cxnLst/>
              <a:rect l="0" t="0" r="0" b="0"/>
              <a:pathLst>
                <a:path w="354289" h="299726">
                  <a:moveTo>
                    <a:pt x="19556" y="89155"/>
                  </a:moveTo>
                  <a:lnTo>
                    <a:pt x="11223" y="149538"/>
                  </a:lnTo>
                  <a:lnTo>
                    <a:pt x="9678" y="204142"/>
                  </a:lnTo>
                  <a:lnTo>
                    <a:pt x="8147" y="229168"/>
                  </a:lnTo>
                  <a:lnTo>
                    <a:pt x="6100" y="229290"/>
                  </a:lnTo>
                  <a:lnTo>
                    <a:pt x="3566" y="224692"/>
                  </a:lnTo>
                  <a:lnTo>
                    <a:pt x="0" y="190275"/>
                  </a:lnTo>
                  <a:lnTo>
                    <a:pt x="4532" y="154211"/>
                  </a:lnTo>
                  <a:lnTo>
                    <a:pt x="13269" y="135226"/>
                  </a:lnTo>
                  <a:lnTo>
                    <a:pt x="37941" y="103975"/>
                  </a:lnTo>
                  <a:lnTo>
                    <a:pt x="100428" y="62987"/>
                  </a:lnTo>
                  <a:lnTo>
                    <a:pt x="155984" y="33500"/>
                  </a:lnTo>
                  <a:lnTo>
                    <a:pt x="209010" y="12473"/>
                  </a:lnTo>
                  <a:lnTo>
                    <a:pt x="265642" y="5248"/>
                  </a:lnTo>
                  <a:lnTo>
                    <a:pt x="290364" y="0"/>
                  </a:lnTo>
                  <a:lnTo>
                    <a:pt x="294851" y="473"/>
                  </a:lnTo>
                  <a:lnTo>
                    <a:pt x="294333" y="3128"/>
                  </a:lnTo>
                  <a:lnTo>
                    <a:pt x="237972" y="57065"/>
                  </a:lnTo>
                  <a:lnTo>
                    <a:pt x="195151" y="99584"/>
                  </a:lnTo>
                  <a:lnTo>
                    <a:pt x="192771" y="110145"/>
                  </a:lnTo>
                  <a:lnTo>
                    <a:pt x="194694" y="120696"/>
                  </a:lnTo>
                  <a:lnTo>
                    <a:pt x="199485" y="131239"/>
                  </a:lnTo>
                  <a:lnTo>
                    <a:pt x="207359" y="138268"/>
                  </a:lnTo>
                  <a:lnTo>
                    <a:pt x="261255" y="156064"/>
                  </a:lnTo>
                  <a:lnTo>
                    <a:pt x="318206" y="169919"/>
                  </a:lnTo>
                  <a:lnTo>
                    <a:pt x="342972" y="176913"/>
                  </a:lnTo>
                  <a:lnTo>
                    <a:pt x="349810" y="183925"/>
                  </a:lnTo>
                  <a:lnTo>
                    <a:pt x="353199" y="193279"/>
                  </a:lnTo>
                  <a:lnTo>
                    <a:pt x="354288" y="204195"/>
                  </a:lnTo>
                  <a:lnTo>
                    <a:pt x="349260" y="222562"/>
                  </a:lnTo>
                  <a:lnTo>
                    <a:pt x="344644" y="230736"/>
                  </a:lnTo>
                  <a:lnTo>
                    <a:pt x="330156" y="242937"/>
                  </a:lnTo>
                  <a:lnTo>
                    <a:pt x="271779" y="276109"/>
                  </a:lnTo>
                  <a:lnTo>
                    <a:pt x="249808" y="283380"/>
                  </a:lnTo>
                  <a:lnTo>
                    <a:pt x="197576" y="291167"/>
                  </a:lnTo>
                  <a:lnTo>
                    <a:pt x="156426" y="299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5048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5400" y="355600"/>
            <a:ext cx="3606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Trail of Tears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600704" y="1452880"/>
            <a:ext cx="0" cy="574865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885686" y="1400302"/>
            <a:ext cx="0" cy="574852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082" y="1916176"/>
            <a:ext cx="10623169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90600" y="1333500"/>
            <a:ext cx="13970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Causes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08900" y="1346200"/>
            <a:ext cx="14478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Impact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1333500"/>
            <a:ext cx="12192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Event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79715" y="2051454"/>
            <a:ext cx="2963063" cy="1780920"/>
            <a:chOff x="279715" y="2051454"/>
            <a:chExt cx="2963063" cy="1780920"/>
          </a:xfrm>
        </p:grpSpPr>
        <p:sp>
          <p:nvSpPr>
            <p:cNvPr id="9" name="Freeform 8"/>
            <p:cNvSpPr/>
            <p:nvPr/>
          </p:nvSpPr>
          <p:spPr>
            <a:xfrm>
              <a:off x="279715" y="2134027"/>
              <a:ext cx="373053" cy="463938"/>
            </a:xfrm>
            <a:custGeom>
              <a:avLst/>
              <a:gdLst/>
              <a:ahLst/>
              <a:cxnLst/>
              <a:rect l="0" t="0" r="0" b="0"/>
              <a:pathLst>
                <a:path w="373053" h="463938">
                  <a:moveTo>
                    <a:pt x="373052" y="34844"/>
                  </a:moveTo>
                  <a:lnTo>
                    <a:pt x="355071" y="19202"/>
                  </a:lnTo>
                  <a:lnTo>
                    <a:pt x="308900" y="0"/>
                  </a:lnTo>
                  <a:lnTo>
                    <a:pt x="266826" y="473"/>
                  </a:lnTo>
                  <a:lnTo>
                    <a:pt x="217315" y="13611"/>
                  </a:lnTo>
                  <a:lnTo>
                    <a:pt x="164994" y="40182"/>
                  </a:lnTo>
                  <a:lnTo>
                    <a:pt x="110170" y="88189"/>
                  </a:lnTo>
                  <a:lnTo>
                    <a:pt x="68693" y="143341"/>
                  </a:lnTo>
                  <a:lnTo>
                    <a:pt x="39841" y="196915"/>
                  </a:lnTo>
                  <a:lnTo>
                    <a:pt x="20017" y="252558"/>
                  </a:lnTo>
                  <a:lnTo>
                    <a:pt x="4836" y="308609"/>
                  </a:lnTo>
                  <a:lnTo>
                    <a:pt x="0" y="339011"/>
                  </a:lnTo>
                  <a:lnTo>
                    <a:pt x="1750" y="375920"/>
                  </a:lnTo>
                  <a:lnTo>
                    <a:pt x="12667" y="406362"/>
                  </a:lnTo>
                  <a:lnTo>
                    <a:pt x="29217" y="429250"/>
                  </a:lnTo>
                  <a:lnTo>
                    <a:pt x="58265" y="448712"/>
                  </a:lnTo>
                  <a:lnTo>
                    <a:pt x="78729" y="457821"/>
                  </a:lnTo>
                  <a:lnTo>
                    <a:pt x="132337" y="463937"/>
                  </a:lnTo>
                  <a:lnTo>
                    <a:pt x="183316" y="460160"/>
                  </a:lnTo>
                  <a:lnTo>
                    <a:pt x="236397" y="448403"/>
                  </a:lnTo>
                  <a:lnTo>
                    <a:pt x="280439" y="437100"/>
                  </a:lnTo>
                  <a:lnTo>
                    <a:pt x="301085" y="425754"/>
                  </a:lnTo>
                  <a:lnTo>
                    <a:pt x="306357" y="415943"/>
                  </a:lnTo>
                  <a:lnTo>
                    <a:pt x="309094" y="389445"/>
                  </a:lnTo>
                  <a:lnTo>
                    <a:pt x="300173" y="364409"/>
                  </a:lnTo>
                  <a:lnTo>
                    <a:pt x="284509" y="343924"/>
                  </a:lnTo>
                  <a:lnTo>
                    <a:pt x="255960" y="325815"/>
                  </a:lnTo>
                  <a:lnTo>
                    <a:pt x="224104" y="314210"/>
                  </a:lnTo>
                  <a:lnTo>
                    <a:pt x="172011" y="309696"/>
                  </a:lnTo>
                  <a:lnTo>
                    <a:pt x="130896" y="308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26466" y="2223975"/>
              <a:ext cx="315238" cy="366037"/>
            </a:xfrm>
            <a:custGeom>
              <a:avLst/>
              <a:gdLst/>
              <a:ahLst/>
              <a:cxnLst/>
              <a:rect l="0" t="0" r="0" b="0"/>
              <a:pathLst>
                <a:path w="315238" h="366037">
                  <a:moveTo>
                    <a:pt x="0" y="366036"/>
                  </a:moveTo>
                  <a:lnTo>
                    <a:pt x="25194" y="312161"/>
                  </a:lnTo>
                  <a:lnTo>
                    <a:pt x="48880" y="250114"/>
                  </a:lnTo>
                  <a:lnTo>
                    <a:pt x="71338" y="187041"/>
                  </a:lnTo>
                  <a:lnTo>
                    <a:pt x="101968" y="123879"/>
                  </a:lnTo>
                  <a:lnTo>
                    <a:pt x="133470" y="61879"/>
                  </a:lnTo>
                  <a:lnTo>
                    <a:pt x="165423" y="22721"/>
                  </a:lnTo>
                  <a:lnTo>
                    <a:pt x="191734" y="1230"/>
                  </a:lnTo>
                  <a:lnTo>
                    <a:pt x="201522" y="0"/>
                  </a:lnTo>
                  <a:lnTo>
                    <a:pt x="221757" y="7991"/>
                  </a:lnTo>
                  <a:lnTo>
                    <a:pt x="239329" y="29480"/>
                  </a:lnTo>
                  <a:lnTo>
                    <a:pt x="268473" y="92125"/>
                  </a:lnTo>
                  <a:lnTo>
                    <a:pt x="287548" y="153826"/>
                  </a:lnTo>
                  <a:lnTo>
                    <a:pt x="305296" y="217251"/>
                  </a:lnTo>
                  <a:lnTo>
                    <a:pt x="312727" y="267749"/>
                  </a:lnTo>
                  <a:lnTo>
                    <a:pt x="315237" y="326733"/>
                  </a:lnTo>
                  <a:lnTo>
                    <a:pt x="312461" y="345838"/>
                  </a:lnTo>
                  <a:lnTo>
                    <a:pt x="305327" y="3660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89637" y="2421555"/>
              <a:ext cx="157929" cy="31586"/>
            </a:xfrm>
            <a:custGeom>
              <a:avLst/>
              <a:gdLst/>
              <a:ahLst/>
              <a:cxnLst/>
              <a:rect l="0" t="0" r="0" b="0"/>
              <a:pathLst>
                <a:path w="157929" h="31586">
                  <a:moveTo>
                    <a:pt x="0" y="0"/>
                  </a:moveTo>
                  <a:lnTo>
                    <a:pt x="62093" y="14654"/>
                  </a:lnTo>
                  <a:lnTo>
                    <a:pt x="118791" y="28547"/>
                  </a:lnTo>
                  <a:lnTo>
                    <a:pt x="157928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358176" y="2337327"/>
              <a:ext cx="368499" cy="235535"/>
            </a:xfrm>
            <a:custGeom>
              <a:avLst/>
              <a:gdLst/>
              <a:ahLst/>
              <a:cxnLst/>
              <a:rect l="0" t="0" r="0" b="0"/>
              <a:pathLst>
                <a:path w="368499" h="235535">
                  <a:moveTo>
                    <a:pt x="0" y="10528"/>
                  </a:moveTo>
                  <a:lnTo>
                    <a:pt x="27511" y="73956"/>
                  </a:lnTo>
                  <a:lnTo>
                    <a:pt x="45549" y="126375"/>
                  </a:lnTo>
                  <a:lnTo>
                    <a:pt x="60817" y="181764"/>
                  </a:lnTo>
                  <a:lnTo>
                    <a:pt x="91861" y="232224"/>
                  </a:lnTo>
                  <a:lnTo>
                    <a:pt x="98676" y="235534"/>
                  </a:lnTo>
                  <a:lnTo>
                    <a:pt x="105558" y="234232"/>
                  </a:lnTo>
                  <a:lnTo>
                    <a:pt x="112486" y="229854"/>
                  </a:lnTo>
                  <a:lnTo>
                    <a:pt x="123304" y="215631"/>
                  </a:lnTo>
                  <a:lnTo>
                    <a:pt x="147133" y="154328"/>
                  </a:lnTo>
                  <a:lnTo>
                    <a:pt x="172147" y="95668"/>
                  </a:lnTo>
                  <a:lnTo>
                    <a:pt x="198174" y="42234"/>
                  </a:lnTo>
                  <a:lnTo>
                    <a:pt x="204646" y="38684"/>
                  </a:lnTo>
                  <a:lnTo>
                    <a:pt x="211300" y="39827"/>
                  </a:lnTo>
                  <a:lnTo>
                    <a:pt x="218076" y="44099"/>
                  </a:lnTo>
                  <a:lnTo>
                    <a:pt x="228724" y="58204"/>
                  </a:lnTo>
                  <a:lnTo>
                    <a:pt x="248792" y="109526"/>
                  </a:lnTo>
                  <a:lnTo>
                    <a:pt x="260760" y="159964"/>
                  </a:lnTo>
                  <a:lnTo>
                    <a:pt x="285172" y="213875"/>
                  </a:lnTo>
                  <a:lnTo>
                    <a:pt x="291890" y="223301"/>
                  </a:lnTo>
                  <a:lnTo>
                    <a:pt x="298709" y="226076"/>
                  </a:lnTo>
                  <a:lnTo>
                    <a:pt x="305594" y="224417"/>
                  </a:lnTo>
                  <a:lnTo>
                    <a:pt x="312524" y="219801"/>
                  </a:lnTo>
                  <a:lnTo>
                    <a:pt x="323343" y="199075"/>
                  </a:lnTo>
                  <a:lnTo>
                    <a:pt x="339821" y="143698"/>
                  </a:lnTo>
                  <a:lnTo>
                    <a:pt x="353171" y="93765"/>
                  </a:lnTo>
                  <a:lnTo>
                    <a:pt x="360141" y="36242"/>
                  </a:lnTo>
                  <a:lnTo>
                    <a:pt x="3684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778034" y="2348091"/>
              <a:ext cx="159211" cy="194395"/>
            </a:xfrm>
            <a:custGeom>
              <a:avLst/>
              <a:gdLst/>
              <a:ahLst/>
              <a:cxnLst/>
              <a:rect l="0" t="0" r="0" b="0"/>
              <a:pathLst>
                <a:path w="159211" h="194395">
                  <a:moveTo>
                    <a:pt x="148681" y="94521"/>
                  </a:moveTo>
                  <a:lnTo>
                    <a:pt x="157746" y="35904"/>
                  </a:lnTo>
                  <a:lnTo>
                    <a:pt x="152320" y="15436"/>
                  </a:lnTo>
                  <a:lnTo>
                    <a:pt x="147597" y="6703"/>
                  </a:lnTo>
                  <a:lnTo>
                    <a:pt x="139770" y="2050"/>
                  </a:lnTo>
                  <a:lnTo>
                    <a:pt x="118594" y="0"/>
                  </a:lnTo>
                  <a:lnTo>
                    <a:pt x="99824" y="6108"/>
                  </a:lnTo>
                  <a:lnTo>
                    <a:pt x="38062" y="49268"/>
                  </a:lnTo>
                  <a:lnTo>
                    <a:pt x="15819" y="70064"/>
                  </a:lnTo>
                  <a:lnTo>
                    <a:pt x="0" y="107811"/>
                  </a:lnTo>
                  <a:lnTo>
                    <a:pt x="1102" y="136302"/>
                  </a:lnTo>
                  <a:lnTo>
                    <a:pt x="9391" y="162223"/>
                  </a:lnTo>
                  <a:lnTo>
                    <a:pt x="20874" y="181542"/>
                  </a:lnTo>
                  <a:lnTo>
                    <a:pt x="29551" y="187630"/>
                  </a:lnTo>
                  <a:lnTo>
                    <a:pt x="51671" y="194394"/>
                  </a:lnTo>
                  <a:lnTo>
                    <a:pt x="84842" y="192613"/>
                  </a:lnTo>
                  <a:lnTo>
                    <a:pt x="103151" y="184520"/>
                  </a:lnTo>
                  <a:lnTo>
                    <a:pt x="119087" y="171955"/>
                  </a:lnTo>
                  <a:lnTo>
                    <a:pt x="159210" y="1261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39439" y="2379440"/>
              <a:ext cx="92562" cy="200043"/>
            </a:xfrm>
            <a:custGeom>
              <a:avLst/>
              <a:gdLst/>
              <a:ahLst/>
              <a:cxnLst/>
              <a:rect l="0" t="0" r="0" b="0"/>
              <a:pathLst>
                <a:path w="92562" h="200043">
                  <a:moveTo>
                    <a:pt x="8333" y="0"/>
                  </a:moveTo>
                  <a:lnTo>
                    <a:pt x="0" y="48931"/>
                  </a:lnTo>
                  <a:lnTo>
                    <a:pt x="1574" y="90538"/>
                  </a:lnTo>
                  <a:lnTo>
                    <a:pt x="18176" y="141627"/>
                  </a:lnTo>
                  <a:lnTo>
                    <a:pt x="37246" y="171685"/>
                  </a:lnTo>
                  <a:lnTo>
                    <a:pt x="57058" y="184709"/>
                  </a:lnTo>
                  <a:lnTo>
                    <a:pt x="92561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84643" y="2296821"/>
              <a:ext cx="175519" cy="251076"/>
            </a:xfrm>
            <a:custGeom>
              <a:avLst/>
              <a:gdLst/>
              <a:ahLst/>
              <a:cxnLst/>
              <a:rect l="0" t="0" r="0" b="0"/>
              <a:pathLst>
                <a:path w="175519" h="251076">
                  <a:moveTo>
                    <a:pt x="0" y="72091"/>
                  </a:moveTo>
                  <a:lnTo>
                    <a:pt x="0" y="121022"/>
                  </a:lnTo>
                  <a:lnTo>
                    <a:pt x="3119" y="168867"/>
                  </a:lnTo>
                  <a:lnTo>
                    <a:pt x="7235" y="192312"/>
                  </a:lnTo>
                  <a:lnTo>
                    <a:pt x="8333" y="192012"/>
                  </a:lnTo>
                  <a:lnTo>
                    <a:pt x="13455" y="132850"/>
                  </a:lnTo>
                  <a:lnTo>
                    <a:pt x="25043" y="95553"/>
                  </a:lnTo>
                  <a:lnTo>
                    <a:pt x="55187" y="33308"/>
                  </a:lnTo>
                  <a:lnTo>
                    <a:pt x="77573" y="9907"/>
                  </a:lnTo>
                  <a:lnTo>
                    <a:pt x="86810" y="2559"/>
                  </a:lnTo>
                  <a:lnTo>
                    <a:pt x="96478" y="0"/>
                  </a:lnTo>
                  <a:lnTo>
                    <a:pt x="116578" y="3396"/>
                  </a:lnTo>
                  <a:lnTo>
                    <a:pt x="134091" y="22063"/>
                  </a:lnTo>
                  <a:lnTo>
                    <a:pt x="163193" y="82747"/>
                  </a:lnTo>
                  <a:lnTo>
                    <a:pt x="175518" y="135980"/>
                  </a:lnTo>
                  <a:lnTo>
                    <a:pt x="172710" y="197145"/>
                  </a:lnTo>
                  <a:lnTo>
                    <a:pt x="168456" y="2510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358384" y="2210985"/>
              <a:ext cx="21057" cy="315856"/>
            </a:xfrm>
            <a:custGeom>
              <a:avLst/>
              <a:gdLst/>
              <a:ahLst/>
              <a:cxnLst/>
              <a:rect l="0" t="0" r="0" b="0"/>
              <a:pathLst>
                <a:path w="21057" h="315856">
                  <a:moveTo>
                    <a:pt x="0" y="0"/>
                  </a:moveTo>
                  <a:lnTo>
                    <a:pt x="7235" y="51602"/>
                  </a:lnTo>
                  <a:lnTo>
                    <a:pt x="9552" y="112645"/>
                  </a:lnTo>
                  <a:lnTo>
                    <a:pt x="11409" y="161928"/>
                  </a:lnTo>
                  <a:lnTo>
                    <a:pt x="18804" y="223621"/>
                  </a:lnTo>
                  <a:lnTo>
                    <a:pt x="20612" y="286197"/>
                  </a:lnTo>
                  <a:lnTo>
                    <a:pt x="21056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316269" y="2302405"/>
              <a:ext cx="357972" cy="256021"/>
            </a:xfrm>
            <a:custGeom>
              <a:avLst/>
              <a:gdLst/>
              <a:ahLst/>
              <a:cxnLst/>
              <a:rect l="0" t="0" r="0" b="0"/>
              <a:pathLst>
                <a:path w="357972" h="256021">
                  <a:moveTo>
                    <a:pt x="0" y="24393"/>
                  </a:moveTo>
                  <a:lnTo>
                    <a:pt x="55141" y="68356"/>
                  </a:lnTo>
                  <a:lnTo>
                    <a:pt x="114756" y="96487"/>
                  </a:lnTo>
                  <a:lnTo>
                    <a:pt x="171827" y="114259"/>
                  </a:lnTo>
                  <a:lnTo>
                    <a:pt x="221708" y="116531"/>
                  </a:lnTo>
                  <a:lnTo>
                    <a:pt x="261444" y="109145"/>
                  </a:lnTo>
                  <a:lnTo>
                    <a:pt x="301163" y="91489"/>
                  </a:lnTo>
                  <a:lnTo>
                    <a:pt x="351832" y="50170"/>
                  </a:lnTo>
                  <a:lnTo>
                    <a:pt x="356217" y="40408"/>
                  </a:lnTo>
                  <a:lnTo>
                    <a:pt x="357971" y="17083"/>
                  </a:lnTo>
                  <a:lnTo>
                    <a:pt x="352121" y="8991"/>
                  </a:lnTo>
                  <a:lnTo>
                    <a:pt x="330024" y="0"/>
                  </a:lnTo>
                  <a:lnTo>
                    <a:pt x="300706" y="5363"/>
                  </a:lnTo>
                  <a:lnTo>
                    <a:pt x="245403" y="31812"/>
                  </a:lnTo>
                  <a:lnTo>
                    <a:pt x="209089" y="60737"/>
                  </a:lnTo>
                  <a:lnTo>
                    <a:pt x="187775" y="88974"/>
                  </a:lnTo>
                  <a:lnTo>
                    <a:pt x="165642" y="140392"/>
                  </a:lnTo>
                  <a:lnTo>
                    <a:pt x="165803" y="183025"/>
                  </a:lnTo>
                  <a:lnTo>
                    <a:pt x="179755" y="209540"/>
                  </a:lnTo>
                  <a:lnTo>
                    <a:pt x="190027" y="221524"/>
                  </a:lnTo>
                  <a:lnTo>
                    <a:pt x="217038" y="237959"/>
                  </a:lnTo>
                  <a:lnTo>
                    <a:pt x="262010" y="250669"/>
                  </a:lnTo>
                  <a:lnTo>
                    <a:pt x="305327" y="2560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750205" y="2274311"/>
              <a:ext cx="197775" cy="246722"/>
            </a:xfrm>
            <a:custGeom>
              <a:avLst/>
              <a:gdLst/>
              <a:ahLst/>
              <a:cxnLst/>
              <a:rect l="0" t="0" r="0" b="0"/>
              <a:pathLst>
                <a:path w="197775" h="246722">
                  <a:moveTo>
                    <a:pt x="187246" y="63016"/>
                  </a:moveTo>
                  <a:lnTo>
                    <a:pt x="177671" y="24498"/>
                  </a:lnTo>
                  <a:lnTo>
                    <a:pt x="167003" y="6512"/>
                  </a:lnTo>
                  <a:lnTo>
                    <a:pt x="158542" y="1950"/>
                  </a:lnTo>
                  <a:lnTo>
                    <a:pt x="136664" y="0"/>
                  </a:lnTo>
                  <a:lnTo>
                    <a:pt x="103628" y="5480"/>
                  </a:lnTo>
                  <a:lnTo>
                    <a:pt x="77202" y="20102"/>
                  </a:lnTo>
                  <a:lnTo>
                    <a:pt x="33026" y="74398"/>
                  </a:lnTo>
                  <a:lnTo>
                    <a:pt x="9212" y="137752"/>
                  </a:lnTo>
                  <a:lnTo>
                    <a:pt x="0" y="198661"/>
                  </a:lnTo>
                  <a:lnTo>
                    <a:pt x="2754" y="211937"/>
                  </a:lnTo>
                  <a:lnTo>
                    <a:pt x="15172" y="232928"/>
                  </a:lnTo>
                  <a:lnTo>
                    <a:pt x="24567" y="239462"/>
                  </a:lnTo>
                  <a:lnTo>
                    <a:pt x="47484" y="246721"/>
                  </a:lnTo>
                  <a:lnTo>
                    <a:pt x="57806" y="246317"/>
                  </a:lnTo>
                  <a:lnTo>
                    <a:pt x="75515" y="239629"/>
                  </a:lnTo>
                  <a:lnTo>
                    <a:pt x="124613" y="186735"/>
                  </a:lnTo>
                  <a:lnTo>
                    <a:pt x="160706" y="132687"/>
                  </a:lnTo>
                  <a:lnTo>
                    <a:pt x="183152" y="79759"/>
                  </a:lnTo>
                  <a:lnTo>
                    <a:pt x="197774" y="419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869331" y="2051454"/>
              <a:ext cx="89178" cy="443801"/>
            </a:xfrm>
            <a:custGeom>
              <a:avLst/>
              <a:gdLst/>
              <a:ahLst/>
              <a:cxnLst/>
              <a:rect l="0" t="0" r="0" b="0"/>
              <a:pathLst>
                <a:path w="89178" h="443801">
                  <a:moveTo>
                    <a:pt x="89177" y="12132"/>
                  </a:moveTo>
                  <a:lnTo>
                    <a:pt x="77999" y="953"/>
                  </a:lnTo>
                  <a:lnTo>
                    <a:pt x="71196" y="0"/>
                  </a:lnTo>
                  <a:lnTo>
                    <a:pt x="54279" y="5180"/>
                  </a:lnTo>
                  <a:lnTo>
                    <a:pt x="47194" y="13346"/>
                  </a:lnTo>
                  <a:lnTo>
                    <a:pt x="27418" y="65361"/>
                  </a:lnTo>
                  <a:lnTo>
                    <a:pt x="12247" y="121042"/>
                  </a:lnTo>
                  <a:lnTo>
                    <a:pt x="7111" y="168664"/>
                  </a:lnTo>
                  <a:lnTo>
                    <a:pt x="0" y="219818"/>
                  </a:lnTo>
                  <a:lnTo>
                    <a:pt x="3928" y="281100"/>
                  </a:lnTo>
                  <a:lnTo>
                    <a:pt x="15969" y="335146"/>
                  </a:lnTo>
                  <a:lnTo>
                    <a:pt x="34259" y="397949"/>
                  </a:lnTo>
                  <a:lnTo>
                    <a:pt x="57591" y="443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66710" y="2801039"/>
              <a:ext cx="312400" cy="389974"/>
            </a:xfrm>
            <a:custGeom>
              <a:avLst/>
              <a:gdLst/>
              <a:ahLst/>
              <a:cxnLst/>
              <a:rect l="0" t="0" r="0" b="0"/>
              <a:pathLst>
                <a:path w="312400" h="389974">
                  <a:moveTo>
                    <a:pt x="301870" y="41656"/>
                  </a:moveTo>
                  <a:lnTo>
                    <a:pt x="285082" y="96700"/>
                  </a:lnTo>
                  <a:lnTo>
                    <a:pt x="282710" y="121492"/>
                  </a:lnTo>
                  <a:lnTo>
                    <a:pt x="279738" y="125295"/>
                  </a:lnTo>
                  <a:lnTo>
                    <a:pt x="275417" y="123152"/>
                  </a:lnTo>
                  <a:lnTo>
                    <a:pt x="264377" y="107122"/>
                  </a:lnTo>
                  <a:lnTo>
                    <a:pt x="238226" y="52291"/>
                  </a:lnTo>
                  <a:lnTo>
                    <a:pt x="223281" y="26495"/>
                  </a:lnTo>
                  <a:lnTo>
                    <a:pt x="204941" y="7231"/>
                  </a:lnTo>
                  <a:lnTo>
                    <a:pt x="193967" y="2328"/>
                  </a:lnTo>
                  <a:lnTo>
                    <a:pt x="169295" y="0"/>
                  </a:lnTo>
                  <a:lnTo>
                    <a:pt x="148972" y="5984"/>
                  </a:lnTo>
                  <a:lnTo>
                    <a:pt x="111271" y="34479"/>
                  </a:lnTo>
                  <a:lnTo>
                    <a:pt x="67905" y="95664"/>
                  </a:lnTo>
                  <a:lnTo>
                    <a:pt x="33257" y="150720"/>
                  </a:lnTo>
                  <a:lnTo>
                    <a:pt x="12288" y="205485"/>
                  </a:lnTo>
                  <a:lnTo>
                    <a:pt x="0" y="254431"/>
                  </a:lnTo>
                  <a:lnTo>
                    <a:pt x="688" y="291873"/>
                  </a:lnTo>
                  <a:lnTo>
                    <a:pt x="11400" y="335966"/>
                  </a:lnTo>
                  <a:lnTo>
                    <a:pt x="26942" y="362305"/>
                  </a:lnTo>
                  <a:lnTo>
                    <a:pt x="63133" y="384927"/>
                  </a:lnTo>
                  <a:lnTo>
                    <a:pt x="97499" y="389973"/>
                  </a:lnTo>
                  <a:lnTo>
                    <a:pt x="159985" y="383680"/>
                  </a:lnTo>
                  <a:lnTo>
                    <a:pt x="206123" y="370002"/>
                  </a:lnTo>
                  <a:lnTo>
                    <a:pt x="269028" y="332500"/>
                  </a:lnTo>
                  <a:lnTo>
                    <a:pt x="312399" y="2943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45293" y="2864710"/>
              <a:ext cx="217028" cy="281994"/>
            </a:xfrm>
            <a:custGeom>
              <a:avLst/>
              <a:gdLst/>
              <a:ahLst/>
              <a:cxnLst/>
              <a:rect l="0" t="0" r="0" b="0"/>
              <a:pathLst>
                <a:path w="217028" h="281994">
                  <a:moveTo>
                    <a:pt x="118002" y="30627"/>
                  </a:moveTo>
                  <a:lnTo>
                    <a:pt x="95097" y="82677"/>
                  </a:lnTo>
                  <a:lnTo>
                    <a:pt x="78460" y="132617"/>
                  </a:lnTo>
                  <a:lnTo>
                    <a:pt x="66122" y="180169"/>
                  </a:lnTo>
                  <a:lnTo>
                    <a:pt x="51472" y="237461"/>
                  </a:lnTo>
                  <a:lnTo>
                    <a:pt x="51422" y="248065"/>
                  </a:lnTo>
                  <a:lnTo>
                    <a:pt x="57606" y="266086"/>
                  </a:lnTo>
                  <a:lnTo>
                    <a:pt x="63700" y="270658"/>
                  </a:lnTo>
                  <a:lnTo>
                    <a:pt x="71272" y="272536"/>
                  </a:lnTo>
                  <a:lnTo>
                    <a:pt x="79830" y="272618"/>
                  </a:lnTo>
                  <a:lnTo>
                    <a:pt x="95578" y="266470"/>
                  </a:lnTo>
                  <a:lnTo>
                    <a:pt x="145998" y="223280"/>
                  </a:lnTo>
                  <a:lnTo>
                    <a:pt x="188185" y="166849"/>
                  </a:lnTo>
                  <a:lnTo>
                    <a:pt x="207861" y="122916"/>
                  </a:lnTo>
                  <a:lnTo>
                    <a:pt x="217027" y="76949"/>
                  </a:lnTo>
                  <a:lnTo>
                    <a:pt x="215436" y="43416"/>
                  </a:lnTo>
                  <a:lnTo>
                    <a:pt x="204590" y="18374"/>
                  </a:lnTo>
                  <a:lnTo>
                    <a:pt x="196784" y="8420"/>
                  </a:lnTo>
                  <a:lnTo>
                    <a:pt x="186901" y="2954"/>
                  </a:lnTo>
                  <a:lnTo>
                    <a:pt x="163442" y="0"/>
                  </a:lnTo>
                  <a:lnTo>
                    <a:pt x="129516" y="4915"/>
                  </a:lnTo>
                  <a:lnTo>
                    <a:pt x="97237" y="24958"/>
                  </a:lnTo>
                  <a:lnTo>
                    <a:pt x="56059" y="71578"/>
                  </a:lnTo>
                  <a:lnTo>
                    <a:pt x="24182" y="125847"/>
                  </a:lnTo>
                  <a:lnTo>
                    <a:pt x="944" y="181627"/>
                  </a:lnTo>
                  <a:lnTo>
                    <a:pt x="0" y="234855"/>
                  </a:lnTo>
                  <a:lnTo>
                    <a:pt x="5409" y="249837"/>
                  </a:lnTo>
                  <a:lnTo>
                    <a:pt x="23897" y="272723"/>
                  </a:lnTo>
                  <a:lnTo>
                    <a:pt x="35378" y="278592"/>
                  </a:lnTo>
                  <a:lnTo>
                    <a:pt x="60614" y="281993"/>
                  </a:lnTo>
                  <a:lnTo>
                    <a:pt x="78068" y="279606"/>
                  </a:lnTo>
                  <a:lnTo>
                    <a:pt x="96945" y="272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74884" y="2726881"/>
              <a:ext cx="246423" cy="405279"/>
            </a:xfrm>
            <a:custGeom>
              <a:avLst/>
              <a:gdLst/>
              <a:ahLst/>
              <a:cxnLst/>
              <a:rect l="0" t="0" r="0" b="0"/>
              <a:pathLst>
                <a:path w="246423" h="405279">
                  <a:moveTo>
                    <a:pt x="183251" y="0"/>
                  </a:moveTo>
                  <a:lnTo>
                    <a:pt x="184421" y="50433"/>
                  </a:lnTo>
                  <a:lnTo>
                    <a:pt x="191656" y="105410"/>
                  </a:lnTo>
                  <a:lnTo>
                    <a:pt x="197700" y="145356"/>
                  </a:lnTo>
                  <a:lnTo>
                    <a:pt x="195223" y="148377"/>
                  </a:lnTo>
                  <a:lnTo>
                    <a:pt x="191232" y="148051"/>
                  </a:lnTo>
                  <a:lnTo>
                    <a:pt x="183679" y="132091"/>
                  </a:lnTo>
                  <a:lnTo>
                    <a:pt x="175252" y="109010"/>
                  </a:lnTo>
                  <a:lnTo>
                    <a:pt x="144055" y="62044"/>
                  </a:lnTo>
                  <a:lnTo>
                    <a:pt x="136063" y="57740"/>
                  </a:lnTo>
                  <a:lnTo>
                    <a:pt x="127226" y="57211"/>
                  </a:lnTo>
                  <a:lnTo>
                    <a:pt x="109218" y="62862"/>
                  </a:lnTo>
                  <a:lnTo>
                    <a:pt x="93415" y="73172"/>
                  </a:lnTo>
                  <a:lnTo>
                    <a:pt x="64207" y="115666"/>
                  </a:lnTo>
                  <a:lnTo>
                    <a:pt x="35907" y="169120"/>
                  </a:lnTo>
                  <a:lnTo>
                    <a:pt x="13376" y="224739"/>
                  </a:lnTo>
                  <a:lnTo>
                    <a:pt x="0" y="283125"/>
                  </a:lnTo>
                  <a:lnTo>
                    <a:pt x="4822" y="335013"/>
                  </a:lnTo>
                  <a:lnTo>
                    <a:pt x="14652" y="357905"/>
                  </a:lnTo>
                  <a:lnTo>
                    <a:pt x="38929" y="389536"/>
                  </a:lnTo>
                  <a:lnTo>
                    <a:pt x="64516" y="401244"/>
                  </a:lnTo>
                  <a:lnTo>
                    <a:pt x="93045" y="405278"/>
                  </a:lnTo>
                  <a:lnTo>
                    <a:pt x="117423" y="403172"/>
                  </a:lnTo>
                  <a:lnTo>
                    <a:pt x="161669" y="383882"/>
                  </a:lnTo>
                  <a:lnTo>
                    <a:pt x="220356" y="345076"/>
                  </a:lnTo>
                  <a:lnTo>
                    <a:pt x="246422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316062" y="2779523"/>
              <a:ext cx="168457" cy="326385"/>
            </a:xfrm>
            <a:custGeom>
              <a:avLst/>
              <a:gdLst/>
              <a:ahLst/>
              <a:cxnLst/>
              <a:rect l="0" t="0" r="0" b="0"/>
              <a:pathLst>
                <a:path w="168457" h="326385">
                  <a:moveTo>
                    <a:pt x="0" y="0"/>
                  </a:moveTo>
                  <a:lnTo>
                    <a:pt x="0" y="55170"/>
                  </a:lnTo>
                  <a:lnTo>
                    <a:pt x="3120" y="110324"/>
                  </a:lnTo>
                  <a:lnTo>
                    <a:pt x="9065" y="170881"/>
                  </a:lnTo>
                  <a:lnTo>
                    <a:pt x="11409" y="226734"/>
                  </a:lnTo>
                  <a:lnTo>
                    <a:pt x="16509" y="261763"/>
                  </a:lnTo>
                  <a:lnTo>
                    <a:pt x="13990" y="287350"/>
                  </a:lnTo>
                  <a:lnTo>
                    <a:pt x="15176" y="286323"/>
                  </a:lnTo>
                  <a:lnTo>
                    <a:pt x="25485" y="259459"/>
                  </a:lnTo>
                  <a:lnTo>
                    <a:pt x="37021" y="201743"/>
                  </a:lnTo>
                  <a:lnTo>
                    <a:pt x="57373" y="168960"/>
                  </a:lnTo>
                  <a:lnTo>
                    <a:pt x="66325" y="158264"/>
                  </a:lnTo>
                  <a:lnTo>
                    <a:pt x="76972" y="153473"/>
                  </a:lnTo>
                  <a:lnTo>
                    <a:pt x="101280" y="154388"/>
                  </a:lnTo>
                  <a:lnTo>
                    <a:pt x="111974" y="160247"/>
                  </a:lnTo>
                  <a:lnTo>
                    <a:pt x="130095" y="179236"/>
                  </a:lnTo>
                  <a:lnTo>
                    <a:pt x="147861" y="210645"/>
                  </a:lnTo>
                  <a:lnTo>
                    <a:pt x="163175" y="268340"/>
                  </a:lnTo>
                  <a:lnTo>
                    <a:pt x="168456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1547689" y="2885559"/>
              <a:ext cx="221100" cy="236674"/>
            </a:xfrm>
            <a:custGeom>
              <a:avLst/>
              <a:gdLst/>
              <a:ahLst/>
              <a:cxnLst/>
              <a:rect l="0" t="0" r="0" b="0"/>
              <a:pathLst>
                <a:path w="221100" h="236674">
                  <a:moveTo>
                    <a:pt x="0" y="51892"/>
                  </a:moveTo>
                  <a:lnTo>
                    <a:pt x="58563" y="110455"/>
                  </a:lnTo>
                  <a:lnTo>
                    <a:pt x="85982" y="126696"/>
                  </a:lnTo>
                  <a:lnTo>
                    <a:pt x="106065" y="128812"/>
                  </a:lnTo>
                  <a:lnTo>
                    <a:pt x="126689" y="124683"/>
                  </a:lnTo>
                  <a:lnTo>
                    <a:pt x="147553" y="115049"/>
                  </a:lnTo>
                  <a:lnTo>
                    <a:pt x="162285" y="96729"/>
                  </a:lnTo>
                  <a:lnTo>
                    <a:pt x="167852" y="85293"/>
                  </a:lnTo>
                  <a:lnTo>
                    <a:pt x="170917" y="56988"/>
                  </a:lnTo>
                  <a:lnTo>
                    <a:pt x="170097" y="41251"/>
                  </a:lnTo>
                  <a:lnTo>
                    <a:pt x="159827" y="17527"/>
                  </a:lnTo>
                  <a:lnTo>
                    <a:pt x="152174" y="7925"/>
                  </a:lnTo>
                  <a:lnTo>
                    <a:pt x="141224" y="2693"/>
                  </a:lnTo>
                  <a:lnTo>
                    <a:pt x="113459" y="0"/>
                  </a:lnTo>
                  <a:lnTo>
                    <a:pt x="90981" y="5822"/>
                  </a:lnTo>
                  <a:lnTo>
                    <a:pt x="81711" y="10650"/>
                  </a:lnTo>
                  <a:lnTo>
                    <a:pt x="51897" y="45391"/>
                  </a:lnTo>
                  <a:lnTo>
                    <a:pt x="32015" y="81551"/>
                  </a:lnTo>
                  <a:lnTo>
                    <a:pt x="29047" y="103678"/>
                  </a:lnTo>
                  <a:lnTo>
                    <a:pt x="36673" y="163247"/>
                  </a:lnTo>
                  <a:lnTo>
                    <a:pt x="45935" y="189510"/>
                  </a:lnTo>
                  <a:lnTo>
                    <a:pt x="59020" y="208982"/>
                  </a:lnTo>
                  <a:lnTo>
                    <a:pt x="76534" y="225435"/>
                  </a:lnTo>
                  <a:lnTo>
                    <a:pt x="99136" y="234307"/>
                  </a:lnTo>
                  <a:lnTo>
                    <a:pt x="111714" y="236673"/>
                  </a:lnTo>
                  <a:lnTo>
                    <a:pt x="138168" y="229943"/>
                  </a:lnTo>
                  <a:lnTo>
                    <a:pt x="182101" y="202616"/>
                  </a:lnTo>
                  <a:lnTo>
                    <a:pt x="221099" y="1571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826745" y="2879608"/>
              <a:ext cx="334956" cy="223899"/>
            </a:xfrm>
            <a:custGeom>
              <a:avLst/>
              <a:gdLst/>
              <a:ahLst/>
              <a:cxnLst/>
              <a:rect l="0" t="0" r="0" b="0"/>
              <a:pathLst>
                <a:path w="334956" h="223899">
                  <a:moveTo>
                    <a:pt x="5214" y="36786"/>
                  </a:moveTo>
                  <a:lnTo>
                    <a:pt x="2094" y="85717"/>
                  </a:lnTo>
                  <a:lnTo>
                    <a:pt x="0" y="130443"/>
                  </a:lnTo>
                  <a:lnTo>
                    <a:pt x="9773" y="187477"/>
                  </a:lnTo>
                  <a:lnTo>
                    <a:pt x="11763" y="189889"/>
                  </a:lnTo>
                  <a:lnTo>
                    <a:pt x="20807" y="136539"/>
                  </a:lnTo>
                  <a:lnTo>
                    <a:pt x="48457" y="76439"/>
                  </a:lnTo>
                  <a:lnTo>
                    <a:pt x="63037" y="52070"/>
                  </a:lnTo>
                  <a:lnTo>
                    <a:pt x="105592" y="9798"/>
                  </a:lnTo>
                  <a:lnTo>
                    <a:pt x="129765" y="1395"/>
                  </a:lnTo>
                  <a:lnTo>
                    <a:pt x="156496" y="0"/>
                  </a:lnTo>
                  <a:lnTo>
                    <a:pt x="176175" y="7178"/>
                  </a:lnTo>
                  <a:lnTo>
                    <a:pt x="189601" y="21287"/>
                  </a:lnTo>
                  <a:lnTo>
                    <a:pt x="194819" y="29963"/>
                  </a:lnTo>
                  <a:lnTo>
                    <a:pt x="203194" y="91980"/>
                  </a:lnTo>
                  <a:lnTo>
                    <a:pt x="201728" y="154837"/>
                  </a:lnTo>
                  <a:lnTo>
                    <a:pt x="199921" y="199665"/>
                  </a:lnTo>
                  <a:lnTo>
                    <a:pt x="201699" y="212053"/>
                  </a:lnTo>
                  <a:lnTo>
                    <a:pt x="207564" y="219141"/>
                  </a:lnTo>
                  <a:lnTo>
                    <a:pt x="216153" y="222697"/>
                  </a:lnTo>
                  <a:lnTo>
                    <a:pt x="226558" y="223898"/>
                  </a:lnTo>
                  <a:lnTo>
                    <a:pt x="244359" y="218993"/>
                  </a:lnTo>
                  <a:lnTo>
                    <a:pt x="282068" y="190242"/>
                  </a:lnTo>
                  <a:lnTo>
                    <a:pt x="323373" y="147836"/>
                  </a:lnTo>
                  <a:lnTo>
                    <a:pt x="333011" y="129425"/>
                  </a:lnTo>
                  <a:lnTo>
                    <a:pt x="334955" y="106425"/>
                  </a:lnTo>
                  <a:lnTo>
                    <a:pt x="333836" y="93740"/>
                  </a:lnTo>
                  <a:lnTo>
                    <a:pt x="315493" y="53531"/>
                  </a:lnTo>
                  <a:lnTo>
                    <a:pt x="304483" y="44440"/>
                  </a:lnTo>
                  <a:lnTo>
                    <a:pt x="276653" y="34338"/>
                  </a:lnTo>
                  <a:lnTo>
                    <a:pt x="228100" y="28652"/>
                  </a:lnTo>
                  <a:lnTo>
                    <a:pt x="165788" y="26573"/>
                  </a:lnTo>
                  <a:lnTo>
                    <a:pt x="152613" y="262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253099" y="2790052"/>
              <a:ext cx="42115" cy="347441"/>
            </a:xfrm>
            <a:custGeom>
              <a:avLst/>
              <a:gdLst/>
              <a:ahLst/>
              <a:cxnLst/>
              <a:rect l="0" t="0" r="0" b="0"/>
              <a:pathLst>
                <a:path w="42115" h="347441">
                  <a:moveTo>
                    <a:pt x="0" y="0"/>
                  </a:moveTo>
                  <a:lnTo>
                    <a:pt x="24023" y="55045"/>
                  </a:lnTo>
                  <a:lnTo>
                    <a:pt x="36179" y="114512"/>
                  </a:lnTo>
                  <a:lnTo>
                    <a:pt x="40941" y="166076"/>
                  </a:lnTo>
                  <a:lnTo>
                    <a:pt x="41882" y="221322"/>
                  </a:lnTo>
                  <a:lnTo>
                    <a:pt x="42068" y="282884"/>
                  </a:lnTo>
                  <a:lnTo>
                    <a:pt x="42093" y="310560"/>
                  </a:lnTo>
                  <a:lnTo>
                    <a:pt x="42114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345096" y="2870855"/>
              <a:ext cx="718698" cy="264901"/>
            </a:xfrm>
            <a:custGeom>
              <a:avLst/>
              <a:gdLst/>
              <a:ahLst/>
              <a:cxnLst/>
              <a:rect l="0" t="0" r="0" b="0"/>
              <a:pathLst>
                <a:path w="718698" h="264901">
                  <a:moveTo>
                    <a:pt x="97516" y="35010"/>
                  </a:moveTo>
                  <a:lnTo>
                    <a:pt x="80748" y="46189"/>
                  </a:lnTo>
                  <a:lnTo>
                    <a:pt x="36643" y="105792"/>
                  </a:lnTo>
                  <a:lnTo>
                    <a:pt x="7958" y="160968"/>
                  </a:lnTo>
                  <a:lnTo>
                    <a:pt x="0" y="182238"/>
                  </a:lnTo>
                  <a:lnTo>
                    <a:pt x="122" y="219533"/>
                  </a:lnTo>
                  <a:lnTo>
                    <a:pt x="10945" y="243362"/>
                  </a:lnTo>
                  <a:lnTo>
                    <a:pt x="18745" y="254630"/>
                  </a:lnTo>
                  <a:lnTo>
                    <a:pt x="29794" y="260972"/>
                  </a:lnTo>
                  <a:lnTo>
                    <a:pt x="57668" y="264900"/>
                  </a:lnTo>
                  <a:lnTo>
                    <a:pt x="111835" y="254944"/>
                  </a:lnTo>
                  <a:lnTo>
                    <a:pt x="166635" y="230619"/>
                  </a:lnTo>
                  <a:lnTo>
                    <a:pt x="208754" y="196326"/>
                  </a:lnTo>
                  <a:lnTo>
                    <a:pt x="251840" y="139669"/>
                  </a:lnTo>
                  <a:lnTo>
                    <a:pt x="279385" y="77070"/>
                  </a:lnTo>
                  <a:lnTo>
                    <a:pt x="284764" y="39933"/>
                  </a:lnTo>
                  <a:lnTo>
                    <a:pt x="280839" y="32443"/>
                  </a:lnTo>
                  <a:lnTo>
                    <a:pt x="273544" y="28620"/>
                  </a:lnTo>
                  <a:lnTo>
                    <a:pt x="264001" y="27240"/>
                  </a:lnTo>
                  <a:lnTo>
                    <a:pt x="254129" y="31000"/>
                  </a:lnTo>
                  <a:lnTo>
                    <a:pt x="233802" y="47656"/>
                  </a:lnTo>
                  <a:lnTo>
                    <a:pt x="213806" y="77752"/>
                  </a:lnTo>
                  <a:lnTo>
                    <a:pt x="206061" y="125663"/>
                  </a:lnTo>
                  <a:lnTo>
                    <a:pt x="209356" y="173135"/>
                  </a:lnTo>
                  <a:lnTo>
                    <a:pt x="217802" y="196225"/>
                  </a:lnTo>
                  <a:lnTo>
                    <a:pt x="242289" y="230112"/>
                  </a:lnTo>
                  <a:lnTo>
                    <a:pt x="268313" y="246586"/>
                  </a:lnTo>
                  <a:lnTo>
                    <a:pt x="303840" y="253287"/>
                  </a:lnTo>
                  <a:lnTo>
                    <a:pt x="360770" y="249684"/>
                  </a:lnTo>
                  <a:lnTo>
                    <a:pt x="412733" y="241207"/>
                  </a:lnTo>
                  <a:lnTo>
                    <a:pt x="452176" y="225697"/>
                  </a:lnTo>
                  <a:lnTo>
                    <a:pt x="510811" y="181178"/>
                  </a:lnTo>
                  <a:lnTo>
                    <a:pt x="553631" y="140052"/>
                  </a:lnTo>
                  <a:lnTo>
                    <a:pt x="600210" y="79287"/>
                  </a:lnTo>
                  <a:lnTo>
                    <a:pt x="624842" y="35438"/>
                  </a:lnTo>
                  <a:lnTo>
                    <a:pt x="627071" y="14143"/>
                  </a:lnTo>
                  <a:lnTo>
                    <a:pt x="626027" y="3552"/>
                  </a:lnTo>
                  <a:lnTo>
                    <a:pt x="620652" y="0"/>
                  </a:lnTo>
                  <a:lnTo>
                    <a:pt x="612390" y="1141"/>
                  </a:lnTo>
                  <a:lnTo>
                    <a:pt x="584643" y="16396"/>
                  </a:lnTo>
                  <a:lnTo>
                    <a:pt x="561604" y="38854"/>
                  </a:lnTo>
                  <a:lnTo>
                    <a:pt x="543079" y="67735"/>
                  </a:lnTo>
                  <a:lnTo>
                    <a:pt x="526339" y="114524"/>
                  </a:lnTo>
                  <a:lnTo>
                    <a:pt x="526521" y="160605"/>
                  </a:lnTo>
                  <a:lnTo>
                    <a:pt x="534240" y="184807"/>
                  </a:lnTo>
                  <a:lnTo>
                    <a:pt x="539573" y="194536"/>
                  </a:lnTo>
                  <a:lnTo>
                    <a:pt x="561097" y="211586"/>
                  </a:lnTo>
                  <a:lnTo>
                    <a:pt x="611397" y="236006"/>
                  </a:lnTo>
                  <a:lnTo>
                    <a:pt x="663533" y="243689"/>
                  </a:lnTo>
                  <a:lnTo>
                    <a:pt x="718697" y="2455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32737" y="3411233"/>
              <a:ext cx="30518" cy="421141"/>
            </a:xfrm>
            <a:custGeom>
              <a:avLst/>
              <a:gdLst/>
              <a:ahLst/>
              <a:cxnLst/>
              <a:rect l="0" t="0" r="0" b="0"/>
              <a:pathLst>
                <a:path w="30518" h="421141">
                  <a:moveTo>
                    <a:pt x="30517" y="0"/>
                  </a:moveTo>
                  <a:lnTo>
                    <a:pt x="21452" y="58617"/>
                  </a:lnTo>
                  <a:lnTo>
                    <a:pt x="13042" y="113961"/>
                  </a:lnTo>
                  <a:lnTo>
                    <a:pt x="9351" y="162968"/>
                  </a:lnTo>
                  <a:lnTo>
                    <a:pt x="2539" y="214533"/>
                  </a:lnTo>
                  <a:lnTo>
                    <a:pt x="0" y="265687"/>
                  </a:lnTo>
                  <a:lnTo>
                    <a:pt x="418" y="313339"/>
                  </a:lnTo>
                  <a:lnTo>
                    <a:pt x="8601" y="367362"/>
                  </a:lnTo>
                  <a:lnTo>
                    <a:pt x="30517" y="4211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29030" y="3558980"/>
              <a:ext cx="260608" cy="219919"/>
            </a:xfrm>
            <a:custGeom>
              <a:avLst/>
              <a:gdLst/>
              <a:ahLst/>
              <a:cxnLst/>
              <a:rect l="0" t="0" r="0" b="0"/>
              <a:pathLst>
                <a:path w="260608" h="219919">
                  <a:moveTo>
                    <a:pt x="134265" y="31238"/>
                  </a:moveTo>
                  <a:lnTo>
                    <a:pt x="104957" y="1929"/>
                  </a:lnTo>
                  <a:lnTo>
                    <a:pt x="98349" y="0"/>
                  </a:lnTo>
                  <a:lnTo>
                    <a:pt x="91604" y="1054"/>
                  </a:lnTo>
                  <a:lnTo>
                    <a:pt x="84767" y="4096"/>
                  </a:lnTo>
                  <a:lnTo>
                    <a:pt x="58378" y="30735"/>
                  </a:lnTo>
                  <a:lnTo>
                    <a:pt x="27421" y="83814"/>
                  </a:lnTo>
                  <a:lnTo>
                    <a:pt x="10581" y="118566"/>
                  </a:lnTo>
                  <a:lnTo>
                    <a:pt x="1302" y="161618"/>
                  </a:lnTo>
                  <a:lnTo>
                    <a:pt x="0" y="177819"/>
                  </a:lnTo>
                  <a:lnTo>
                    <a:pt x="2641" y="190960"/>
                  </a:lnTo>
                  <a:lnTo>
                    <a:pt x="14934" y="211800"/>
                  </a:lnTo>
                  <a:lnTo>
                    <a:pt x="25465" y="217123"/>
                  </a:lnTo>
                  <a:lnTo>
                    <a:pt x="52765" y="219918"/>
                  </a:lnTo>
                  <a:lnTo>
                    <a:pt x="65894" y="215516"/>
                  </a:lnTo>
                  <a:lnTo>
                    <a:pt x="89840" y="198147"/>
                  </a:lnTo>
                  <a:lnTo>
                    <a:pt x="127823" y="140609"/>
                  </a:lnTo>
                  <a:lnTo>
                    <a:pt x="143100" y="110263"/>
                  </a:lnTo>
                  <a:lnTo>
                    <a:pt x="156028" y="52653"/>
                  </a:lnTo>
                  <a:lnTo>
                    <a:pt x="161485" y="33737"/>
                  </a:lnTo>
                  <a:lnTo>
                    <a:pt x="162940" y="35244"/>
                  </a:lnTo>
                  <a:lnTo>
                    <a:pt x="175043" y="95803"/>
                  </a:lnTo>
                  <a:lnTo>
                    <a:pt x="204738" y="156686"/>
                  </a:lnTo>
                  <a:lnTo>
                    <a:pt x="236540" y="195604"/>
                  </a:lnTo>
                  <a:lnTo>
                    <a:pt x="247181" y="203725"/>
                  </a:lnTo>
                  <a:lnTo>
                    <a:pt x="260607" y="2102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63337" y="3527100"/>
              <a:ext cx="210571" cy="230057"/>
            </a:xfrm>
            <a:custGeom>
              <a:avLst/>
              <a:gdLst/>
              <a:ahLst/>
              <a:cxnLst/>
              <a:rect l="0" t="0" r="0" b="0"/>
              <a:pathLst>
                <a:path w="210571" h="230057">
                  <a:moveTo>
                    <a:pt x="0" y="42061"/>
                  </a:moveTo>
                  <a:lnTo>
                    <a:pt x="0" y="102444"/>
                  </a:lnTo>
                  <a:lnTo>
                    <a:pt x="0" y="160168"/>
                  </a:lnTo>
                  <a:lnTo>
                    <a:pt x="3119" y="212366"/>
                  </a:lnTo>
                  <a:lnTo>
                    <a:pt x="7235" y="230056"/>
                  </a:lnTo>
                  <a:lnTo>
                    <a:pt x="8333" y="228222"/>
                  </a:lnTo>
                  <a:lnTo>
                    <a:pt x="15684" y="169300"/>
                  </a:lnTo>
                  <a:lnTo>
                    <a:pt x="19465" y="116676"/>
                  </a:lnTo>
                  <a:lnTo>
                    <a:pt x="31763" y="71448"/>
                  </a:lnTo>
                  <a:lnTo>
                    <a:pt x="56880" y="23819"/>
                  </a:lnTo>
                  <a:lnTo>
                    <a:pt x="70514" y="6267"/>
                  </a:lnTo>
                  <a:lnTo>
                    <a:pt x="79764" y="1821"/>
                  </a:lnTo>
                  <a:lnTo>
                    <a:pt x="102521" y="0"/>
                  </a:lnTo>
                  <a:lnTo>
                    <a:pt x="121994" y="6209"/>
                  </a:lnTo>
                  <a:lnTo>
                    <a:pt x="153559" y="29260"/>
                  </a:lnTo>
                  <a:lnTo>
                    <a:pt x="169631" y="55036"/>
                  </a:lnTo>
                  <a:lnTo>
                    <a:pt x="189205" y="113887"/>
                  </a:lnTo>
                  <a:lnTo>
                    <a:pt x="203490" y="168683"/>
                  </a:lnTo>
                  <a:lnTo>
                    <a:pt x="210570" y="221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115994" y="3348062"/>
              <a:ext cx="200069" cy="395325"/>
            </a:xfrm>
            <a:custGeom>
              <a:avLst/>
              <a:gdLst/>
              <a:ahLst/>
              <a:cxnLst/>
              <a:rect l="0" t="0" r="0" b="0"/>
              <a:pathLst>
                <a:path w="200069" h="395325">
                  <a:moveTo>
                    <a:pt x="168483" y="0"/>
                  </a:moveTo>
                  <a:lnTo>
                    <a:pt x="175718" y="55329"/>
                  </a:lnTo>
                  <a:lnTo>
                    <a:pt x="178361" y="114958"/>
                  </a:lnTo>
                  <a:lnTo>
                    <a:pt x="178883" y="177386"/>
                  </a:lnTo>
                  <a:lnTo>
                    <a:pt x="178973" y="228684"/>
                  </a:lnTo>
                  <a:lnTo>
                    <a:pt x="179004" y="290014"/>
                  </a:lnTo>
                  <a:lnTo>
                    <a:pt x="179010" y="347189"/>
                  </a:lnTo>
                  <a:lnTo>
                    <a:pt x="179010" y="361311"/>
                  </a:lnTo>
                  <a:lnTo>
                    <a:pt x="177841" y="366046"/>
                  </a:lnTo>
                  <a:lnTo>
                    <a:pt x="175891" y="364524"/>
                  </a:lnTo>
                  <a:lnTo>
                    <a:pt x="161053" y="302767"/>
                  </a:lnTo>
                  <a:lnTo>
                    <a:pt x="144225" y="254258"/>
                  </a:lnTo>
                  <a:lnTo>
                    <a:pt x="138273" y="243205"/>
                  </a:lnTo>
                  <a:lnTo>
                    <a:pt x="129626" y="235836"/>
                  </a:lnTo>
                  <a:lnTo>
                    <a:pt x="107539" y="227649"/>
                  </a:lnTo>
                  <a:lnTo>
                    <a:pt x="82125" y="230249"/>
                  </a:lnTo>
                  <a:lnTo>
                    <a:pt x="68797" y="234218"/>
                  </a:lnTo>
                  <a:lnTo>
                    <a:pt x="44629" y="254225"/>
                  </a:lnTo>
                  <a:lnTo>
                    <a:pt x="6108" y="309141"/>
                  </a:lnTo>
                  <a:lnTo>
                    <a:pt x="0" y="337048"/>
                  </a:lnTo>
                  <a:lnTo>
                    <a:pt x="9" y="351041"/>
                  </a:lnTo>
                  <a:lnTo>
                    <a:pt x="4694" y="362709"/>
                  </a:lnTo>
                  <a:lnTo>
                    <a:pt x="22378" y="381913"/>
                  </a:lnTo>
                  <a:lnTo>
                    <a:pt x="48955" y="392008"/>
                  </a:lnTo>
                  <a:lnTo>
                    <a:pt x="77925" y="395324"/>
                  </a:lnTo>
                  <a:lnTo>
                    <a:pt x="102498" y="392899"/>
                  </a:lnTo>
                  <a:lnTo>
                    <a:pt x="157584" y="370209"/>
                  </a:lnTo>
                  <a:lnTo>
                    <a:pt x="200068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621389" y="3505990"/>
              <a:ext cx="14655" cy="242156"/>
            </a:xfrm>
            <a:custGeom>
              <a:avLst/>
              <a:gdLst/>
              <a:ahLst/>
              <a:cxnLst/>
              <a:rect l="0" t="0" r="0" b="0"/>
              <a:pathLst>
                <a:path w="14655" h="242156">
                  <a:moveTo>
                    <a:pt x="0" y="0"/>
                  </a:moveTo>
                  <a:lnTo>
                    <a:pt x="3119" y="59358"/>
                  </a:lnTo>
                  <a:lnTo>
                    <a:pt x="14654" y="121299"/>
                  </a:lnTo>
                  <a:lnTo>
                    <a:pt x="12556" y="177078"/>
                  </a:lnTo>
                  <a:lnTo>
                    <a:pt x="10929" y="222585"/>
                  </a:lnTo>
                  <a:lnTo>
                    <a:pt x="10528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774696" y="3499950"/>
              <a:ext cx="180145" cy="237668"/>
            </a:xfrm>
            <a:custGeom>
              <a:avLst/>
              <a:gdLst/>
              <a:ahLst/>
              <a:cxnLst/>
              <a:rect l="0" t="0" r="0" b="0"/>
              <a:pathLst>
                <a:path w="180145" h="237668">
                  <a:moveTo>
                    <a:pt x="4620" y="37625"/>
                  </a:moveTo>
                  <a:lnTo>
                    <a:pt x="7740" y="86556"/>
                  </a:lnTo>
                  <a:lnTo>
                    <a:pt x="12953" y="134401"/>
                  </a:lnTo>
                  <a:lnTo>
                    <a:pt x="9126" y="191792"/>
                  </a:lnTo>
                  <a:lnTo>
                    <a:pt x="6454" y="195386"/>
                  </a:lnTo>
                  <a:lnTo>
                    <a:pt x="3503" y="193102"/>
                  </a:lnTo>
                  <a:lnTo>
                    <a:pt x="366" y="186900"/>
                  </a:lnTo>
                  <a:lnTo>
                    <a:pt x="0" y="170650"/>
                  </a:lnTo>
                  <a:lnTo>
                    <a:pt x="3707" y="109265"/>
                  </a:lnTo>
                  <a:lnTo>
                    <a:pt x="9939" y="64311"/>
                  </a:lnTo>
                  <a:lnTo>
                    <a:pt x="24784" y="34354"/>
                  </a:lnTo>
                  <a:lnTo>
                    <a:pt x="44000" y="10660"/>
                  </a:lnTo>
                  <a:lnTo>
                    <a:pt x="63846" y="2244"/>
                  </a:lnTo>
                  <a:lnTo>
                    <a:pt x="75690" y="0"/>
                  </a:lnTo>
                  <a:lnTo>
                    <a:pt x="101327" y="6865"/>
                  </a:lnTo>
                  <a:lnTo>
                    <a:pt x="114715" y="13609"/>
                  </a:lnTo>
                  <a:lnTo>
                    <a:pt x="150325" y="51046"/>
                  </a:lnTo>
                  <a:lnTo>
                    <a:pt x="171924" y="93595"/>
                  </a:lnTo>
                  <a:lnTo>
                    <a:pt x="180144" y="147015"/>
                  </a:lnTo>
                  <a:lnTo>
                    <a:pt x="176990" y="201709"/>
                  </a:lnTo>
                  <a:lnTo>
                    <a:pt x="173076" y="2376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779316" y="33585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116228" y="3358591"/>
              <a:ext cx="410613" cy="332744"/>
            </a:xfrm>
            <a:custGeom>
              <a:avLst/>
              <a:gdLst/>
              <a:ahLst/>
              <a:cxnLst/>
              <a:rect l="0" t="0" r="0" b="0"/>
              <a:pathLst>
                <a:path w="410613" h="332744">
                  <a:moveTo>
                    <a:pt x="0" y="73699"/>
                  </a:moveTo>
                  <a:lnTo>
                    <a:pt x="15641" y="100085"/>
                  </a:lnTo>
                  <a:lnTo>
                    <a:pt x="40433" y="162601"/>
                  </a:lnTo>
                  <a:lnTo>
                    <a:pt x="65607" y="220327"/>
                  </a:lnTo>
                  <a:lnTo>
                    <a:pt x="90181" y="273639"/>
                  </a:lnTo>
                  <a:lnTo>
                    <a:pt x="108654" y="326370"/>
                  </a:lnTo>
                  <a:lnTo>
                    <a:pt x="113380" y="328714"/>
                  </a:lnTo>
                  <a:lnTo>
                    <a:pt x="118871" y="325597"/>
                  </a:lnTo>
                  <a:lnTo>
                    <a:pt x="130040" y="310826"/>
                  </a:lnTo>
                  <a:lnTo>
                    <a:pt x="142905" y="278100"/>
                  </a:lnTo>
                  <a:lnTo>
                    <a:pt x="154126" y="220960"/>
                  </a:lnTo>
                  <a:lnTo>
                    <a:pt x="161307" y="183992"/>
                  </a:lnTo>
                  <a:lnTo>
                    <a:pt x="174638" y="160543"/>
                  </a:lnTo>
                  <a:lnTo>
                    <a:pt x="183105" y="152652"/>
                  </a:lnTo>
                  <a:lnTo>
                    <a:pt x="189921" y="152071"/>
                  </a:lnTo>
                  <a:lnTo>
                    <a:pt x="195634" y="156363"/>
                  </a:lnTo>
                  <a:lnTo>
                    <a:pt x="223831" y="211357"/>
                  </a:lnTo>
                  <a:lnTo>
                    <a:pt x="250488" y="265656"/>
                  </a:lnTo>
                  <a:lnTo>
                    <a:pt x="290306" y="328409"/>
                  </a:lnTo>
                  <a:lnTo>
                    <a:pt x="297653" y="332413"/>
                  </a:lnTo>
                  <a:lnTo>
                    <a:pt x="304890" y="332743"/>
                  </a:lnTo>
                  <a:lnTo>
                    <a:pt x="312054" y="330623"/>
                  </a:lnTo>
                  <a:lnTo>
                    <a:pt x="326254" y="312670"/>
                  </a:lnTo>
                  <a:lnTo>
                    <a:pt x="348845" y="259073"/>
                  </a:lnTo>
                  <a:lnTo>
                    <a:pt x="364572" y="203426"/>
                  </a:lnTo>
                  <a:lnTo>
                    <a:pt x="378944" y="147374"/>
                  </a:lnTo>
                  <a:lnTo>
                    <a:pt x="393048" y="96831"/>
                  </a:lnTo>
                  <a:lnTo>
                    <a:pt x="405929" y="39751"/>
                  </a:lnTo>
                  <a:lnTo>
                    <a:pt x="4106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621596" y="3716560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760927" y="3380563"/>
              <a:ext cx="271281" cy="345921"/>
            </a:xfrm>
            <a:custGeom>
              <a:avLst/>
              <a:gdLst/>
              <a:ahLst/>
              <a:cxnLst/>
              <a:rect l="0" t="0" r="0" b="0"/>
              <a:pathLst>
                <a:path w="271281" h="345921">
                  <a:moveTo>
                    <a:pt x="271280" y="30670"/>
                  </a:moveTo>
                  <a:lnTo>
                    <a:pt x="265691" y="8313"/>
                  </a:lnTo>
                  <a:lnTo>
                    <a:pt x="257026" y="2898"/>
                  </a:lnTo>
                  <a:lnTo>
                    <a:pt x="228680" y="0"/>
                  </a:lnTo>
                  <a:lnTo>
                    <a:pt x="202044" y="5731"/>
                  </a:lnTo>
                  <a:lnTo>
                    <a:pt x="150759" y="28473"/>
                  </a:lnTo>
                  <a:lnTo>
                    <a:pt x="96739" y="56666"/>
                  </a:lnTo>
                  <a:lnTo>
                    <a:pt x="40238" y="105020"/>
                  </a:lnTo>
                  <a:lnTo>
                    <a:pt x="19420" y="136148"/>
                  </a:lnTo>
                  <a:lnTo>
                    <a:pt x="5842" y="173187"/>
                  </a:lnTo>
                  <a:lnTo>
                    <a:pt x="0" y="230565"/>
                  </a:lnTo>
                  <a:lnTo>
                    <a:pt x="9447" y="288250"/>
                  </a:lnTo>
                  <a:lnTo>
                    <a:pt x="27008" y="315166"/>
                  </a:lnTo>
                  <a:lnTo>
                    <a:pt x="51581" y="333758"/>
                  </a:lnTo>
                  <a:lnTo>
                    <a:pt x="81999" y="345920"/>
                  </a:lnTo>
                  <a:lnTo>
                    <a:pt x="111896" y="345866"/>
                  </a:lnTo>
                  <a:lnTo>
                    <a:pt x="163628" y="332357"/>
                  </a:lnTo>
                  <a:lnTo>
                    <a:pt x="182881" y="316052"/>
                  </a:lnTo>
                  <a:lnTo>
                    <a:pt x="198066" y="293207"/>
                  </a:lnTo>
                  <a:lnTo>
                    <a:pt x="208715" y="267456"/>
                  </a:lnTo>
                  <a:lnTo>
                    <a:pt x="211108" y="240414"/>
                  </a:lnTo>
                  <a:lnTo>
                    <a:pt x="210109" y="226651"/>
                  </a:lnTo>
                  <a:lnTo>
                    <a:pt x="204763" y="215137"/>
                  </a:lnTo>
                  <a:lnTo>
                    <a:pt x="186345" y="196103"/>
                  </a:lnTo>
                  <a:lnTo>
                    <a:pt x="162561" y="186084"/>
                  </a:lnTo>
                  <a:lnTo>
                    <a:pt x="136393" y="182801"/>
                  </a:lnTo>
                  <a:lnTo>
                    <a:pt x="98863" y="187530"/>
                  </a:lnTo>
                  <a:lnTo>
                    <a:pt x="71239" y="1991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063793" y="3395308"/>
              <a:ext cx="178985" cy="331781"/>
            </a:xfrm>
            <a:custGeom>
              <a:avLst/>
              <a:gdLst/>
              <a:ahLst/>
              <a:cxnLst/>
              <a:rect l="0" t="0" r="0" b="0"/>
              <a:pathLst>
                <a:path w="178985" h="331781">
                  <a:moveTo>
                    <a:pt x="0" y="331780"/>
                  </a:moveTo>
                  <a:lnTo>
                    <a:pt x="11178" y="320602"/>
                  </a:lnTo>
                  <a:lnTo>
                    <a:pt x="31209" y="260999"/>
                  </a:lnTo>
                  <a:lnTo>
                    <a:pt x="47913" y="204653"/>
                  </a:lnTo>
                  <a:lnTo>
                    <a:pt x="57609" y="143781"/>
                  </a:lnTo>
                  <a:lnTo>
                    <a:pt x="73891" y="81491"/>
                  </a:lnTo>
                  <a:lnTo>
                    <a:pt x="92442" y="26769"/>
                  </a:lnTo>
                  <a:lnTo>
                    <a:pt x="103866" y="5537"/>
                  </a:lnTo>
                  <a:lnTo>
                    <a:pt x="111358" y="811"/>
                  </a:lnTo>
                  <a:lnTo>
                    <a:pt x="119862" y="0"/>
                  </a:lnTo>
                  <a:lnTo>
                    <a:pt x="129041" y="1799"/>
                  </a:lnTo>
                  <a:lnTo>
                    <a:pt x="136330" y="8847"/>
                  </a:lnTo>
                  <a:lnTo>
                    <a:pt x="160441" y="67173"/>
                  </a:lnTo>
                  <a:lnTo>
                    <a:pt x="166081" y="116507"/>
                  </a:lnTo>
                  <a:lnTo>
                    <a:pt x="175222" y="172014"/>
                  </a:lnTo>
                  <a:lnTo>
                    <a:pt x="178241" y="226825"/>
                  </a:lnTo>
                  <a:lnTo>
                    <a:pt x="178984" y="2791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053264" y="3561754"/>
              <a:ext cx="94758" cy="17936"/>
            </a:xfrm>
            <a:custGeom>
              <a:avLst/>
              <a:gdLst/>
              <a:ahLst/>
              <a:cxnLst/>
              <a:rect l="0" t="0" r="0" b="0"/>
              <a:pathLst>
                <a:path w="94758" h="17936">
                  <a:moveTo>
                    <a:pt x="0" y="17935"/>
                  </a:moveTo>
                  <a:lnTo>
                    <a:pt x="11179" y="6757"/>
                  </a:lnTo>
                  <a:lnTo>
                    <a:pt x="29145" y="1269"/>
                  </a:lnTo>
                  <a:lnTo>
                    <a:pt x="51558" y="0"/>
                  </a:lnTo>
                  <a:lnTo>
                    <a:pt x="94757" y="74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31627" y="3116869"/>
            <a:ext cx="3095379" cy="1943547"/>
            <a:chOff x="231627" y="3116869"/>
            <a:chExt cx="3095379" cy="1943547"/>
          </a:xfrm>
        </p:grpSpPr>
        <p:sp>
          <p:nvSpPr>
            <p:cNvPr id="41" name="Freeform 40"/>
            <p:cNvSpPr/>
            <p:nvPr/>
          </p:nvSpPr>
          <p:spPr>
            <a:xfrm>
              <a:off x="284488" y="3116869"/>
              <a:ext cx="852591" cy="1406607"/>
            </a:xfrm>
            <a:custGeom>
              <a:avLst/>
              <a:gdLst/>
              <a:ahLst/>
              <a:cxnLst/>
              <a:rect l="0" t="0" r="0" b="0"/>
              <a:pathLst>
                <a:path w="852591" h="1406607">
                  <a:moveTo>
                    <a:pt x="852590" y="10095"/>
                  </a:moveTo>
                  <a:lnTo>
                    <a:pt x="815112" y="1762"/>
                  </a:lnTo>
                  <a:lnTo>
                    <a:pt x="752510" y="0"/>
                  </a:lnTo>
                  <a:lnTo>
                    <a:pt x="709853" y="5284"/>
                  </a:lnTo>
                  <a:lnTo>
                    <a:pt x="646923" y="32367"/>
                  </a:lnTo>
                  <a:lnTo>
                    <a:pt x="592426" y="59468"/>
                  </a:lnTo>
                  <a:lnTo>
                    <a:pt x="533394" y="88521"/>
                  </a:lnTo>
                  <a:lnTo>
                    <a:pt x="474510" y="131470"/>
                  </a:lnTo>
                  <a:lnTo>
                    <a:pt x="412713" y="179283"/>
                  </a:lnTo>
                  <a:lnTo>
                    <a:pt x="350820" y="231290"/>
                  </a:lnTo>
                  <a:lnTo>
                    <a:pt x="289464" y="289438"/>
                  </a:lnTo>
                  <a:lnTo>
                    <a:pt x="235771" y="343910"/>
                  </a:lnTo>
                  <a:lnTo>
                    <a:pt x="187037" y="399731"/>
                  </a:lnTo>
                  <a:lnTo>
                    <a:pt x="143875" y="455818"/>
                  </a:lnTo>
                  <a:lnTo>
                    <a:pt x="105583" y="519192"/>
                  </a:lnTo>
                  <a:lnTo>
                    <a:pt x="74276" y="577984"/>
                  </a:lnTo>
                  <a:lnTo>
                    <a:pt x="45562" y="634657"/>
                  </a:lnTo>
                  <a:lnTo>
                    <a:pt x="25765" y="698148"/>
                  </a:lnTo>
                  <a:lnTo>
                    <a:pt x="13709" y="760082"/>
                  </a:lnTo>
                  <a:lnTo>
                    <a:pt x="8198" y="810991"/>
                  </a:lnTo>
                  <a:lnTo>
                    <a:pt x="2275" y="863119"/>
                  </a:lnTo>
                  <a:lnTo>
                    <a:pt x="520" y="912490"/>
                  </a:lnTo>
                  <a:lnTo>
                    <a:pt x="0" y="959874"/>
                  </a:lnTo>
                  <a:lnTo>
                    <a:pt x="2966" y="1010958"/>
                  </a:lnTo>
                  <a:lnTo>
                    <a:pt x="11253" y="1063139"/>
                  </a:lnTo>
                  <a:lnTo>
                    <a:pt x="17998" y="1112525"/>
                  </a:lnTo>
                  <a:lnTo>
                    <a:pt x="23117" y="1159913"/>
                  </a:lnTo>
                  <a:lnTo>
                    <a:pt x="29737" y="1222739"/>
                  </a:lnTo>
                  <a:lnTo>
                    <a:pt x="42605" y="1286022"/>
                  </a:lnTo>
                  <a:lnTo>
                    <a:pt x="56074" y="1346175"/>
                  </a:lnTo>
                  <a:lnTo>
                    <a:pt x="66503" y="1391490"/>
                  </a:lnTo>
                  <a:lnTo>
                    <a:pt x="65320" y="1400128"/>
                  </a:lnTo>
                  <a:lnTo>
                    <a:pt x="61021" y="1404717"/>
                  </a:lnTo>
                  <a:lnTo>
                    <a:pt x="54646" y="1406606"/>
                  </a:lnTo>
                  <a:lnTo>
                    <a:pt x="46886" y="1402016"/>
                  </a:lnTo>
                  <a:lnTo>
                    <a:pt x="10310" y="13577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31627" y="4421969"/>
              <a:ext cx="200042" cy="95725"/>
            </a:xfrm>
            <a:custGeom>
              <a:avLst/>
              <a:gdLst/>
              <a:ahLst/>
              <a:cxnLst/>
              <a:rect l="0" t="0" r="0" b="0"/>
              <a:pathLst>
                <a:path w="200042" h="95725">
                  <a:moveTo>
                    <a:pt x="0" y="0"/>
                  </a:moveTo>
                  <a:lnTo>
                    <a:pt x="20243" y="43963"/>
                  </a:lnTo>
                  <a:lnTo>
                    <a:pt x="54561" y="76187"/>
                  </a:lnTo>
                  <a:lnTo>
                    <a:pt x="74552" y="90793"/>
                  </a:lnTo>
                  <a:lnTo>
                    <a:pt x="98255" y="95724"/>
                  </a:lnTo>
                  <a:lnTo>
                    <a:pt x="122048" y="92847"/>
                  </a:lnTo>
                  <a:lnTo>
                    <a:pt x="140421" y="83769"/>
                  </a:lnTo>
                  <a:lnTo>
                    <a:pt x="171280" y="50472"/>
                  </a:lnTo>
                  <a:lnTo>
                    <a:pt x="200041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36953" y="4306156"/>
              <a:ext cx="168457" cy="315856"/>
            </a:xfrm>
            <a:custGeom>
              <a:avLst/>
              <a:gdLst/>
              <a:ahLst/>
              <a:cxnLst/>
              <a:rect l="0" t="0" r="0" b="0"/>
              <a:pathLst>
                <a:path w="168457" h="315856">
                  <a:moveTo>
                    <a:pt x="0" y="0"/>
                  </a:moveTo>
                  <a:lnTo>
                    <a:pt x="3120" y="52050"/>
                  </a:lnTo>
                  <a:lnTo>
                    <a:pt x="8334" y="101989"/>
                  </a:lnTo>
                  <a:lnTo>
                    <a:pt x="10095" y="160786"/>
                  </a:lnTo>
                  <a:lnTo>
                    <a:pt x="17679" y="217460"/>
                  </a:lnTo>
                  <a:lnTo>
                    <a:pt x="17270" y="276834"/>
                  </a:lnTo>
                  <a:lnTo>
                    <a:pt x="14695" y="297342"/>
                  </a:lnTo>
                  <a:lnTo>
                    <a:pt x="28750" y="241916"/>
                  </a:lnTo>
                  <a:lnTo>
                    <a:pt x="41144" y="210499"/>
                  </a:lnTo>
                  <a:lnTo>
                    <a:pt x="56891" y="189481"/>
                  </a:lnTo>
                  <a:lnTo>
                    <a:pt x="85487" y="169096"/>
                  </a:lnTo>
                  <a:lnTo>
                    <a:pt x="105845" y="166011"/>
                  </a:lnTo>
                  <a:lnTo>
                    <a:pt x="116187" y="166826"/>
                  </a:lnTo>
                  <a:lnTo>
                    <a:pt x="124251" y="170878"/>
                  </a:lnTo>
                  <a:lnTo>
                    <a:pt x="136331" y="184740"/>
                  </a:lnTo>
                  <a:lnTo>
                    <a:pt x="149709" y="223454"/>
                  </a:lnTo>
                  <a:lnTo>
                    <a:pt x="157474" y="278192"/>
                  </a:lnTo>
                  <a:lnTo>
                    <a:pt x="168456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76777" y="4426660"/>
              <a:ext cx="212903" cy="171899"/>
            </a:xfrm>
            <a:custGeom>
              <a:avLst/>
              <a:gdLst/>
              <a:ahLst/>
              <a:cxnLst/>
              <a:rect l="0" t="0" r="0" b="0"/>
              <a:pathLst>
                <a:path w="212903" h="171899">
                  <a:moveTo>
                    <a:pt x="97088" y="5838"/>
                  </a:moveTo>
                  <a:lnTo>
                    <a:pt x="80321" y="248"/>
                  </a:lnTo>
                  <a:lnTo>
                    <a:pt x="62730" y="3744"/>
                  </a:lnTo>
                  <a:lnTo>
                    <a:pt x="53126" y="7951"/>
                  </a:lnTo>
                  <a:lnTo>
                    <a:pt x="39335" y="21985"/>
                  </a:lnTo>
                  <a:lnTo>
                    <a:pt x="15360" y="70768"/>
                  </a:lnTo>
                  <a:lnTo>
                    <a:pt x="603" y="119703"/>
                  </a:lnTo>
                  <a:lnTo>
                    <a:pt x="0" y="160068"/>
                  </a:lnTo>
                  <a:lnTo>
                    <a:pt x="5457" y="167150"/>
                  </a:lnTo>
                  <a:lnTo>
                    <a:pt x="13774" y="170701"/>
                  </a:lnTo>
                  <a:lnTo>
                    <a:pt x="23998" y="171898"/>
                  </a:lnTo>
                  <a:lnTo>
                    <a:pt x="33153" y="169187"/>
                  </a:lnTo>
                  <a:lnTo>
                    <a:pt x="49565" y="156816"/>
                  </a:lnTo>
                  <a:lnTo>
                    <a:pt x="66370" y="130121"/>
                  </a:lnTo>
                  <a:lnTo>
                    <a:pt x="89837" y="68828"/>
                  </a:lnTo>
                  <a:lnTo>
                    <a:pt x="102373" y="11129"/>
                  </a:lnTo>
                  <a:lnTo>
                    <a:pt x="107630" y="2346"/>
                  </a:lnTo>
                  <a:lnTo>
                    <a:pt x="109965" y="0"/>
                  </a:lnTo>
                  <a:lnTo>
                    <a:pt x="110352" y="1946"/>
                  </a:lnTo>
                  <a:lnTo>
                    <a:pt x="108157" y="35874"/>
                  </a:lnTo>
                  <a:lnTo>
                    <a:pt x="119141" y="98195"/>
                  </a:lnTo>
                  <a:lnTo>
                    <a:pt x="122319" y="109523"/>
                  </a:lnTo>
                  <a:lnTo>
                    <a:pt x="135208" y="128349"/>
                  </a:lnTo>
                  <a:lnTo>
                    <a:pt x="143558" y="136645"/>
                  </a:lnTo>
                  <a:lnTo>
                    <a:pt x="152635" y="141006"/>
                  </a:lnTo>
                  <a:lnTo>
                    <a:pt x="172078" y="142731"/>
                  </a:lnTo>
                  <a:lnTo>
                    <a:pt x="189299" y="136479"/>
                  </a:lnTo>
                  <a:lnTo>
                    <a:pt x="212902" y="1216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010384" y="4232456"/>
              <a:ext cx="131851" cy="324446"/>
            </a:xfrm>
            <a:custGeom>
              <a:avLst/>
              <a:gdLst/>
              <a:ahLst/>
              <a:cxnLst/>
              <a:rect l="0" t="0" r="0" b="0"/>
              <a:pathLst>
                <a:path w="131851" h="324446">
                  <a:moveTo>
                    <a:pt x="116165" y="0"/>
                  </a:moveTo>
                  <a:lnTo>
                    <a:pt x="119285" y="42692"/>
                  </a:lnTo>
                  <a:lnTo>
                    <a:pt x="124498" y="86349"/>
                  </a:lnTo>
                  <a:lnTo>
                    <a:pt x="126043" y="141789"/>
                  </a:lnTo>
                  <a:lnTo>
                    <a:pt x="129621" y="197210"/>
                  </a:lnTo>
                  <a:lnTo>
                    <a:pt x="131850" y="253015"/>
                  </a:lnTo>
                  <a:lnTo>
                    <a:pt x="127712" y="308901"/>
                  </a:lnTo>
                  <a:lnTo>
                    <a:pt x="126203" y="312389"/>
                  </a:lnTo>
                  <a:lnTo>
                    <a:pt x="124027" y="308865"/>
                  </a:lnTo>
                  <a:lnTo>
                    <a:pt x="108795" y="247821"/>
                  </a:lnTo>
                  <a:lnTo>
                    <a:pt x="91919" y="201161"/>
                  </a:lnTo>
                  <a:lnTo>
                    <a:pt x="85963" y="190259"/>
                  </a:lnTo>
                  <a:lnTo>
                    <a:pt x="78483" y="184161"/>
                  </a:lnTo>
                  <a:lnTo>
                    <a:pt x="69987" y="181266"/>
                  </a:lnTo>
                  <a:lnTo>
                    <a:pt x="60813" y="180505"/>
                  </a:lnTo>
                  <a:lnTo>
                    <a:pt x="41261" y="189019"/>
                  </a:lnTo>
                  <a:lnTo>
                    <a:pt x="31134" y="196203"/>
                  </a:lnTo>
                  <a:lnTo>
                    <a:pt x="5703" y="234259"/>
                  </a:lnTo>
                  <a:lnTo>
                    <a:pt x="0" y="262823"/>
                  </a:lnTo>
                  <a:lnTo>
                    <a:pt x="2535" y="289945"/>
                  </a:lnTo>
                  <a:lnTo>
                    <a:pt x="11461" y="313698"/>
                  </a:lnTo>
                  <a:lnTo>
                    <a:pt x="20626" y="320266"/>
                  </a:lnTo>
                  <a:lnTo>
                    <a:pt x="46407" y="324445"/>
                  </a:lnTo>
                  <a:lnTo>
                    <a:pt x="68004" y="319283"/>
                  </a:lnTo>
                  <a:lnTo>
                    <a:pt x="95108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505575" y="4179164"/>
              <a:ext cx="18131" cy="379677"/>
            </a:xfrm>
            <a:custGeom>
              <a:avLst/>
              <a:gdLst/>
              <a:ahLst/>
              <a:cxnLst/>
              <a:rect l="0" t="0" r="0" b="0"/>
              <a:pathLst>
                <a:path w="18131" h="379677">
                  <a:moveTo>
                    <a:pt x="0" y="11178"/>
                  </a:moveTo>
                  <a:lnTo>
                    <a:pt x="11179" y="0"/>
                  </a:lnTo>
                  <a:lnTo>
                    <a:pt x="14471" y="2556"/>
                  </a:lnTo>
                  <a:lnTo>
                    <a:pt x="18130" y="20994"/>
                  </a:lnTo>
                  <a:lnTo>
                    <a:pt x="13243" y="68359"/>
                  </a:lnTo>
                  <a:lnTo>
                    <a:pt x="10163" y="125477"/>
                  </a:lnTo>
                  <a:lnTo>
                    <a:pt x="2354" y="188477"/>
                  </a:lnTo>
                  <a:lnTo>
                    <a:pt x="698" y="238016"/>
                  </a:lnTo>
                  <a:lnTo>
                    <a:pt x="207" y="294028"/>
                  </a:lnTo>
                  <a:lnTo>
                    <a:pt x="61" y="341430"/>
                  </a:lnTo>
                  <a:lnTo>
                    <a:pt x="0" y="3796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400290" y="4264042"/>
              <a:ext cx="231628" cy="136871"/>
            </a:xfrm>
            <a:custGeom>
              <a:avLst/>
              <a:gdLst/>
              <a:ahLst/>
              <a:cxnLst/>
              <a:rect l="0" t="0" r="0" b="0"/>
              <a:pathLst>
                <a:path w="231628" h="136871">
                  <a:moveTo>
                    <a:pt x="231627" y="0"/>
                  </a:moveTo>
                  <a:lnTo>
                    <a:pt x="188935" y="14572"/>
                  </a:lnTo>
                  <a:lnTo>
                    <a:pt x="135625" y="47325"/>
                  </a:lnTo>
                  <a:lnTo>
                    <a:pt x="75153" y="89853"/>
                  </a:lnTo>
                  <a:lnTo>
                    <a:pt x="16246" y="124173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621389" y="4374150"/>
              <a:ext cx="342487" cy="184691"/>
            </a:xfrm>
            <a:custGeom>
              <a:avLst/>
              <a:gdLst/>
              <a:ahLst/>
              <a:cxnLst/>
              <a:rect l="0" t="0" r="0" b="0"/>
              <a:pathLst>
                <a:path w="342487" h="184691">
                  <a:moveTo>
                    <a:pt x="0" y="5705"/>
                  </a:moveTo>
                  <a:lnTo>
                    <a:pt x="11178" y="16884"/>
                  </a:lnTo>
                  <a:lnTo>
                    <a:pt x="34844" y="78922"/>
                  </a:lnTo>
                  <a:lnTo>
                    <a:pt x="41847" y="135894"/>
                  </a:lnTo>
                  <a:lnTo>
                    <a:pt x="47065" y="160663"/>
                  </a:lnTo>
                  <a:lnTo>
                    <a:pt x="48924" y="161653"/>
                  </a:lnTo>
                  <a:lnTo>
                    <a:pt x="57742" y="100244"/>
                  </a:lnTo>
                  <a:lnTo>
                    <a:pt x="70116" y="73459"/>
                  </a:lnTo>
                  <a:lnTo>
                    <a:pt x="78330" y="61403"/>
                  </a:lnTo>
                  <a:lnTo>
                    <a:pt x="88484" y="53365"/>
                  </a:lnTo>
                  <a:lnTo>
                    <a:pt x="112246" y="44435"/>
                  </a:lnTo>
                  <a:lnTo>
                    <a:pt x="135285" y="46705"/>
                  </a:lnTo>
                  <a:lnTo>
                    <a:pt x="171105" y="64257"/>
                  </a:lnTo>
                  <a:lnTo>
                    <a:pt x="225131" y="96040"/>
                  </a:lnTo>
                  <a:lnTo>
                    <a:pt x="266877" y="112150"/>
                  </a:lnTo>
                  <a:lnTo>
                    <a:pt x="291747" y="114235"/>
                  </a:lnTo>
                  <a:lnTo>
                    <a:pt x="313329" y="110093"/>
                  </a:lnTo>
                  <a:lnTo>
                    <a:pt x="330720" y="100453"/>
                  </a:lnTo>
                  <a:lnTo>
                    <a:pt x="336293" y="92267"/>
                  </a:lnTo>
                  <a:lnTo>
                    <a:pt x="342486" y="70693"/>
                  </a:lnTo>
                  <a:lnTo>
                    <a:pt x="340383" y="37829"/>
                  </a:lnTo>
                  <a:lnTo>
                    <a:pt x="332215" y="19593"/>
                  </a:lnTo>
                  <a:lnTo>
                    <a:pt x="326762" y="11454"/>
                  </a:lnTo>
                  <a:lnTo>
                    <a:pt x="318447" y="6028"/>
                  </a:lnTo>
                  <a:lnTo>
                    <a:pt x="296730" y="0"/>
                  </a:lnTo>
                  <a:lnTo>
                    <a:pt x="274599" y="3560"/>
                  </a:lnTo>
                  <a:lnTo>
                    <a:pt x="263784" y="7784"/>
                  </a:lnTo>
                  <a:lnTo>
                    <a:pt x="245529" y="24957"/>
                  </a:lnTo>
                  <a:lnTo>
                    <a:pt x="231956" y="48187"/>
                  </a:lnTo>
                  <a:lnTo>
                    <a:pt x="225924" y="74109"/>
                  </a:lnTo>
                  <a:lnTo>
                    <a:pt x="228117" y="109421"/>
                  </a:lnTo>
                  <a:lnTo>
                    <a:pt x="241765" y="142111"/>
                  </a:lnTo>
                  <a:lnTo>
                    <a:pt x="263429" y="160307"/>
                  </a:lnTo>
                  <a:lnTo>
                    <a:pt x="305326" y="184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048961" y="4337741"/>
              <a:ext cx="246253" cy="177621"/>
            </a:xfrm>
            <a:custGeom>
              <a:avLst/>
              <a:gdLst/>
              <a:ahLst/>
              <a:cxnLst/>
              <a:rect l="0" t="0" r="0" b="0"/>
              <a:pathLst>
                <a:path w="246253" h="177621">
                  <a:moveTo>
                    <a:pt x="130438" y="0"/>
                  </a:moveTo>
                  <a:lnTo>
                    <a:pt x="91920" y="9575"/>
                  </a:lnTo>
                  <a:lnTo>
                    <a:pt x="45066" y="39403"/>
                  </a:lnTo>
                  <a:lnTo>
                    <a:pt x="14286" y="76666"/>
                  </a:lnTo>
                  <a:lnTo>
                    <a:pt x="2776" y="108163"/>
                  </a:lnTo>
                  <a:lnTo>
                    <a:pt x="0" y="138150"/>
                  </a:lnTo>
                  <a:lnTo>
                    <a:pt x="6565" y="159276"/>
                  </a:lnTo>
                  <a:lnTo>
                    <a:pt x="13931" y="164676"/>
                  </a:lnTo>
                  <a:lnTo>
                    <a:pt x="34593" y="167556"/>
                  </a:lnTo>
                  <a:lnTo>
                    <a:pt x="59374" y="158697"/>
                  </a:lnTo>
                  <a:lnTo>
                    <a:pt x="72534" y="151421"/>
                  </a:lnTo>
                  <a:lnTo>
                    <a:pt x="93394" y="127740"/>
                  </a:lnTo>
                  <a:lnTo>
                    <a:pt x="125850" y="64877"/>
                  </a:lnTo>
                  <a:lnTo>
                    <a:pt x="137981" y="15069"/>
                  </a:lnTo>
                  <a:lnTo>
                    <a:pt x="146163" y="65343"/>
                  </a:lnTo>
                  <a:lnTo>
                    <a:pt x="162246" y="125242"/>
                  </a:lnTo>
                  <a:lnTo>
                    <a:pt x="181695" y="168239"/>
                  </a:lnTo>
                  <a:lnTo>
                    <a:pt x="190345" y="174160"/>
                  </a:lnTo>
                  <a:lnTo>
                    <a:pt x="212436" y="177620"/>
                  </a:lnTo>
                  <a:lnTo>
                    <a:pt x="221368" y="175735"/>
                  </a:lnTo>
                  <a:lnTo>
                    <a:pt x="246252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347855" y="4200871"/>
              <a:ext cx="42115" cy="336913"/>
            </a:xfrm>
            <a:custGeom>
              <a:avLst/>
              <a:gdLst/>
              <a:ahLst/>
              <a:cxnLst/>
              <a:rect l="0" t="0" r="0" b="0"/>
              <a:pathLst>
                <a:path w="42115" h="336913">
                  <a:moveTo>
                    <a:pt x="42114" y="0"/>
                  </a:moveTo>
                  <a:lnTo>
                    <a:pt x="30661" y="57264"/>
                  </a:lnTo>
                  <a:lnTo>
                    <a:pt x="17365" y="118156"/>
                  </a:lnTo>
                  <a:lnTo>
                    <a:pt x="12554" y="177858"/>
                  </a:lnTo>
                  <a:lnTo>
                    <a:pt x="11429" y="220598"/>
                  </a:lnTo>
                  <a:lnTo>
                    <a:pt x="7676" y="277882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305741" y="4327213"/>
              <a:ext cx="126343" cy="73700"/>
            </a:xfrm>
            <a:custGeom>
              <a:avLst/>
              <a:gdLst/>
              <a:ahLst/>
              <a:cxnLst/>
              <a:rect l="0" t="0" r="0" b="0"/>
              <a:pathLst>
                <a:path w="126343" h="73700">
                  <a:moveTo>
                    <a:pt x="126342" y="0"/>
                  </a:moveTo>
                  <a:lnTo>
                    <a:pt x="99956" y="10745"/>
                  </a:lnTo>
                  <a:lnTo>
                    <a:pt x="37441" y="48468"/>
                  </a:lnTo>
                  <a:lnTo>
                    <a:pt x="0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474197" y="4316684"/>
              <a:ext cx="115815" cy="189514"/>
            </a:xfrm>
            <a:custGeom>
              <a:avLst/>
              <a:gdLst/>
              <a:ahLst/>
              <a:cxnLst/>
              <a:rect l="0" t="0" r="0" b="0"/>
              <a:pathLst>
                <a:path w="115815" h="189514">
                  <a:moveTo>
                    <a:pt x="0" y="0"/>
                  </a:moveTo>
                  <a:lnTo>
                    <a:pt x="29308" y="34898"/>
                  </a:lnTo>
                  <a:lnTo>
                    <a:pt x="60214" y="92997"/>
                  </a:lnTo>
                  <a:lnTo>
                    <a:pt x="88735" y="153233"/>
                  </a:lnTo>
                  <a:lnTo>
                    <a:pt x="115814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516311" y="4337741"/>
              <a:ext cx="189514" cy="431670"/>
            </a:xfrm>
            <a:custGeom>
              <a:avLst/>
              <a:gdLst/>
              <a:ahLst/>
              <a:cxnLst/>
              <a:rect l="0" t="0" r="0" b="0"/>
              <a:pathLst>
                <a:path w="189514" h="431670">
                  <a:moveTo>
                    <a:pt x="189513" y="0"/>
                  </a:moveTo>
                  <a:lnTo>
                    <a:pt x="170385" y="62280"/>
                  </a:lnTo>
                  <a:lnTo>
                    <a:pt x="146394" y="116331"/>
                  </a:lnTo>
                  <a:lnTo>
                    <a:pt x="119124" y="177657"/>
                  </a:lnTo>
                  <a:lnTo>
                    <a:pt x="90038" y="238861"/>
                  </a:lnTo>
                  <a:lnTo>
                    <a:pt x="64113" y="287713"/>
                  </a:lnTo>
                  <a:lnTo>
                    <a:pt x="40567" y="343615"/>
                  </a:lnTo>
                  <a:lnTo>
                    <a:pt x="15221" y="398409"/>
                  </a:lnTo>
                  <a:lnTo>
                    <a:pt x="0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884808" y="4253513"/>
              <a:ext cx="326385" cy="251920"/>
            </a:xfrm>
            <a:custGeom>
              <a:avLst/>
              <a:gdLst/>
              <a:ahLst/>
              <a:cxnLst/>
              <a:rect l="0" t="0" r="0" b="0"/>
              <a:pathLst>
                <a:path w="326385" h="251920">
                  <a:moveTo>
                    <a:pt x="0" y="42114"/>
                  </a:moveTo>
                  <a:lnTo>
                    <a:pt x="3120" y="94164"/>
                  </a:lnTo>
                  <a:lnTo>
                    <a:pt x="11453" y="150343"/>
                  </a:lnTo>
                  <a:lnTo>
                    <a:pt x="18212" y="208323"/>
                  </a:lnTo>
                  <a:lnTo>
                    <a:pt x="19160" y="226619"/>
                  </a:lnTo>
                  <a:lnTo>
                    <a:pt x="23302" y="234138"/>
                  </a:lnTo>
                  <a:lnTo>
                    <a:pt x="29573" y="234471"/>
                  </a:lnTo>
                  <a:lnTo>
                    <a:pt x="44729" y="223532"/>
                  </a:lnTo>
                  <a:lnTo>
                    <a:pt x="65246" y="197643"/>
                  </a:lnTo>
                  <a:lnTo>
                    <a:pt x="93153" y="137830"/>
                  </a:lnTo>
                  <a:lnTo>
                    <a:pt x="109252" y="121309"/>
                  </a:lnTo>
                  <a:lnTo>
                    <a:pt x="117288" y="119477"/>
                  </a:lnTo>
                  <a:lnTo>
                    <a:pt x="124986" y="121766"/>
                  </a:lnTo>
                  <a:lnTo>
                    <a:pt x="132457" y="126801"/>
                  </a:lnTo>
                  <a:lnTo>
                    <a:pt x="143878" y="147993"/>
                  </a:lnTo>
                  <a:lnTo>
                    <a:pt x="160742" y="203668"/>
                  </a:lnTo>
                  <a:lnTo>
                    <a:pt x="177349" y="245700"/>
                  </a:lnTo>
                  <a:lnTo>
                    <a:pt x="183744" y="251537"/>
                  </a:lnTo>
                  <a:lnTo>
                    <a:pt x="190346" y="251919"/>
                  </a:lnTo>
                  <a:lnTo>
                    <a:pt x="197088" y="248665"/>
                  </a:lnTo>
                  <a:lnTo>
                    <a:pt x="207697" y="235690"/>
                  </a:lnTo>
                  <a:lnTo>
                    <a:pt x="236145" y="180256"/>
                  </a:lnTo>
                  <a:lnTo>
                    <a:pt x="263412" y="125900"/>
                  </a:lnTo>
                  <a:lnTo>
                    <a:pt x="291328" y="70103"/>
                  </a:lnTo>
                  <a:lnTo>
                    <a:pt x="320150" y="12467"/>
                  </a:lnTo>
                  <a:lnTo>
                    <a:pt x="3263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242777" y="4169285"/>
              <a:ext cx="84229" cy="410612"/>
            </a:xfrm>
            <a:custGeom>
              <a:avLst/>
              <a:gdLst/>
              <a:ahLst/>
              <a:cxnLst/>
              <a:rect l="0" t="0" r="0" b="0"/>
              <a:pathLst>
                <a:path w="84229" h="410612">
                  <a:moveTo>
                    <a:pt x="84228" y="0"/>
                  </a:moveTo>
                  <a:lnTo>
                    <a:pt x="72775" y="46837"/>
                  </a:lnTo>
                  <a:lnTo>
                    <a:pt x="66017" y="100445"/>
                  </a:lnTo>
                  <a:lnTo>
                    <a:pt x="57775" y="149085"/>
                  </a:lnTo>
                  <a:lnTo>
                    <a:pt x="43635" y="200541"/>
                  </a:lnTo>
                  <a:lnTo>
                    <a:pt x="32036" y="249712"/>
                  </a:lnTo>
                  <a:lnTo>
                    <a:pt x="23226" y="308249"/>
                  </a:lnTo>
                  <a:lnTo>
                    <a:pt x="9890" y="370616"/>
                  </a:lnTo>
                  <a:lnTo>
                    <a:pt x="0" y="4106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78245" y="4726312"/>
              <a:ext cx="224809" cy="334104"/>
            </a:xfrm>
            <a:custGeom>
              <a:avLst/>
              <a:gdLst/>
              <a:ahLst/>
              <a:cxnLst/>
              <a:rect l="0" t="0" r="0" b="0"/>
              <a:pathLst>
                <a:path w="224809" h="334104">
                  <a:moveTo>
                    <a:pt x="6066" y="984"/>
                  </a:moveTo>
                  <a:lnTo>
                    <a:pt x="0" y="35775"/>
                  </a:lnTo>
                  <a:lnTo>
                    <a:pt x="7641" y="91521"/>
                  </a:lnTo>
                  <a:lnTo>
                    <a:pt x="23821" y="148997"/>
                  </a:lnTo>
                  <a:lnTo>
                    <a:pt x="37692" y="201840"/>
                  </a:lnTo>
                  <a:lnTo>
                    <a:pt x="57287" y="257338"/>
                  </a:lnTo>
                  <a:lnTo>
                    <a:pt x="83687" y="311021"/>
                  </a:lnTo>
                  <a:lnTo>
                    <a:pt x="97496" y="330241"/>
                  </a:lnTo>
                  <a:lnTo>
                    <a:pt x="105624" y="333962"/>
                  </a:lnTo>
                  <a:lnTo>
                    <a:pt x="114552" y="334103"/>
                  </a:lnTo>
                  <a:lnTo>
                    <a:pt x="132661" y="328021"/>
                  </a:lnTo>
                  <a:lnTo>
                    <a:pt x="148508" y="317519"/>
                  </a:lnTo>
                  <a:lnTo>
                    <a:pt x="160231" y="301933"/>
                  </a:lnTo>
                  <a:lnTo>
                    <a:pt x="179646" y="273428"/>
                  </a:lnTo>
                  <a:lnTo>
                    <a:pt x="201387" y="242755"/>
                  </a:lnTo>
                  <a:lnTo>
                    <a:pt x="219213" y="200949"/>
                  </a:lnTo>
                  <a:lnTo>
                    <a:pt x="224808" y="147060"/>
                  </a:lnTo>
                  <a:lnTo>
                    <a:pt x="220877" y="84820"/>
                  </a:lnTo>
                  <a:lnTo>
                    <a:pt x="212303" y="33103"/>
                  </a:lnTo>
                  <a:lnTo>
                    <a:pt x="206729" y="21227"/>
                  </a:lnTo>
                  <a:lnTo>
                    <a:pt x="191176" y="4911"/>
                  </a:lnTo>
                  <a:lnTo>
                    <a:pt x="185624" y="1262"/>
                  </a:lnTo>
                  <a:lnTo>
                    <a:pt x="181923" y="0"/>
                  </a:lnTo>
                  <a:lnTo>
                    <a:pt x="174522" y="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55040" y="4682163"/>
              <a:ext cx="210809" cy="358051"/>
            </a:xfrm>
            <a:custGeom>
              <a:avLst/>
              <a:gdLst/>
              <a:ahLst/>
              <a:cxnLst/>
              <a:rect l="0" t="0" r="0" b="0"/>
              <a:pathLst>
                <a:path w="210809" h="358051">
                  <a:moveTo>
                    <a:pt x="171468" y="13547"/>
                  </a:moveTo>
                  <a:lnTo>
                    <a:pt x="160289" y="2369"/>
                  </a:lnTo>
                  <a:lnTo>
                    <a:pt x="139203" y="0"/>
                  </a:lnTo>
                  <a:lnTo>
                    <a:pt x="125392" y="1006"/>
                  </a:lnTo>
                  <a:lnTo>
                    <a:pt x="97567" y="14603"/>
                  </a:lnTo>
                  <a:lnTo>
                    <a:pt x="37127" y="57923"/>
                  </a:lnTo>
                  <a:lnTo>
                    <a:pt x="12990" y="81028"/>
                  </a:lnTo>
                  <a:lnTo>
                    <a:pt x="2377" y="99690"/>
                  </a:lnTo>
                  <a:lnTo>
                    <a:pt x="0" y="119683"/>
                  </a:lnTo>
                  <a:lnTo>
                    <a:pt x="1004" y="129928"/>
                  </a:lnTo>
                  <a:lnTo>
                    <a:pt x="6353" y="139097"/>
                  </a:lnTo>
                  <a:lnTo>
                    <a:pt x="24774" y="155525"/>
                  </a:lnTo>
                  <a:lnTo>
                    <a:pt x="85137" y="180827"/>
                  </a:lnTo>
                  <a:lnTo>
                    <a:pt x="139605" y="200566"/>
                  </a:lnTo>
                  <a:lnTo>
                    <a:pt x="198078" y="231732"/>
                  </a:lnTo>
                  <a:lnTo>
                    <a:pt x="205585" y="242062"/>
                  </a:lnTo>
                  <a:lnTo>
                    <a:pt x="210808" y="269137"/>
                  </a:lnTo>
                  <a:lnTo>
                    <a:pt x="207053" y="282206"/>
                  </a:lnTo>
                  <a:lnTo>
                    <a:pt x="190403" y="306086"/>
                  </a:lnTo>
                  <a:lnTo>
                    <a:pt x="149132" y="333672"/>
                  </a:lnTo>
                  <a:lnTo>
                    <a:pt x="111037" y="351074"/>
                  </a:lnTo>
                  <a:lnTo>
                    <a:pt x="66345" y="358050"/>
                  </a:lnTo>
                  <a:lnTo>
                    <a:pt x="27236" y="354528"/>
                  </a:lnTo>
                  <a:lnTo>
                    <a:pt x="13778" y="349148"/>
                  </a:lnTo>
                  <a:lnTo>
                    <a:pt x="3012" y="339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223616" y="4644767"/>
              <a:ext cx="134561" cy="335213"/>
            </a:xfrm>
            <a:custGeom>
              <a:avLst/>
              <a:gdLst/>
              <a:ahLst/>
              <a:cxnLst/>
              <a:rect l="0" t="0" r="0" b="0"/>
              <a:pathLst>
                <a:path w="134561" h="335213">
                  <a:moveTo>
                    <a:pt x="134560" y="103585"/>
                  </a:moveTo>
                  <a:lnTo>
                    <a:pt x="128971" y="44969"/>
                  </a:lnTo>
                  <a:lnTo>
                    <a:pt x="114317" y="10178"/>
                  </a:lnTo>
                  <a:lnTo>
                    <a:pt x="107027" y="3879"/>
                  </a:lnTo>
                  <a:lnTo>
                    <a:pt x="98657" y="850"/>
                  </a:lnTo>
                  <a:lnTo>
                    <a:pt x="89568" y="0"/>
                  </a:lnTo>
                  <a:lnTo>
                    <a:pt x="70110" y="8414"/>
                  </a:lnTo>
                  <a:lnTo>
                    <a:pt x="34612" y="36823"/>
                  </a:lnTo>
                  <a:lnTo>
                    <a:pt x="17858" y="63527"/>
                  </a:lnTo>
                  <a:lnTo>
                    <a:pt x="5485" y="93666"/>
                  </a:lnTo>
                  <a:lnTo>
                    <a:pt x="0" y="147180"/>
                  </a:lnTo>
                  <a:lnTo>
                    <a:pt x="6551" y="206173"/>
                  </a:lnTo>
                  <a:lnTo>
                    <a:pt x="19111" y="264793"/>
                  </a:lnTo>
                  <a:lnTo>
                    <a:pt x="29383" y="305769"/>
                  </a:lnTo>
                  <a:lnTo>
                    <a:pt x="39804" y="335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147606" y="4787054"/>
              <a:ext cx="355641" cy="211010"/>
            </a:xfrm>
            <a:custGeom>
              <a:avLst/>
              <a:gdLst/>
              <a:ahLst/>
              <a:cxnLst/>
              <a:rect l="0" t="0" r="0" b="0"/>
              <a:pathLst>
                <a:path w="355641" h="211010">
                  <a:moveTo>
                    <a:pt x="0" y="66583"/>
                  </a:moveTo>
                  <a:lnTo>
                    <a:pt x="19151" y="49772"/>
                  </a:lnTo>
                  <a:lnTo>
                    <a:pt x="68687" y="23922"/>
                  </a:lnTo>
                  <a:lnTo>
                    <a:pt x="120568" y="6370"/>
                  </a:lnTo>
                  <a:lnTo>
                    <a:pt x="174154" y="0"/>
                  </a:lnTo>
                  <a:lnTo>
                    <a:pt x="189802" y="1137"/>
                  </a:lnTo>
                  <a:lnTo>
                    <a:pt x="213428" y="11760"/>
                  </a:lnTo>
                  <a:lnTo>
                    <a:pt x="230558" y="28180"/>
                  </a:lnTo>
                  <a:lnTo>
                    <a:pt x="242070" y="47175"/>
                  </a:lnTo>
                  <a:lnTo>
                    <a:pt x="249539" y="94368"/>
                  </a:lnTo>
                  <a:lnTo>
                    <a:pt x="251752" y="152805"/>
                  </a:lnTo>
                  <a:lnTo>
                    <a:pt x="263587" y="197805"/>
                  </a:lnTo>
                  <a:lnTo>
                    <a:pt x="271651" y="205537"/>
                  </a:lnTo>
                  <a:lnTo>
                    <a:pt x="281706" y="209522"/>
                  </a:lnTo>
                  <a:lnTo>
                    <a:pt x="293089" y="211009"/>
                  </a:lnTo>
                  <a:lnTo>
                    <a:pt x="303018" y="208491"/>
                  </a:lnTo>
                  <a:lnTo>
                    <a:pt x="320288" y="196334"/>
                  </a:lnTo>
                  <a:lnTo>
                    <a:pt x="337576" y="169759"/>
                  </a:lnTo>
                  <a:lnTo>
                    <a:pt x="352728" y="113697"/>
                  </a:lnTo>
                  <a:lnTo>
                    <a:pt x="355640" y="84793"/>
                  </a:lnTo>
                  <a:lnTo>
                    <a:pt x="350695" y="62588"/>
                  </a:lnTo>
                  <a:lnTo>
                    <a:pt x="346101" y="53392"/>
                  </a:lnTo>
                  <a:lnTo>
                    <a:pt x="337189" y="47261"/>
                  </a:lnTo>
                  <a:lnTo>
                    <a:pt x="311689" y="40448"/>
                  </a:lnTo>
                  <a:lnTo>
                    <a:pt x="270037" y="42202"/>
                  </a:lnTo>
                  <a:lnTo>
                    <a:pt x="221099" y="560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592924" y="4779938"/>
              <a:ext cx="112694" cy="168457"/>
            </a:xfrm>
            <a:custGeom>
              <a:avLst/>
              <a:gdLst/>
              <a:ahLst/>
              <a:cxnLst/>
              <a:rect l="0" t="0" r="0" b="0"/>
              <a:pathLst>
                <a:path w="112694" h="168457">
                  <a:moveTo>
                    <a:pt x="17936" y="168456"/>
                  </a:moveTo>
                  <a:lnTo>
                    <a:pt x="6758" y="157277"/>
                  </a:lnTo>
                  <a:lnTo>
                    <a:pt x="1270" y="139311"/>
                  </a:lnTo>
                  <a:lnTo>
                    <a:pt x="0" y="115729"/>
                  </a:lnTo>
                  <a:lnTo>
                    <a:pt x="3336" y="89650"/>
                  </a:lnTo>
                  <a:lnTo>
                    <a:pt x="14957" y="65581"/>
                  </a:lnTo>
                  <a:lnTo>
                    <a:pt x="32990" y="44355"/>
                  </a:lnTo>
                  <a:lnTo>
                    <a:pt x="79575" y="14784"/>
                  </a:lnTo>
                  <a:lnTo>
                    <a:pt x="11269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021557" y="4653596"/>
              <a:ext cx="20973" cy="347442"/>
            </a:xfrm>
            <a:custGeom>
              <a:avLst/>
              <a:gdLst/>
              <a:ahLst/>
              <a:cxnLst/>
              <a:rect l="0" t="0" r="0" b="0"/>
              <a:pathLst>
                <a:path w="20973" h="347442">
                  <a:moveTo>
                    <a:pt x="10443" y="0"/>
                  </a:moveTo>
                  <a:lnTo>
                    <a:pt x="7323" y="55170"/>
                  </a:lnTo>
                  <a:lnTo>
                    <a:pt x="2110" y="110323"/>
                  </a:lnTo>
                  <a:lnTo>
                    <a:pt x="348" y="170881"/>
                  </a:lnTo>
                  <a:lnTo>
                    <a:pt x="0" y="230243"/>
                  </a:lnTo>
                  <a:lnTo>
                    <a:pt x="1110" y="283469"/>
                  </a:lnTo>
                  <a:lnTo>
                    <a:pt x="8327" y="320687"/>
                  </a:lnTo>
                  <a:lnTo>
                    <a:pt x="20972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147624" y="4758332"/>
              <a:ext cx="189704" cy="194290"/>
            </a:xfrm>
            <a:custGeom>
              <a:avLst/>
              <a:gdLst/>
              <a:ahLst/>
              <a:cxnLst/>
              <a:rect l="0" t="0" r="0" b="0"/>
              <a:pathLst>
                <a:path w="189704" h="194290">
                  <a:moveTo>
                    <a:pt x="126532" y="21606"/>
                  </a:moveTo>
                  <a:lnTo>
                    <a:pt x="115353" y="4839"/>
                  </a:lnTo>
                  <a:lnTo>
                    <a:pt x="108551" y="1069"/>
                  </a:lnTo>
                  <a:lnTo>
                    <a:pt x="91634" y="0"/>
                  </a:lnTo>
                  <a:lnTo>
                    <a:pt x="72417" y="9664"/>
                  </a:lnTo>
                  <a:lnTo>
                    <a:pt x="52178" y="27997"/>
                  </a:lnTo>
                  <a:lnTo>
                    <a:pt x="13708" y="87426"/>
                  </a:lnTo>
                  <a:lnTo>
                    <a:pt x="1519" y="119880"/>
                  </a:lnTo>
                  <a:lnTo>
                    <a:pt x="0" y="149901"/>
                  </a:lnTo>
                  <a:lnTo>
                    <a:pt x="3573" y="160948"/>
                  </a:lnTo>
                  <a:lnTo>
                    <a:pt x="16901" y="176343"/>
                  </a:lnTo>
                  <a:lnTo>
                    <a:pt x="25369" y="178576"/>
                  </a:lnTo>
                  <a:lnTo>
                    <a:pt x="44136" y="174818"/>
                  </a:lnTo>
                  <a:lnTo>
                    <a:pt x="61055" y="162230"/>
                  </a:lnTo>
                  <a:lnTo>
                    <a:pt x="90981" y="119964"/>
                  </a:lnTo>
                  <a:lnTo>
                    <a:pt x="118253" y="67724"/>
                  </a:lnTo>
                  <a:lnTo>
                    <a:pt x="129798" y="40340"/>
                  </a:lnTo>
                  <a:lnTo>
                    <a:pt x="129879" y="41114"/>
                  </a:lnTo>
                  <a:lnTo>
                    <a:pt x="128019" y="53673"/>
                  </a:lnTo>
                  <a:lnTo>
                    <a:pt x="129945" y="112514"/>
                  </a:lnTo>
                  <a:lnTo>
                    <a:pt x="141244" y="174614"/>
                  </a:lnTo>
                  <a:lnTo>
                    <a:pt x="148038" y="183273"/>
                  </a:lnTo>
                  <a:lnTo>
                    <a:pt x="168065" y="192894"/>
                  </a:lnTo>
                  <a:lnTo>
                    <a:pt x="175278" y="194289"/>
                  </a:lnTo>
                  <a:lnTo>
                    <a:pt x="180086" y="194050"/>
                  </a:lnTo>
                  <a:lnTo>
                    <a:pt x="189703" y="1900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01961" y="4748446"/>
              <a:ext cx="198579" cy="231534"/>
            </a:xfrm>
            <a:custGeom>
              <a:avLst/>
              <a:gdLst/>
              <a:ahLst/>
              <a:cxnLst/>
              <a:rect l="0" t="0" r="0" b="0"/>
              <a:pathLst>
                <a:path w="198579" h="231534">
                  <a:moveTo>
                    <a:pt x="9065" y="73606"/>
                  </a:moveTo>
                  <a:lnTo>
                    <a:pt x="5946" y="116297"/>
                  </a:lnTo>
                  <a:lnTo>
                    <a:pt x="0" y="169126"/>
                  </a:lnTo>
                  <a:lnTo>
                    <a:pt x="1852" y="174721"/>
                  </a:lnTo>
                  <a:lnTo>
                    <a:pt x="5426" y="173771"/>
                  </a:lnTo>
                  <a:lnTo>
                    <a:pt x="10148" y="168459"/>
                  </a:lnTo>
                  <a:lnTo>
                    <a:pt x="22384" y="121857"/>
                  </a:lnTo>
                  <a:lnTo>
                    <a:pt x="44235" y="59134"/>
                  </a:lnTo>
                  <a:lnTo>
                    <a:pt x="53162" y="34419"/>
                  </a:lnTo>
                  <a:lnTo>
                    <a:pt x="70388" y="14856"/>
                  </a:lnTo>
                  <a:lnTo>
                    <a:pt x="81532" y="6363"/>
                  </a:lnTo>
                  <a:lnTo>
                    <a:pt x="106393" y="47"/>
                  </a:lnTo>
                  <a:lnTo>
                    <a:pt x="119574" y="0"/>
                  </a:lnTo>
                  <a:lnTo>
                    <a:pt x="129531" y="3478"/>
                  </a:lnTo>
                  <a:lnTo>
                    <a:pt x="143714" y="16702"/>
                  </a:lnTo>
                  <a:lnTo>
                    <a:pt x="169586" y="79004"/>
                  </a:lnTo>
                  <a:lnTo>
                    <a:pt x="183229" y="137206"/>
                  </a:lnTo>
                  <a:lnTo>
                    <a:pt x="195199" y="200509"/>
                  </a:lnTo>
                  <a:lnTo>
                    <a:pt x="198578" y="2315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630402" y="4579896"/>
              <a:ext cx="217449" cy="336913"/>
            </a:xfrm>
            <a:custGeom>
              <a:avLst/>
              <a:gdLst/>
              <a:ahLst/>
              <a:cxnLst/>
              <a:rect l="0" t="0" r="0" b="0"/>
              <a:pathLst>
                <a:path w="217449" h="336913">
                  <a:moveTo>
                    <a:pt x="201764" y="0"/>
                  </a:moveTo>
                  <a:lnTo>
                    <a:pt x="209000" y="52773"/>
                  </a:lnTo>
                  <a:lnTo>
                    <a:pt x="210829" y="99104"/>
                  </a:lnTo>
                  <a:lnTo>
                    <a:pt x="217448" y="161036"/>
                  </a:lnTo>
                  <a:lnTo>
                    <a:pt x="215640" y="210841"/>
                  </a:lnTo>
                  <a:lnTo>
                    <a:pt x="213284" y="260824"/>
                  </a:lnTo>
                  <a:lnTo>
                    <a:pt x="211319" y="319586"/>
                  </a:lnTo>
                  <a:lnTo>
                    <a:pt x="209304" y="319512"/>
                  </a:lnTo>
                  <a:lnTo>
                    <a:pt x="181962" y="267784"/>
                  </a:lnTo>
                  <a:lnTo>
                    <a:pt x="156902" y="245980"/>
                  </a:lnTo>
                  <a:lnTo>
                    <a:pt x="116072" y="230291"/>
                  </a:lnTo>
                  <a:lnTo>
                    <a:pt x="83740" y="231424"/>
                  </a:lnTo>
                  <a:lnTo>
                    <a:pt x="20913" y="251215"/>
                  </a:lnTo>
                  <a:lnTo>
                    <a:pt x="11007" y="259893"/>
                  </a:lnTo>
                  <a:lnTo>
                    <a:pt x="0" y="282015"/>
                  </a:lnTo>
                  <a:lnTo>
                    <a:pt x="1744" y="292125"/>
                  </a:lnTo>
                  <a:lnTo>
                    <a:pt x="7586" y="301205"/>
                  </a:lnTo>
                  <a:lnTo>
                    <a:pt x="16160" y="309598"/>
                  </a:lnTo>
                  <a:lnTo>
                    <a:pt x="47523" y="318924"/>
                  </a:lnTo>
                  <a:lnTo>
                    <a:pt x="98741" y="327293"/>
                  </a:lnTo>
                  <a:lnTo>
                    <a:pt x="15965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-60894" y="5106321"/>
            <a:ext cx="3977496" cy="2153603"/>
            <a:chOff x="-60894" y="5106321"/>
            <a:chExt cx="3977496" cy="2153603"/>
          </a:xfrm>
        </p:grpSpPr>
        <p:sp>
          <p:nvSpPr>
            <p:cNvPr id="66" name="Freeform 65"/>
            <p:cNvSpPr/>
            <p:nvPr/>
          </p:nvSpPr>
          <p:spPr>
            <a:xfrm>
              <a:off x="3000622" y="5148435"/>
              <a:ext cx="63172" cy="1"/>
            </a:xfrm>
            <a:custGeom>
              <a:avLst/>
              <a:gdLst/>
              <a:ahLst/>
              <a:cxnLst/>
              <a:rect l="0" t="0" r="0" b="0"/>
              <a:pathLst>
                <a:path w="63172" h="1">
                  <a:moveTo>
                    <a:pt x="6317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579482" y="5158964"/>
              <a:ext cx="52643" cy="10530"/>
            </a:xfrm>
            <a:custGeom>
              <a:avLst/>
              <a:gdLst/>
              <a:ahLst/>
              <a:cxnLst/>
              <a:rect l="0" t="0" r="0" b="0"/>
              <a:pathLst>
                <a:path w="52643" h="10530">
                  <a:moveTo>
                    <a:pt x="52642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000415" y="51800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442404" y="5180021"/>
              <a:ext cx="52644" cy="1"/>
            </a:xfrm>
            <a:custGeom>
              <a:avLst/>
              <a:gdLst/>
              <a:ahLst/>
              <a:cxnLst/>
              <a:rect l="0" t="0" r="0" b="0"/>
              <a:pathLst>
                <a:path w="52644" h="1">
                  <a:moveTo>
                    <a:pt x="5264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21223" y="5158964"/>
              <a:ext cx="84229" cy="10530"/>
            </a:xfrm>
            <a:custGeom>
              <a:avLst/>
              <a:gdLst/>
              <a:ahLst/>
              <a:cxnLst/>
              <a:rect l="0" t="0" r="0" b="0"/>
              <a:pathLst>
                <a:path w="84229" h="10530">
                  <a:moveTo>
                    <a:pt x="84228" y="10529"/>
                  </a:moveTo>
                  <a:lnTo>
                    <a:pt x="25611" y="146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79026" y="5190549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78984" y="5348477"/>
              <a:ext cx="10241" cy="263213"/>
            </a:xfrm>
            <a:custGeom>
              <a:avLst/>
              <a:gdLst/>
              <a:ahLst/>
              <a:cxnLst/>
              <a:rect l="0" t="0" r="0" b="0"/>
              <a:pathLst>
                <a:path w="10241" h="263213">
                  <a:moveTo>
                    <a:pt x="0" y="0"/>
                  </a:moveTo>
                  <a:lnTo>
                    <a:pt x="0" y="48931"/>
                  </a:lnTo>
                  <a:lnTo>
                    <a:pt x="5590" y="102472"/>
                  </a:lnTo>
                  <a:lnTo>
                    <a:pt x="9553" y="157588"/>
                  </a:lnTo>
                  <a:lnTo>
                    <a:pt x="10240" y="211249"/>
                  </a:lnTo>
                  <a:lnTo>
                    <a:pt x="9273" y="251975"/>
                  </a:lnTo>
                  <a:lnTo>
                    <a:pt x="7352" y="256891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3171" y="5337948"/>
              <a:ext cx="305327" cy="10530"/>
            </a:xfrm>
            <a:custGeom>
              <a:avLst/>
              <a:gdLst/>
              <a:ahLst/>
              <a:cxnLst/>
              <a:rect l="0" t="0" r="0" b="0"/>
              <a:pathLst>
                <a:path w="305327" h="10530">
                  <a:moveTo>
                    <a:pt x="0" y="10529"/>
                  </a:moveTo>
                  <a:lnTo>
                    <a:pt x="54144" y="10529"/>
                  </a:lnTo>
                  <a:lnTo>
                    <a:pt x="103502" y="4940"/>
                  </a:lnTo>
                  <a:lnTo>
                    <a:pt x="153110" y="1464"/>
                  </a:lnTo>
                  <a:lnTo>
                    <a:pt x="212262" y="434"/>
                  </a:lnTo>
                  <a:lnTo>
                    <a:pt x="274812" y="86"/>
                  </a:lnTo>
                  <a:lnTo>
                    <a:pt x="30532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3171" y="5622218"/>
              <a:ext cx="263213" cy="18212"/>
            </a:xfrm>
            <a:custGeom>
              <a:avLst/>
              <a:gdLst/>
              <a:ahLst/>
              <a:cxnLst/>
              <a:rect l="0" t="0" r="0" b="0"/>
              <a:pathLst>
                <a:path w="263213" h="18212">
                  <a:moveTo>
                    <a:pt x="0" y="0"/>
                  </a:moveTo>
                  <a:lnTo>
                    <a:pt x="57264" y="3119"/>
                  </a:lnTo>
                  <a:lnTo>
                    <a:pt x="106654" y="11452"/>
                  </a:lnTo>
                  <a:lnTo>
                    <a:pt x="158333" y="18211"/>
                  </a:lnTo>
                  <a:lnTo>
                    <a:pt x="210690" y="17094"/>
                  </a:lnTo>
                  <a:lnTo>
                    <a:pt x="263212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10611" y="5463276"/>
              <a:ext cx="147400" cy="158943"/>
            </a:xfrm>
            <a:custGeom>
              <a:avLst/>
              <a:gdLst/>
              <a:ahLst/>
              <a:cxnLst/>
              <a:rect l="0" t="0" r="0" b="0"/>
              <a:pathLst>
                <a:path w="147400" h="158943">
                  <a:moveTo>
                    <a:pt x="0" y="22071"/>
                  </a:moveTo>
                  <a:lnTo>
                    <a:pt x="0" y="79336"/>
                  </a:lnTo>
                  <a:lnTo>
                    <a:pt x="0" y="140228"/>
                  </a:lnTo>
                  <a:lnTo>
                    <a:pt x="0" y="145296"/>
                  </a:lnTo>
                  <a:lnTo>
                    <a:pt x="1170" y="87520"/>
                  </a:lnTo>
                  <a:lnTo>
                    <a:pt x="5590" y="55059"/>
                  </a:lnTo>
                  <a:lnTo>
                    <a:pt x="17692" y="30493"/>
                  </a:lnTo>
                  <a:lnTo>
                    <a:pt x="25833" y="20667"/>
                  </a:lnTo>
                  <a:lnTo>
                    <a:pt x="47356" y="6629"/>
                  </a:lnTo>
                  <a:lnTo>
                    <a:pt x="59647" y="1248"/>
                  </a:lnTo>
                  <a:lnTo>
                    <a:pt x="70181" y="0"/>
                  </a:lnTo>
                  <a:lnTo>
                    <a:pt x="88123" y="4853"/>
                  </a:lnTo>
                  <a:lnTo>
                    <a:pt x="103897" y="21048"/>
                  </a:lnTo>
                  <a:lnTo>
                    <a:pt x="127498" y="63983"/>
                  </a:lnTo>
                  <a:lnTo>
                    <a:pt x="136189" y="119561"/>
                  </a:lnTo>
                  <a:lnTo>
                    <a:pt x="147399" y="1589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02969" y="5295835"/>
              <a:ext cx="123065" cy="321219"/>
            </a:xfrm>
            <a:custGeom>
              <a:avLst/>
              <a:gdLst/>
              <a:ahLst/>
              <a:cxnLst/>
              <a:rect l="0" t="0" r="0" b="0"/>
              <a:pathLst>
                <a:path w="123065" h="321219">
                  <a:moveTo>
                    <a:pt x="112969" y="0"/>
                  </a:moveTo>
                  <a:lnTo>
                    <a:pt x="120204" y="28725"/>
                  </a:lnTo>
                  <a:lnTo>
                    <a:pt x="122522" y="81430"/>
                  </a:lnTo>
                  <a:lnTo>
                    <a:pt x="123064" y="129388"/>
                  </a:lnTo>
                  <a:lnTo>
                    <a:pt x="117780" y="186645"/>
                  </a:lnTo>
                  <a:lnTo>
                    <a:pt x="113919" y="249084"/>
                  </a:lnTo>
                  <a:lnTo>
                    <a:pt x="113250" y="288792"/>
                  </a:lnTo>
                  <a:lnTo>
                    <a:pt x="113157" y="288454"/>
                  </a:lnTo>
                  <a:lnTo>
                    <a:pt x="107417" y="254290"/>
                  </a:lnTo>
                  <a:lnTo>
                    <a:pt x="98326" y="221574"/>
                  </a:lnTo>
                  <a:lnTo>
                    <a:pt x="92678" y="213226"/>
                  </a:lnTo>
                  <a:lnTo>
                    <a:pt x="77045" y="200831"/>
                  </a:lnTo>
                  <a:lnTo>
                    <a:pt x="58398" y="197663"/>
                  </a:lnTo>
                  <a:lnTo>
                    <a:pt x="48512" y="198455"/>
                  </a:lnTo>
                  <a:lnTo>
                    <a:pt x="31289" y="208695"/>
                  </a:lnTo>
                  <a:lnTo>
                    <a:pt x="17005" y="224944"/>
                  </a:lnTo>
                  <a:lnTo>
                    <a:pt x="6757" y="243864"/>
                  </a:lnTo>
                  <a:lnTo>
                    <a:pt x="0" y="279836"/>
                  </a:lnTo>
                  <a:lnTo>
                    <a:pt x="4659" y="300236"/>
                  </a:lnTo>
                  <a:lnTo>
                    <a:pt x="9177" y="308952"/>
                  </a:lnTo>
                  <a:lnTo>
                    <a:pt x="16868" y="314762"/>
                  </a:lnTo>
                  <a:lnTo>
                    <a:pt x="37892" y="321218"/>
                  </a:lnTo>
                  <a:lnTo>
                    <a:pt x="59714" y="317848"/>
                  </a:lnTo>
                  <a:lnTo>
                    <a:pt x="91912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89637" y="5474819"/>
              <a:ext cx="31587" cy="115814"/>
            </a:xfrm>
            <a:custGeom>
              <a:avLst/>
              <a:gdLst/>
              <a:ahLst/>
              <a:cxnLst/>
              <a:rect l="0" t="0" r="0" b="0"/>
              <a:pathLst>
                <a:path w="31587" h="115814">
                  <a:moveTo>
                    <a:pt x="0" y="0"/>
                  </a:moveTo>
                  <a:lnTo>
                    <a:pt x="19786" y="48931"/>
                  </a:lnTo>
                  <a:lnTo>
                    <a:pt x="28090" y="87417"/>
                  </a:lnTo>
                  <a:lnTo>
                    <a:pt x="31586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73865" y="538006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57081" y="5429686"/>
              <a:ext cx="211583" cy="161259"/>
            </a:xfrm>
            <a:custGeom>
              <a:avLst/>
              <a:gdLst/>
              <a:ahLst/>
              <a:cxnLst/>
              <a:rect l="0" t="0" r="0" b="0"/>
              <a:pathLst>
                <a:path w="211583" h="161259">
                  <a:moveTo>
                    <a:pt x="127354" y="13547"/>
                  </a:moveTo>
                  <a:lnTo>
                    <a:pt x="116176" y="2369"/>
                  </a:lnTo>
                  <a:lnTo>
                    <a:pt x="95090" y="0"/>
                  </a:lnTo>
                  <a:lnTo>
                    <a:pt x="81278" y="1007"/>
                  </a:lnTo>
                  <a:lnTo>
                    <a:pt x="59693" y="11483"/>
                  </a:lnTo>
                  <a:lnTo>
                    <a:pt x="26771" y="41215"/>
                  </a:lnTo>
                  <a:lnTo>
                    <a:pt x="4875" y="79327"/>
                  </a:lnTo>
                  <a:lnTo>
                    <a:pt x="0" y="107904"/>
                  </a:lnTo>
                  <a:lnTo>
                    <a:pt x="337" y="122075"/>
                  </a:lnTo>
                  <a:lnTo>
                    <a:pt x="4072" y="133862"/>
                  </a:lnTo>
                  <a:lnTo>
                    <a:pt x="17580" y="153198"/>
                  </a:lnTo>
                  <a:lnTo>
                    <a:pt x="26095" y="158121"/>
                  </a:lnTo>
                  <a:lnTo>
                    <a:pt x="44916" y="160470"/>
                  </a:lnTo>
                  <a:lnTo>
                    <a:pt x="64979" y="151376"/>
                  </a:lnTo>
                  <a:lnTo>
                    <a:pt x="100865" y="122531"/>
                  </a:lnTo>
                  <a:lnTo>
                    <a:pt x="117686" y="95752"/>
                  </a:lnTo>
                  <a:lnTo>
                    <a:pt x="132680" y="56215"/>
                  </a:lnTo>
                  <a:lnTo>
                    <a:pt x="134414" y="58370"/>
                  </a:lnTo>
                  <a:lnTo>
                    <a:pt x="145832" y="113990"/>
                  </a:lnTo>
                  <a:lnTo>
                    <a:pt x="152334" y="137737"/>
                  </a:lnTo>
                  <a:lnTo>
                    <a:pt x="158045" y="146643"/>
                  </a:lnTo>
                  <a:lnTo>
                    <a:pt x="173750" y="159659"/>
                  </a:lnTo>
                  <a:lnTo>
                    <a:pt x="181681" y="161258"/>
                  </a:lnTo>
                  <a:lnTo>
                    <a:pt x="189309" y="159984"/>
                  </a:lnTo>
                  <a:lnTo>
                    <a:pt x="211582" y="1504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242363" y="5398635"/>
              <a:ext cx="145658" cy="202527"/>
            </a:xfrm>
            <a:custGeom>
              <a:avLst/>
              <a:gdLst/>
              <a:ahLst/>
              <a:cxnLst/>
              <a:rect l="0" t="0" r="0" b="0"/>
              <a:pathLst>
                <a:path w="145658" h="202527">
                  <a:moveTo>
                    <a:pt x="0" y="13013"/>
                  </a:moveTo>
                  <a:lnTo>
                    <a:pt x="0" y="62276"/>
                  </a:lnTo>
                  <a:lnTo>
                    <a:pt x="0" y="112357"/>
                  </a:lnTo>
                  <a:lnTo>
                    <a:pt x="0" y="151373"/>
                  </a:lnTo>
                  <a:lnTo>
                    <a:pt x="3119" y="117552"/>
                  </a:lnTo>
                  <a:lnTo>
                    <a:pt x="14654" y="64858"/>
                  </a:lnTo>
                  <a:lnTo>
                    <a:pt x="30338" y="20835"/>
                  </a:lnTo>
                  <a:lnTo>
                    <a:pt x="38943" y="11209"/>
                  </a:lnTo>
                  <a:lnTo>
                    <a:pt x="60981" y="513"/>
                  </a:lnTo>
                  <a:lnTo>
                    <a:pt x="72240" y="0"/>
                  </a:lnTo>
                  <a:lnTo>
                    <a:pt x="94108" y="5670"/>
                  </a:lnTo>
                  <a:lnTo>
                    <a:pt x="112405" y="22228"/>
                  </a:lnTo>
                  <a:lnTo>
                    <a:pt x="137627" y="65396"/>
                  </a:lnTo>
                  <a:lnTo>
                    <a:pt x="144503" y="113932"/>
                  </a:lnTo>
                  <a:lnTo>
                    <a:pt x="145657" y="172894"/>
                  </a:lnTo>
                  <a:lnTo>
                    <a:pt x="136870" y="2025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631917" y="5316891"/>
              <a:ext cx="10530" cy="252686"/>
            </a:xfrm>
            <a:custGeom>
              <a:avLst/>
              <a:gdLst/>
              <a:ahLst/>
              <a:cxnLst/>
              <a:rect l="0" t="0" r="0" b="0"/>
              <a:pathLst>
                <a:path w="10530" h="252686">
                  <a:moveTo>
                    <a:pt x="0" y="0"/>
                  </a:moveTo>
                  <a:lnTo>
                    <a:pt x="0" y="58617"/>
                  </a:lnTo>
                  <a:lnTo>
                    <a:pt x="1170" y="115131"/>
                  </a:lnTo>
                  <a:lnTo>
                    <a:pt x="7236" y="170204"/>
                  </a:lnTo>
                  <a:lnTo>
                    <a:pt x="9878" y="229330"/>
                  </a:lnTo>
                  <a:lnTo>
                    <a:pt x="10529" y="25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558218" y="5268123"/>
              <a:ext cx="284270" cy="333039"/>
            </a:xfrm>
            <a:custGeom>
              <a:avLst/>
              <a:gdLst/>
              <a:ahLst/>
              <a:cxnLst/>
              <a:rect l="0" t="0" r="0" b="0"/>
              <a:pathLst>
                <a:path w="284270" h="333039">
                  <a:moveTo>
                    <a:pt x="0" y="69825"/>
                  </a:moveTo>
                  <a:lnTo>
                    <a:pt x="0" y="47468"/>
                  </a:lnTo>
                  <a:lnTo>
                    <a:pt x="3509" y="39713"/>
                  </a:lnTo>
                  <a:lnTo>
                    <a:pt x="16767" y="27976"/>
                  </a:lnTo>
                  <a:lnTo>
                    <a:pt x="55141" y="9203"/>
                  </a:lnTo>
                  <a:lnTo>
                    <a:pt x="103555" y="0"/>
                  </a:lnTo>
                  <a:lnTo>
                    <a:pt x="143767" y="2863"/>
                  </a:lnTo>
                  <a:lnTo>
                    <a:pt x="203267" y="22716"/>
                  </a:lnTo>
                  <a:lnTo>
                    <a:pt x="228381" y="35630"/>
                  </a:lnTo>
                  <a:lnTo>
                    <a:pt x="236482" y="44689"/>
                  </a:lnTo>
                  <a:lnTo>
                    <a:pt x="245483" y="67232"/>
                  </a:lnTo>
                  <a:lnTo>
                    <a:pt x="244374" y="77455"/>
                  </a:lnTo>
                  <a:lnTo>
                    <a:pt x="233783" y="95053"/>
                  </a:lnTo>
                  <a:lnTo>
                    <a:pt x="202500" y="118115"/>
                  </a:lnTo>
                  <a:lnTo>
                    <a:pt x="169184" y="134176"/>
                  </a:lnTo>
                  <a:lnTo>
                    <a:pt x="131497" y="140755"/>
                  </a:lnTo>
                  <a:lnTo>
                    <a:pt x="128608" y="142848"/>
                  </a:lnTo>
                  <a:lnTo>
                    <a:pt x="132532" y="145413"/>
                  </a:lnTo>
                  <a:lnTo>
                    <a:pt x="151320" y="153723"/>
                  </a:lnTo>
                  <a:lnTo>
                    <a:pt x="211959" y="199186"/>
                  </a:lnTo>
                  <a:lnTo>
                    <a:pt x="234508" y="224098"/>
                  </a:lnTo>
                  <a:lnTo>
                    <a:pt x="259968" y="276901"/>
                  </a:lnTo>
                  <a:lnTo>
                    <a:pt x="284269" y="3330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853016" y="5366984"/>
              <a:ext cx="168457" cy="183544"/>
            </a:xfrm>
            <a:custGeom>
              <a:avLst/>
              <a:gdLst/>
              <a:ahLst/>
              <a:cxnLst/>
              <a:rect l="0" t="0" r="0" b="0"/>
              <a:pathLst>
                <a:path w="168457" h="183544">
                  <a:moveTo>
                    <a:pt x="0" y="44664"/>
                  </a:moveTo>
                  <a:lnTo>
                    <a:pt x="58778" y="87326"/>
                  </a:lnTo>
                  <a:lnTo>
                    <a:pt x="70771" y="94162"/>
                  </a:lnTo>
                  <a:lnTo>
                    <a:pt x="83445" y="96380"/>
                  </a:lnTo>
                  <a:lnTo>
                    <a:pt x="110006" y="92605"/>
                  </a:lnTo>
                  <a:lnTo>
                    <a:pt x="140089" y="77326"/>
                  </a:lnTo>
                  <a:lnTo>
                    <a:pt x="153119" y="61520"/>
                  </a:lnTo>
                  <a:lnTo>
                    <a:pt x="158231" y="52392"/>
                  </a:lnTo>
                  <a:lnTo>
                    <a:pt x="159300" y="42797"/>
                  </a:lnTo>
                  <a:lnTo>
                    <a:pt x="154248" y="22777"/>
                  </a:lnTo>
                  <a:lnTo>
                    <a:pt x="141084" y="8420"/>
                  </a:lnTo>
                  <a:lnTo>
                    <a:pt x="132660" y="2954"/>
                  </a:lnTo>
                  <a:lnTo>
                    <a:pt x="113942" y="0"/>
                  </a:lnTo>
                  <a:lnTo>
                    <a:pt x="104037" y="850"/>
                  </a:lnTo>
                  <a:lnTo>
                    <a:pt x="86793" y="8033"/>
                  </a:lnTo>
                  <a:lnTo>
                    <a:pt x="51069" y="37298"/>
                  </a:lnTo>
                  <a:lnTo>
                    <a:pt x="31769" y="72247"/>
                  </a:lnTo>
                  <a:lnTo>
                    <a:pt x="29820" y="117828"/>
                  </a:lnTo>
                  <a:lnTo>
                    <a:pt x="42240" y="157199"/>
                  </a:lnTo>
                  <a:lnTo>
                    <a:pt x="60497" y="173838"/>
                  </a:lnTo>
                  <a:lnTo>
                    <a:pt x="71917" y="179913"/>
                  </a:lnTo>
                  <a:lnTo>
                    <a:pt x="93964" y="183543"/>
                  </a:lnTo>
                  <a:lnTo>
                    <a:pt x="104757" y="182874"/>
                  </a:lnTo>
                  <a:lnTo>
                    <a:pt x="156832" y="156711"/>
                  </a:lnTo>
                  <a:lnTo>
                    <a:pt x="168456" y="1499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084643" y="5364279"/>
              <a:ext cx="242156" cy="173712"/>
            </a:xfrm>
            <a:custGeom>
              <a:avLst/>
              <a:gdLst/>
              <a:ahLst/>
              <a:cxnLst/>
              <a:rect l="0" t="0" r="0" b="0"/>
              <a:pathLst>
                <a:path w="242156" h="173712">
                  <a:moveTo>
                    <a:pt x="0" y="5255"/>
                  </a:moveTo>
                  <a:lnTo>
                    <a:pt x="0" y="54186"/>
                  </a:lnTo>
                  <a:lnTo>
                    <a:pt x="0" y="102031"/>
                  </a:lnTo>
                  <a:lnTo>
                    <a:pt x="0" y="165011"/>
                  </a:lnTo>
                  <a:lnTo>
                    <a:pt x="0" y="169081"/>
                  </a:lnTo>
                  <a:lnTo>
                    <a:pt x="0" y="118884"/>
                  </a:lnTo>
                  <a:lnTo>
                    <a:pt x="11453" y="55877"/>
                  </a:lnTo>
                  <a:lnTo>
                    <a:pt x="14654" y="42512"/>
                  </a:lnTo>
                  <a:lnTo>
                    <a:pt x="27570" y="21424"/>
                  </a:lnTo>
                  <a:lnTo>
                    <a:pt x="35927" y="12525"/>
                  </a:lnTo>
                  <a:lnTo>
                    <a:pt x="57691" y="2637"/>
                  </a:lnTo>
                  <a:lnTo>
                    <a:pt x="70046" y="0"/>
                  </a:lnTo>
                  <a:lnTo>
                    <a:pt x="80623" y="1752"/>
                  </a:lnTo>
                  <a:lnTo>
                    <a:pt x="98613" y="13056"/>
                  </a:lnTo>
                  <a:lnTo>
                    <a:pt x="111288" y="36019"/>
                  </a:lnTo>
                  <a:lnTo>
                    <a:pt x="128957" y="92830"/>
                  </a:lnTo>
                  <a:lnTo>
                    <a:pt x="130234" y="117877"/>
                  </a:lnTo>
                  <a:lnTo>
                    <a:pt x="129241" y="133688"/>
                  </a:lnTo>
                  <a:lnTo>
                    <a:pt x="130614" y="132991"/>
                  </a:lnTo>
                  <a:lnTo>
                    <a:pt x="151158" y="72214"/>
                  </a:lnTo>
                  <a:lnTo>
                    <a:pt x="172689" y="37963"/>
                  </a:lnTo>
                  <a:lnTo>
                    <a:pt x="181806" y="31739"/>
                  </a:lnTo>
                  <a:lnTo>
                    <a:pt x="201295" y="27944"/>
                  </a:lnTo>
                  <a:lnTo>
                    <a:pt x="209066" y="33249"/>
                  </a:lnTo>
                  <a:lnTo>
                    <a:pt x="220820" y="54741"/>
                  </a:lnTo>
                  <a:lnTo>
                    <a:pt x="236728" y="115029"/>
                  </a:lnTo>
                  <a:lnTo>
                    <a:pt x="242155" y="17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402523" y="5359005"/>
              <a:ext cx="111055" cy="179937"/>
            </a:xfrm>
            <a:custGeom>
              <a:avLst/>
              <a:gdLst/>
              <a:ahLst/>
              <a:cxnLst/>
              <a:rect l="0" t="0" r="0" b="0"/>
              <a:pathLst>
                <a:path w="111055" h="179937">
                  <a:moveTo>
                    <a:pt x="29560" y="21057"/>
                  </a:moveTo>
                  <a:lnTo>
                    <a:pt x="11602" y="77272"/>
                  </a:lnTo>
                  <a:lnTo>
                    <a:pt x="1013" y="135843"/>
                  </a:lnTo>
                  <a:lnTo>
                    <a:pt x="0" y="150224"/>
                  </a:lnTo>
                  <a:lnTo>
                    <a:pt x="2834" y="160981"/>
                  </a:lnTo>
                  <a:lnTo>
                    <a:pt x="8233" y="169322"/>
                  </a:lnTo>
                  <a:lnTo>
                    <a:pt x="15342" y="176052"/>
                  </a:lnTo>
                  <a:lnTo>
                    <a:pt x="23591" y="179369"/>
                  </a:lnTo>
                  <a:lnTo>
                    <a:pt x="42115" y="179936"/>
                  </a:lnTo>
                  <a:lnTo>
                    <a:pt x="50798" y="176109"/>
                  </a:lnTo>
                  <a:lnTo>
                    <a:pt x="88783" y="140695"/>
                  </a:lnTo>
                  <a:lnTo>
                    <a:pt x="104559" y="113827"/>
                  </a:lnTo>
                  <a:lnTo>
                    <a:pt x="111054" y="78051"/>
                  </a:lnTo>
                  <a:lnTo>
                    <a:pt x="106334" y="54576"/>
                  </a:lnTo>
                  <a:lnTo>
                    <a:pt x="90522" y="24750"/>
                  </a:lnTo>
                  <a:lnTo>
                    <a:pt x="84240" y="16500"/>
                  </a:lnTo>
                  <a:lnTo>
                    <a:pt x="61661" y="7334"/>
                  </a:lnTo>
                  <a:lnTo>
                    <a:pt x="850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547896" y="5348477"/>
              <a:ext cx="189514" cy="176700"/>
            </a:xfrm>
            <a:custGeom>
              <a:avLst/>
              <a:gdLst/>
              <a:ahLst/>
              <a:cxnLst/>
              <a:rect l="0" t="0" r="0" b="0"/>
              <a:pathLst>
                <a:path w="189514" h="176700">
                  <a:moveTo>
                    <a:pt x="0" y="21057"/>
                  </a:moveTo>
                  <a:lnTo>
                    <a:pt x="29309" y="79674"/>
                  </a:lnTo>
                  <a:lnTo>
                    <a:pt x="49160" y="139914"/>
                  </a:lnTo>
                  <a:lnTo>
                    <a:pt x="61234" y="165129"/>
                  </a:lnTo>
                  <a:lnTo>
                    <a:pt x="68899" y="172087"/>
                  </a:lnTo>
                  <a:lnTo>
                    <a:pt x="77518" y="175556"/>
                  </a:lnTo>
                  <a:lnTo>
                    <a:pt x="86774" y="176699"/>
                  </a:lnTo>
                  <a:lnTo>
                    <a:pt x="94114" y="172781"/>
                  </a:lnTo>
                  <a:lnTo>
                    <a:pt x="105390" y="155950"/>
                  </a:lnTo>
                  <a:lnTo>
                    <a:pt x="129014" y="98785"/>
                  </a:lnTo>
                  <a:lnTo>
                    <a:pt x="154946" y="44990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752243" y="5356514"/>
              <a:ext cx="185209" cy="149891"/>
            </a:xfrm>
            <a:custGeom>
              <a:avLst/>
              <a:gdLst/>
              <a:ahLst/>
              <a:cxnLst/>
              <a:rect l="0" t="0" r="0" b="0"/>
              <a:pathLst>
                <a:path w="185209" h="149891">
                  <a:moveTo>
                    <a:pt x="111508" y="76191"/>
                  </a:moveTo>
                  <a:lnTo>
                    <a:pt x="108389" y="33499"/>
                  </a:lnTo>
                  <a:lnTo>
                    <a:pt x="105919" y="23163"/>
                  </a:lnTo>
                  <a:lnTo>
                    <a:pt x="100763" y="15103"/>
                  </a:lnTo>
                  <a:lnTo>
                    <a:pt x="85676" y="3027"/>
                  </a:lnTo>
                  <a:lnTo>
                    <a:pt x="67272" y="0"/>
                  </a:lnTo>
                  <a:lnTo>
                    <a:pt x="57451" y="831"/>
                  </a:lnTo>
                  <a:lnTo>
                    <a:pt x="48564" y="6064"/>
                  </a:lnTo>
                  <a:lnTo>
                    <a:pt x="32450" y="24356"/>
                  </a:lnTo>
                  <a:lnTo>
                    <a:pt x="10225" y="66551"/>
                  </a:lnTo>
                  <a:lnTo>
                    <a:pt x="0" y="110510"/>
                  </a:lnTo>
                  <a:lnTo>
                    <a:pt x="3847" y="132778"/>
                  </a:lnTo>
                  <a:lnTo>
                    <a:pt x="8149" y="141991"/>
                  </a:lnTo>
                  <a:lnTo>
                    <a:pt x="14526" y="146964"/>
                  </a:lnTo>
                  <a:lnTo>
                    <a:pt x="22287" y="149110"/>
                  </a:lnTo>
                  <a:lnTo>
                    <a:pt x="30970" y="149370"/>
                  </a:lnTo>
                  <a:lnTo>
                    <a:pt x="49977" y="140300"/>
                  </a:lnTo>
                  <a:lnTo>
                    <a:pt x="59959" y="132969"/>
                  </a:lnTo>
                  <a:lnTo>
                    <a:pt x="74170" y="112344"/>
                  </a:lnTo>
                  <a:lnTo>
                    <a:pt x="98414" y="60975"/>
                  </a:lnTo>
                  <a:lnTo>
                    <a:pt x="113218" y="25279"/>
                  </a:lnTo>
                  <a:lnTo>
                    <a:pt x="116157" y="22363"/>
                  </a:lnTo>
                  <a:lnTo>
                    <a:pt x="118117" y="25097"/>
                  </a:lnTo>
                  <a:lnTo>
                    <a:pt x="129926" y="81724"/>
                  </a:lnTo>
                  <a:lnTo>
                    <a:pt x="141012" y="115655"/>
                  </a:lnTo>
                  <a:lnTo>
                    <a:pt x="152307" y="133115"/>
                  </a:lnTo>
                  <a:lnTo>
                    <a:pt x="165126" y="142434"/>
                  </a:lnTo>
                  <a:lnTo>
                    <a:pt x="185208" y="1498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969598" y="5253720"/>
              <a:ext cx="20496" cy="221100"/>
            </a:xfrm>
            <a:custGeom>
              <a:avLst/>
              <a:gdLst/>
              <a:ahLst/>
              <a:cxnLst/>
              <a:rect l="0" t="0" r="0" b="0"/>
              <a:pathLst>
                <a:path w="20496" h="221100">
                  <a:moveTo>
                    <a:pt x="20495" y="0"/>
                  </a:moveTo>
                  <a:lnTo>
                    <a:pt x="5841" y="55141"/>
                  </a:lnTo>
                  <a:lnTo>
                    <a:pt x="1335" y="103556"/>
                  </a:lnTo>
                  <a:lnTo>
                    <a:pt x="0" y="154946"/>
                  </a:lnTo>
                  <a:lnTo>
                    <a:pt x="7846" y="209961"/>
                  </a:lnTo>
                  <a:lnTo>
                    <a:pt x="9967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126964" y="5210449"/>
              <a:ext cx="136872" cy="253842"/>
            </a:xfrm>
            <a:custGeom>
              <a:avLst/>
              <a:gdLst/>
              <a:ahLst/>
              <a:cxnLst/>
              <a:rect l="0" t="0" r="0" b="0"/>
              <a:pathLst>
                <a:path w="136872" h="253842">
                  <a:moveTo>
                    <a:pt x="0" y="253841"/>
                  </a:moveTo>
                  <a:lnTo>
                    <a:pt x="11178" y="242663"/>
                  </a:lnTo>
                  <a:lnTo>
                    <a:pt x="34328" y="179941"/>
                  </a:lnTo>
                  <a:lnTo>
                    <a:pt x="54614" y="118361"/>
                  </a:lnTo>
                  <a:lnTo>
                    <a:pt x="69886" y="65513"/>
                  </a:lnTo>
                  <a:lnTo>
                    <a:pt x="87697" y="2931"/>
                  </a:lnTo>
                  <a:lnTo>
                    <a:pt x="91220" y="0"/>
                  </a:lnTo>
                  <a:lnTo>
                    <a:pt x="94738" y="2725"/>
                  </a:lnTo>
                  <a:lnTo>
                    <a:pt x="101767" y="20572"/>
                  </a:lnTo>
                  <a:lnTo>
                    <a:pt x="111132" y="70081"/>
                  </a:lnTo>
                  <a:lnTo>
                    <a:pt x="115596" y="125695"/>
                  </a:lnTo>
                  <a:lnTo>
                    <a:pt x="123872" y="180825"/>
                  </a:lnTo>
                  <a:lnTo>
                    <a:pt x="126414" y="203842"/>
                  </a:lnTo>
                  <a:lnTo>
                    <a:pt x="128730" y="209980"/>
                  </a:lnTo>
                  <a:lnTo>
                    <a:pt x="136871" y="2222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169078" y="5369534"/>
              <a:ext cx="73700" cy="10529"/>
            </a:xfrm>
            <a:custGeom>
              <a:avLst/>
              <a:gdLst/>
              <a:ahLst/>
              <a:cxnLst/>
              <a:rect l="0" t="0" r="0" b="0"/>
              <a:pathLst>
                <a:path w="73700" h="10529">
                  <a:moveTo>
                    <a:pt x="0" y="0"/>
                  </a:moveTo>
                  <a:lnTo>
                    <a:pt x="37478" y="8333"/>
                  </a:lnTo>
                  <a:lnTo>
                    <a:pt x="73699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308341" y="5274777"/>
              <a:ext cx="102893" cy="183437"/>
            </a:xfrm>
            <a:custGeom>
              <a:avLst/>
              <a:gdLst/>
              <a:ahLst/>
              <a:cxnLst/>
              <a:rect l="0" t="0" r="0" b="0"/>
              <a:pathLst>
                <a:path w="102893" h="183437">
                  <a:moveTo>
                    <a:pt x="102892" y="0"/>
                  </a:moveTo>
                  <a:lnTo>
                    <a:pt x="78846" y="9576"/>
                  </a:lnTo>
                  <a:lnTo>
                    <a:pt x="30192" y="47326"/>
                  </a:lnTo>
                  <a:lnTo>
                    <a:pt x="9719" y="85258"/>
                  </a:lnTo>
                  <a:lnTo>
                    <a:pt x="2990" y="106913"/>
                  </a:lnTo>
                  <a:lnTo>
                    <a:pt x="0" y="132135"/>
                  </a:lnTo>
                  <a:lnTo>
                    <a:pt x="4909" y="155823"/>
                  </a:lnTo>
                  <a:lnTo>
                    <a:pt x="9494" y="167053"/>
                  </a:lnTo>
                  <a:lnTo>
                    <a:pt x="17230" y="174540"/>
                  </a:lnTo>
                  <a:lnTo>
                    <a:pt x="38304" y="182858"/>
                  </a:lnTo>
                  <a:lnTo>
                    <a:pt x="60148" y="183436"/>
                  </a:lnTo>
                  <a:lnTo>
                    <a:pt x="79216" y="179793"/>
                  </a:lnTo>
                  <a:lnTo>
                    <a:pt x="102892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511305" y="5180021"/>
              <a:ext cx="5214" cy="263213"/>
            </a:xfrm>
            <a:custGeom>
              <a:avLst/>
              <a:gdLst/>
              <a:ahLst/>
              <a:cxnLst/>
              <a:rect l="0" t="0" r="0" b="0"/>
              <a:pathLst>
                <a:path w="5214" h="263213">
                  <a:moveTo>
                    <a:pt x="5213" y="0"/>
                  </a:moveTo>
                  <a:lnTo>
                    <a:pt x="2094" y="48931"/>
                  </a:lnTo>
                  <a:lnTo>
                    <a:pt x="0" y="96776"/>
                  </a:lnTo>
                  <a:lnTo>
                    <a:pt x="3668" y="151117"/>
                  </a:lnTo>
                  <a:lnTo>
                    <a:pt x="4755" y="205432"/>
                  </a:lnTo>
                  <a:lnTo>
                    <a:pt x="5213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463876" y="5306363"/>
              <a:ext cx="189514" cy="21058"/>
            </a:xfrm>
            <a:custGeom>
              <a:avLst/>
              <a:gdLst/>
              <a:ahLst/>
              <a:cxnLst/>
              <a:rect l="0" t="0" r="0" b="0"/>
              <a:pathLst>
                <a:path w="189514" h="21058">
                  <a:moveTo>
                    <a:pt x="0" y="21057"/>
                  </a:moveTo>
                  <a:lnTo>
                    <a:pt x="58616" y="11992"/>
                  </a:lnTo>
                  <a:lnTo>
                    <a:pt x="112791" y="9647"/>
                  </a:lnTo>
                  <a:lnTo>
                    <a:pt x="162313" y="2252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79710" y="5727503"/>
              <a:ext cx="204602" cy="195774"/>
            </a:xfrm>
            <a:custGeom>
              <a:avLst/>
              <a:gdLst/>
              <a:ahLst/>
              <a:cxnLst/>
              <a:rect l="0" t="0" r="0" b="0"/>
              <a:pathLst>
                <a:path w="204602" h="195774">
                  <a:moveTo>
                    <a:pt x="4559" y="0"/>
                  </a:moveTo>
                  <a:lnTo>
                    <a:pt x="10149" y="58617"/>
                  </a:lnTo>
                  <a:lnTo>
                    <a:pt x="5707" y="120026"/>
                  </a:lnTo>
                  <a:lnTo>
                    <a:pt x="0" y="149661"/>
                  </a:lnTo>
                  <a:lnTo>
                    <a:pt x="1520" y="161775"/>
                  </a:lnTo>
                  <a:lnTo>
                    <a:pt x="12567" y="181474"/>
                  </a:lnTo>
                  <a:lnTo>
                    <a:pt x="21596" y="187663"/>
                  </a:lnTo>
                  <a:lnTo>
                    <a:pt x="44107" y="194540"/>
                  </a:lnTo>
                  <a:lnTo>
                    <a:pt x="102097" y="190984"/>
                  </a:lnTo>
                  <a:lnTo>
                    <a:pt x="139134" y="193069"/>
                  </a:lnTo>
                  <a:lnTo>
                    <a:pt x="161467" y="195773"/>
                  </a:lnTo>
                  <a:lnTo>
                    <a:pt x="204601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57969" y="5790674"/>
              <a:ext cx="156677" cy="221099"/>
            </a:xfrm>
            <a:custGeom>
              <a:avLst/>
              <a:gdLst/>
              <a:ahLst/>
              <a:cxnLst/>
              <a:rect l="0" t="0" r="0" b="0"/>
              <a:pathLst>
                <a:path w="156677" h="221099">
                  <a:moveTo>
                    <a:pt x="42114" y="0"/>
                  </a:moveTo>
                  <a:lnTo>
                    <a:pt x="95989" y="28681"/>
                  </a:lnTo>
                  <a:lnTo>
                    <a:pt x="147561" y="60203"/>
                  </a:lnTo>
                  <a:lnTo>
                    <a:pt x="153356" y="68211"/>
                  </a:lnTo>
                  <a:lnTo>
                    <a:pt x="156050" y="77059"/>
                  </a:lnTo>
                  <a:lnTo>
                    <a:pt x="156676" y="86468"/>
                  </a:lnTo>
                  <a:lnTo>
                    <a:pt x="151132" y="106280"/>
                  </a:lnTo>
                  <a:lnTo>
                    <a:pt x="134857" y="134045"/>
                  </a:lnTo>
                  <a:lnTo>
                    <a:pt x="119598" y="149653"/>
                  </a:lnTo>
                  <a:lnTo>
                    <a:pt x="63900" y="185838"/>
                  </a:lnTo>
                  <a:lnTo>
                    <a:pt x="16864" y="209624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97664" y="5835119"/>
              <a:ext cx="158301" cy="284754"/>
            </a:xfrm>
            <a:custGeom>
              <a:avLst/>
              <a:gdLst/>
              <a:ahLst/>
              <a:cxnLst/>
              <a:rect l="0" t="0" r="0" b="0"/>
              <a:pathLst>
                <a:path w="158301" h="284754">
                  <a:moveTo>
                    <a:pt x="149859" y="29254"/>
                  </a:moveTo>
                  <a:lnTo>
                    <a:pt x="105897" y="5535"/>
                  </a:lnTo>
                  <a:lnTo>
                    <a:pt x="70023" y="0"/>
                  </a:lnTo>
                  <a:lnTo>
                    <a:pt x="46526" y="8063"/>
                  </a:lnTo>
                  <a:lnTo>
                    <a:pt x="35347" y="15127"/>
                  </a:lnTo>
                  <a:lnTo>
                    <a:pt x="19806" y="35454"/>
                  </a:lnTo>
                  <a:lnTo>
                    <a:pt x="298" y="81042"/>
                  </a:lnTo>
                  <a:lnTo>
                    <a:pt x="0" y="124407"/>
                  </a:lnTo>
                  <a:lnTo>
                    <a:pt x="4329" y="135973"/>
                  </a:lnTo>
                  <a:lnTo>
                    <a:pt x="18499" y="151944"/>
                  </a:lnTo>
                  <a:lnTo>
                    <a:pt x="26021" y="154331"/>
                  </a:lnTo>
                  <a:lnTo>
                    <a:pt x="33375" y="153584"/>
                  </a:lnTo>
                  <a:lnTo>
                    <a:pt x="47786" y="146513"/>
                  </a:lnTo>
                  <a:lnTo>
                    <a:pt x="70222" y="127039"/>
                  </a:lnTo>
                  <a:lnTo>
                    <a:pt x="96237" y="92673"/>
                  </a:lnTo>
                  <a:lnTo>
                    <a:pt x="120730" y="30904"/>
                  </a:lnTo>
                  <a:lnTo>
                    <a:pt x="124591" y="26845"/>
                  </a:lnTo>
                  <a:lnTo>
                    <a:pt x="128334" y="27648"/>
                  </a:lnTo>
                  <a:lnTo>
                    <a:pt x="132000" y="31693"/>
                  </a:lnTo>
                  <a:lnTo>
                    <a:pt x="149818" y="87649"/>
                  </a:lnTo>
                  <a:lnTo>
                    <a:pt x="158300" y="147634"/>
                  </a:lnTo>
                  <a:lnTo>
                    <a:pt x="157636" y="204543"/>
                  </a:lnTo>
                  <a:lnTo>
                    <a:pt x="149026" y="232723"/>
                  </a:lnTo>
                  <a:lnTo>
                    <a:pt x="134281" y="254605"/>
                  </a:lnTo>
                  <a:lnTo>
                    <a:pt x="116030" y="270960"/>
                  </a:lnTo>
                  <a:lnTo>
                    <a:pt x="96219" y="282129"/>
                  </a:lnTo>
                  <a:lnTo>
                    <a:pt x="75717" y="284753"/>
                  </a:lnTo>
                  <a:lnTo>
                    <a:pt x="65336" y="283814"/>
                  </a:lnTo>
                  <a:lnTo>
                    <a:pt x="57245" y="280850"/>
                  </a:lnTo>
                  <a:lnTo>
                    <a:pt x="34046" y="2608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31751" y="5885430"/>
              <a:ext cx="1" cy="105286"/>
            </a:xfrm>
            <a:custGeom>
              <a:avLst/>
              <a:gdLst/>
              <a:ahLst/>
              <a:cxnLst/>
              <a:rect l="0" t="0" r="0" b="0"/>
              <a:pathLst>
                <a:path w="1" h="105286">
                  <a:moveTo>
                    <a:pt x="0" y="0"/>
                  </a:moveTo>
                  <a:lnTo>
                    <a:pt x="0" y="58617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37036" y="5790674"/>
              <a:ext cx="126343" cy="173316"/>
            </a:xfrm>
            <a:custGeom>
              <a:avLst/>
              <a:gdLst/>
              <a:ahLst/>
              <a:cxnLst/>
              <a:rect l="0" t="0" r="0" b="0"/>
              <a:pathLst>
                <a:path w="126343" h="173316">
                  <a:moveTo>
                    <a:pt x="0" y="73699"/>
                  </a:moveTo>
                  <a:lnTo>
                    <a:pt x="5590" y="132316"/>
                  </a:lnTo>
                  <a:lnTo>
                    <a:pt x="14655" y="167107"/>
                  </a:lnTo>
                  <a:lnTo>
                    <a:pt x="20298" y="172236"/>
                  </a:lnTo>
                  <a:lnTo>
                    <a:pt x="27570" y="173315"/>
                  </a:lnTo>
                  <a:lnTo>
                    <a:pt x="35928" y="171695"/>
                  </a:lnTo>
                  <a:lnTo>
                    <a:pt x="51453" y="157418"/>
                  </a:lnTo>
                  <a:lnTo>
                    <a:pt x="73347" y="116832"/>
                  </a:lnTo>
                  <a:lnTo>
                    <a:pt x="94652" y="66593"/>
                  </a:lnTo>
                  <a:lnTo>
                    <a:pt x="112663" y="28310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137078" y="5781230"/>
              <a:ext cx="136871" cy="176955"/>
            </a:xfrm>
            <a:custGeom>
              <a:avLst/>
              <a:gdLst/>
              <a:ahLst/>
              <a:cxnLst/>
              <a:rect l="0" t="0" r="0" b="0"/>
              <a:pathLst>
                <a:path w="136871" h="176955">
                  <a:moveTo>
                    <a:pt x="0" y="93672"/>
                  </a:moveTo>
                  <a:lnTo>
                    <a:pt x="39687" y="91332"/>
                  </a:lnTo>
                  <a:lnTo>
                    <a:pt x="94437" y="64364"/>
                  </a:lnTo>
                  <a:lnTo>
                    <a:pt x="109432" y="47891"/>
                  </a:lnTo>
                  <a:lnTo>
                    <a:pt x="115069" y="38585"/>
                  </a:lnTo>
                  <a:lnTo>
                    <a:pt x="118212" y="18886"/>
                  </a:lnTo>
                  <a:lnTo>
                    <a:pt x="117412" y="8720"/>
                  </a:lnTo>
                  <a:lnTo>
                    <a:pt x="112200" y="3112"/>
                  </a:lnTo>
                  <a:lnTo>
                    <a:pt x="104046" y="543"/>
                  </a:lnTo>
                  <a:lnTo>
                    <a:pt x="93930" y="0"/>
                  </a:lnTo>
                  <a:lnTo>
                    <a:pt x="70213" y="8756"/>
                  </a:lnTo>
                  <a:lnTo>
                    <a:pt x="47583" y="24346"/>
                  </a:lnTo>
                  <a:lnTo>
                    <a:pt x="27097" y="55193"/>
                  </a:lnTo>
                  <a:lnTo>
                    <a:pt x="9068" y="100338"/>
                  </a:lnTo>
                  <a:lnTo>
                    <a:pt x="4030" y="133679"/>
                  </a:lnTo>
                  <a:lnTo>
                    <a:pt x="7366" y="147250"/>
                  </a:lnTo>
                  <a:lnTo>
                    <a:pt x="23551" y="168567"/>
                  </a:lnTo>
                  <a:lnTo>
                    <a:pt x="33248" y="174017"/>
                  </a:lnTo>
                  <a:lnTo>
                    <a:pt x="53381" y="176954"/>
                  </a:lnTo>
                  <a:lnTo>
                    <a:pt x="74028" y="171240"/>
                  </a:lnTo>
                  <a:lnTo>
                    <a:pt x="136870" y="1357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452933" y="5664332"/>
              <a:ext cx="9066" cy="252685"/>
            </a:xfrm>
            <a:custGeom>
              <a:avLst/>
              <a:gdLst/>
              <a:ahLst/>
              <a:cxnLst/>
              <a:rect l="0" t="0" r="0" b="0"/>
              <a:pathLst>
                <a:path w="9066" h="252685">
                  <a:moveTo>
                    <a:pt x="0" y="0"/>
                  </a:moveTo>
                  <a:lnTo>
                    <a:pt x="9065" y="58617"/>
                  </a:lnTo>
                  <a:lnTo>
                    <a:pt x="4505" y="115764"/>
                  </a:lnTo>
                  <a:lnTo>
                    <a:pt x="1335" y="173380"/>
                  </a:lnTo>
                  <a:lnTo>
                    <a:pt x="263" y="232167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546394" y="5738031"/>
              <a:ext cx="169752" cy="189514"/>
            </a:xfrm>
            <a:custGeom>
              <a:avLst/>
              <a:gdLst/>
              <a:ahLst/>
              <a:cxnLst/>
              <a:rect l="0" t="0" r="0" b="0"/>
              <a:pathLst>
                <a:path w="169752" h="189514">
                  <a:moveTo>
                    <a:pt x="106580" y="0"/>
                  </a:moveTo>
                  <a:lnTo>
                    <a:pt x="89813" y="5589"/>
                  </a:lnTo>
                  <a:lnTo>
                    <a:pt x="62618" y="25833"/>
                  </a:lnTo>
                  <a:lnTo>
                    <a:pt x="23033" y="85782"/>
                  </a:lnTo>
                  <a:lnTo>
                    <a:pt x="0" y="140687"/>
                  </a:lnTo>
                  <a:lnTo>
                    <a:pt x="432" y="151113"/>
                  </a:lnTo>
                  <a:lnTo>
                    <a:pt x="4229" y="159234"/>
                  </a:lnTo>
                  <a:lnTo>
                    <a:pt x="10270" y="165818"/>
                  </a:lnTo>
                  <a:lnTo>
                    <a:pt x="17807" y="167867"/>
                  </a:lnTo>
                  <a:lnTo>
                    <a:pt x="35540" y="163905"/>
                  </a:lnTo>
                  <a:lnTo>
                    <a:pt x="52000" y="151225"/>
                  </a:lnTo>
                  <a:lnTo>
                    <a:pt x="95882" y="94168"/>
                  </a:lnTo>
                  <a:lnTo>
                    <a:pt x="120379" y="49056"/>
                  </a:lnTo>
                  <a:lnTo>
                    <a:pt x="120459" y="50252"/>
                  </a:lnTo>
                  <a:lnTo>
                    <a:pt x="118101" y="74941"/>
                  </a:lnTo>
                  <a:lnTo>
                    <a:pt x="122894" y="135686"/>
                  </a:lnTo>
                  <a:lnTo>
                    <a:pt x="131821" y="175514"/>
                  </a:lnTo>
                  <a:lnTo>
                    <a:pt x="137445" y="182520"/>
                  </a:lnTo>
                  <a:lnTo>
                    <a:pt x="144704" y="186021"/>
                  </a:lnTo>
                  <a:lnTo>
                    <a:pt x="169751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779878" y="5751400"/>
              <a:ext cx="104020" cy="186674"/>
            </a:xfrm>
            <a:custGeom>
              <a:avLst/>
              <a:gdLst/>
              <a:ahLst/>
              <a:cxnLst/>
              <a:rect l="0" t="0" r="0" b="0"/>
              <a:pathLst>
                <a:path w="104020" h="186674">
                  <a:moveTo>
                    <a:pt x="20495" y="7688"/>
                  </a:moveTo>
                  <a:lnTo>
                    <a:pt x="5841" y="68418"/>
                  </a:lnTo>
                  <a:lnTo>
                    <a:pt x="703" y="117647"/>
                  </a:lnTo>
                  <a:lnTo>
                    <a:pt x="0" y="102182"/>
                  </a:lnTo>
                  <a:lnTo>
                    <a:pt x="19298" y="41434"/>
                  </a:lnTo>
                  <a:lnTo>
                    <a:pt x="28152" y="20347"/>
                  </a:lnTo>
                  <a:lnTo>
                    <a:pt x="39886" y="3175"/>
                  </a:lnTo>
                  <a:lnTo>
                    <a:pt x="47460" y="0"/>
                  </a:lnTo>
                  <a:lnTo>
                    <a:pt x="56019" y="223"/>
                  </a:lnTo>
                  <a:lnTo>
                    <a:pt x="65235" y="2712"/>
                  </a:lnTo>
                  <a:lnTo>
                    <a:pt x="72548" y="9050"/>
                  </a:lnTo>
                  <a:lnTo>
                    <a:pt x="92692" y="49725"/>
                  </a:lnTo>
                  <a:lnTo>
                    <a:pt x="101158" y="84484"/>
                  </a:lnTo>
                  <a:lnTo>
                    <a:pt x="104019" y="138152"/>
                  </a:lnTo>
                  <a:lnTo>
                    <a:pt x="94195" y="1866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958200" y="5643275"/>
              <a:ext cx="124418" cy="244088"/>
            </a:xfrm>
            <a:custGeom>
              <a:avLst/>
              <a:gdLst/>
              <a:ahLst/>
              <a:cxnLst/>
              <a:rect l="0" t="0" r="0" b="0"/>
              <a:pathLst>
                <a:path w="124418" h="244088">
                  <a:moveTo>
                    <a:pt x="94857" y="0"/>
                  </a:moveTo>
                  <a:lnTo>
                    <a:pt x="106310" y="48931"/>
                  </a:lnTo>
                  <a:lnTo>
                    <a:pt x="116188" y="99895"/>
                  </a:lnTo>
                  <a:lnTo>
                    <a:pt x="123404" y="153211"/>
                  </a:lnTo>
                  <a:lnTo>
                    <a:pt x="124417" y="168821"/>
                  </a:lnTo>
                  <a:lnTo>
                    <a:pt x="122752" y="175718"/>
                  </a:lnTo>
                  <a:lnTo>
                    <a:pt x="119303" y="176807"/>
                  </a:lnTo>
                  <a:lnTo>
                    <a:pt x="88068" y="155084"/>
                  </a:lnTo>
                  <a:lnTo>
                    <a:pt x="65713" y="150814"/>
                  </a:lnTo>
                  <a:lnTo>
                    <a:pt x="43300" y="155156"/>
                  </a:lnTo>
                  <a:lnTo>
                    <a:pt x="22810" y="166054"/>
                  </a:lnTo>
                  <a:lnTo>
                    <a:pt x="5904" y="182596"/>
                  </a:lnTo>
                  <a:lnTo>
                    <a:pt x="1630" y="193090"/>
                  </a:lnTo>
                  <a:lnTo>
                    <a:pt x="0" y="217229"/>
                  </a:lnTo>
                  <a:lnTo>
                    <a:pt x="4713" y="226707"/>
                  </a:lnTo>
                  <a:lnTo>
                    <a:pt x="22428" y="240359"/>
                  </a:lnTo>
                  <a:lnTo>
                    <a:pt x="42779" y="244087"/>
                  </a:lnTo>
                  <a:lnTo>
                    <a:pt x="105386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284684" y="5706446"/>
              <a:ext cx="10530" cy="147400"/>
            </a:xfrm>
            <a:custGeom>
              <a:avLst/>
              <a:gdLst/>
              <a:ahLst/>
              <a:cxnLst/>
              <a:rect l="0" t="0" r="0" b="0"/>
              <a:pathLst>
                <a:path w="10530" h="147400">
                  <a:moveTo>
                    <a:pt x="0" y="0"/>
                  </a:moveTo>
                  <a:lnTo>
                    <a:pt x="8333" y="48931"/>
                  </a:lnTo>
                  <a:lnTo>
                    <a:pt x="9878" y="96776"/>
                  </a:lnTo>
                  <a:lnTo>
                    <a:pt x="10529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358384" y="5611689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442612" y="5704240"/>
              <a:ext cx="147400" cy="139077"/>
            </a:xfrm>
            <a:custGeom>
              <a:avLst/>
              <a:gdLst/>
              <a:ahLst/>
              <a:cxnLst/>
              <a:rect l="0" t="0" r="0" b="0"/>
              <a:pathLst>
                <a:path w="147400" h="139077">
                  <a:moveTo>
                    <a:pt x="0" y="128548"/>
                  </a:moveTo>
                  <a:lnTo>
                    <a:pt x="14572" y="74403"/>
                  </a:lnTo>
                  <a:lnTo>
                    <a:pt x="39403" y="25046"/>
                  </a:lnTo>
                  <a:lnTo>
                    <a:pt x="56117" y="9238"/>
                  </a:lnTo>
                  <a:lnTo>
                    <a:pt x="65487" y="3384"/>
                  </a:lnTo>
                  <a:lnTo>
                    <a:pt x="85257" y="0"/>
                  </a:lnTo>
                  <a:lnTo>
                    <a:pt x="95442" y="735"/>
                  </a:lnTo>
                  <a:lnTo>
                    <a:pt x="112998" y="7791"/>
                  </a:lnTo>
                  <a:lnTo>
                    <a:pt x="120956" y="12949"/>
                  </a:lnTo>
                  <a:lnTo>
                    <a:pt x="132916" y="28037"/>
                  </a:lnTo>
                  <a:lnTo>
                    <a:pt x="140962" y="47612"/>
                  </a:lnTo>
                  <a:lnTo>
                    <a:pt x="146127" y="98305"/>
                  </a:lnTo>
                  <a:lnTo>
                    <a:pt x="147399" y="1390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726881" y="5665364"/>
              <a:ext cx="138683" cy="201768"/>
            </a:xfrm>
            <a:custGeom>
              <a:avLst/>
              <a:gdLst/>
              <a:ahLst/>
              <a:cxnLst/>
              <a:rect l="0" t="0" r="0" b="0"/>
              <a:pathLst>
                <a:path w="138683" h="201768">
                  <a:moveTo>
                    <a:pt x="0" y="62139"/>
                  </a:moveTo>
                  <a:lnTo>
                    <a:pt x="43962" y="76793"/>
                  </a:lnTo>
                  <a:lnTo>
                    <a:pt x="63993" y="77230"/>
                  </a:lnTo>
                  <a:lnTo>
                    <a:pt x="98119" y="67780"/>
                  </a:lnTo>
                  <a:lnTo>
                    <a:pt x="111036" y="62390"/>
                  </a:lnTo>
                  <a:lnTo>
                    <a:pt x="128508" y="47043"/>
                  </a:lnTo>
                  <a:lnTo>
                    <a:pt x="134805" y="38037"/>
                  </a:lnTo>
                  <a:lnTo>
                    <a:pt x="138682" y="18672"/>
                  </a:lnTo>
                  <a:lnTo>
                    <a:pt x="138078" y="8594"/>
                  </a:lnTo>
                  <a:lnTo>
                    <a:pt x="132996" y="3046"/>
                  </a:lnTo>
                  <a:lnTo>
                    <a:pt x="124929" y="517"/>
                  </a:lnTo>
                  <a:lnTo>
                    <a:pt x="114871" y="0"/>
                  </a:lnTo>
                  <a:lnTo>
                    <a:pt x="94338" y="8785"/>
                  </a:lnTo>
                  <a:lnTo>
                    <a:pt x="73513" y="26728"/>
                  </a:lnTo>
                  <a:lnTo>
                    <a:pt x="52560" y="54200"/>
                  </a:lnTo>
                  <a:lnTo>
                    <a:pt x="40907" y="85907"/>
                  </a:lnTo>
                  <a:lnTo>
                    <a:pt x="33427" y="148332"/>
                  </a:lnTo>
                  <a:lnTo>
                    <a:pt x="38643" y="171027"/>
                  </a:lnTo>
                  <a:lnTo>
                    <a:pt x="43309" y="180354"/>
                  </a:lnTo>
                  <a:lnTo>
                    <a:pt x="60973" y="193838"/>
                  </a:lnTo>
                  <a:lnTo>
                    <a:pt x="72234" y="199071"/>
                  </a:lnTo>
                  <a:lnTo>
                    <a:pt x="94105" y="201767"/>
                  </a:lnTo>
                  <a:lnTo>
                    <a:pt x="126342" y="1990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958508" y="5653803"/>
              <a:ext cx="73700" cy="168457"/>
            </a:xfrm>
            <a:custGeom>
              <a:avLst/>
              <a:gdLst/>
              <a:ahLst/>
              <a:cxnLst/>
              <a:rect l="0" t="0" r="0" b="0"/>
              <a:pathLst>
                <a:path w="73700" h="168457">
                  <a:moveTo>
                    <a:pt x="0" y="0"/>
                  </a:moveTo>
                  <a:lnTo>
                    <a:pt x="14654" y="58617"/>
                  </a:lnTo>
                  <a:lnTo>
                    <a:pt x="29367" y="111621"/>
                  </a:lnTo>
                  <a:lnTo>
                    <a:pt x="47046" y="143818"/>
                  </a:lnTo>
                  <a:lnTo>
                    <a:pt x="73699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926922" y="5664332"/>
              <a:ext cx="126343" cy="189514"/>
            </a:xfrm>
            <a:custGeom>
              <a:avLst/>
              <a:gdLst/>
              <a:ahLst/>
              <a:cxnLst/>
              <a:rect l="0" t="0" r="0" b="0"/>
              <a:pathLst>
                <a:path w="126343" h="189514">
                  <a:moveTo>
                    <a:pt x="126342" y="0"/>
                  </a:moveTo>
                  <a:lnTo>
                    <a:pt x="83680" y="54114"/>
                  </a:lnTo>
                  <a:lnTo>
                    <a:pt x="40653" y="117363"/>
                  </a:lnTo>
                  <a:lnTo>
                    <a:pt x="5775" y="176541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069828" y="5632746"/>
              <a:ext cx="88722" cy="197030"/>
            </a:xfrm>
            <a:custGeom>
              <a:avLst/>
              <a:gdLst/>
              <a:ahLst/>
              <a:cxnLst/>
              <a:rect l="0" t="0" r="0" b="0"/>
              <a:pathLst>
                <a:path w="88722" h="197030">
                  <a:moveTo>
                    <a:pt x="78193" y="0"/>
                  </a:moveTo>
                  <a:lnTo>
                    <a:pt x="36210" y="44323"/>
                  </a:lnTo>
                  <a:lnTo>
                    <a:pt x="20650" y="76694"/>
                  </a:lnTo>
                  <a:lnTo>
                    <a:pt x="4912" y="132609"/>
                  </a:lnTo>
                  <a:lnTo>
                    <a:pt x="0" y="157204"/>
                  </a:lnTo>
                  <a:lnTo>
                    <a:pt x="1716" y="183732"/>
                  </a:lnTo>
                  <a:lnTo>
                    <a:pt x="7322" y="191509"/>
                  </a:lnTo>
                  <a:lnTo>
                    <a:pt x="15738" y="195523"/>
                  </a:lnTo>
                  <a:lnTo>
                    <a:pt x="26028" y="197029"/>
                  </a:lnTo>
                  <a:lnTo>
                    <a:pt x="36397" y="194524"/>
                  </a:lnTo>
                  <a:lnTo>
                    <a:pt x="57277" y="182382"/>
                  </a:lnTo>
                  <a:lnTo>
                    <a:pt x="88721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202316" y="5527461"/>
              <a:ext cx="103633" cy="294799"/>
            </a:xfrm>
            <a:custGeom>
              <a:avLst/>
              <a:gdLst/>
              <a:ahLst/>
              <a:cxnLst/>
              <a:rect l="0" t="0" r="0" b="0"/>
              <a:pathLst>
                <a:path w="103633" h="294799">
                  <a:moveTo>
                    <a:pt x="50990" y="0"/>
                  </a:moveTo>
                  <a:lnTo>
                    <a:pt x="31204" y="52051"/>
                  </a:lnTo>
                  <a:lnTo>
                    <a:pt x="19781" y="108230"/>
                  </a:lnTo>
                  <a:lnTo>
                    <a:pt x="12107" y="163090"/>
                  </a:lnTo>
                  <a:lnTo>
                    <a:pt x="3925" y="217959"/>
                  </a:lnTo>
                  <a:lnTo>
                    <a:pt x="0" y="257343"/>
                  </a:lnTo>
                  <a:lnTo>
                    <a:pt x="619" y="261639"/>
                  </a:lnTo>
                  <a:lnTo>
                    <a:pt x="2201" y="259824"/>
                  </a:lnTo>
                  <a:lnTo>
                    <a:pt x="16402" y="203625"/>
                  </a:lnTo>
                  <a:lnTo>
                    <a:pt x="27743" y="163799"/>
                  </a:lnTo>
                  <a:lnTo>
                    <a:pt x="39098" y="144549"/>
                  </a:lnTo>
                  <a:lnTo>
                    <a:pt x="46572" y="139650"/>
                  </a:lnTo>
                  <a:lnTo>
                    <a:pt x="64234" y="137326"/>
                  </a:lnTo>
                  <a:lnTo>
                    <a:pt x="71518" y="140684"/>
                  </a:lnTo>
                  <a:lnTo>
                    <a:pt x="82730" y="153773"/>
                  </a:lnTo>
                  <a:lnTo>
                    <a:pt x="94857" y="215454"/>
                  </a:lnTo>
                  <a:lnTo>
                    <a:pt x="101032" y="258420"/>
                  </a:lnTo>
                  <a:lnTo>
                    <a:pt x="103632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344748" y="5622218"/>
              <a:ext cx="87543" cy="183115"/>
            </a:xfrm>
            <a:custGeom>
              <a:avLst/>
              <a:gdLst/>
              <a:ahLst/>
              <a:cxnLst/>
              <a:rect l="0" t="0" r="0" b="0"/>
              <a:pathLst>
                <a:path w="87543" h="183115">
                  <a:moveTo>
                    <a:pt x="87542" y="0"/>
                  </a:moveTo>
                  <a:lnTo>
                    <a:pt x="44880" y="48901"/>
                  </a:lnTo>
                  <a:lnTo>
                    <a:pt x="11431" y="107132"/>
                  </a:lnTo>
                  <a:lnTo>
                    <a:pt x="0" y="151195"/>
                  </a:lnTo>
                  <a:lnTo>
                    <a:pt x="1061" y="175992"/>
                  </a:lnTo>
                  <a:lnTo>
                    <a:pt x="5322" y="181669"/>
                  </a:lnTo>
                  <a:lnTo>
                    <a:pt x="11672" y="183114"/>
                  </a:lnTo>
                  <a:lnTo>
                    <a:pt x="19414" y="181737"/>
                  </a:lnTo>
                  <a:lnTo>
                    <a:pt x="34257" y="167729"/>
                  </a:lnTo>
                  <a:lnTo>
                    <a:pt x="62849" y="120609"/>
                  </a:lnTo>
                  <a:lnTo>
                    <a:pt x="81451" y="59005"/>
                  </a:lnTo>
                  <a:lnTo>
                    <a:pt x="84567" y="24242"/>
                  </a:lnTo>
                  <a:lnTo>
                    <a:pt x="83220" y="25519"/>
                  </a:lnTo>
                  <a:lnTo>
                    <a:pt x="79772" y="39418"/>
                  </a:lnTo>
                  <a:lnTo>
                    <a:pt x="77377" y="99759"/>
                  </a:lnTo>
                  <a:lnTo>
                    <a:pt x="87542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476468" y="5563269"/>
              <a:ext cx="440134" cy="303484"/>
            </a:xfrm>
            <a:custGeom>
              <a:avLst/>
              <a:gdLst/>
              <a:ahLst/>
              <a:cxnLst/>
              <a:rect l="0" t="0" r="0" b="0"/>
              <a:pathLst>
                <a:path w="440134" h="303484">
                  <a:moveTo>
                    <a:pt x="40050" y="37892"/>
                  </a:moveTo>
                  <a:lnTo>
                    <a:pt x="25396" y="93033"/>
                  </a:lnTo>
                  <a:lnTo>
                    <a:pt x="15301" y="141448"/>
                  </a:lnTo>
                  <a:lnTo>
                    <a:pt x="2579" y="192445"/>
                  </a:lnTo>
                  <a:lnTo>
                    <a:pt x="1032" y="191230"/>
                  </a:lnTo>
                  <a:lnTo>
                    <a:pt x="0" y="185741"/>
                  </a:lnTo>
                  <a:lnTo>
                    <a:pt x="12772" y="126174"/>
                  </a:lnTo>
                  <a:lnTo>
                    <a:pt x="28328" y="91736"/>
                  </a:lnTo>
                  <a:lnTo>
                    <a:pt x="44199" y="76250"/>
                  </a:lnTo>
                  <a:lnTo>
                    <a:pt x="53344" y="70483"/>
                  </a:lnTo>
                  <a:lnTo>
                    <a:pt x="61781" y="70148"/>
                  </a:lnTo>
                  <a:lnTo>
                    <a:pt x="69745" y="73434"/>
                  </a:lnTo>
                  <a:lnTo>
                    <a:pt x="77395" y="79134"/>
                  </a:lnTo>
                  <a:lnTo>
                    <a:pt x="89013" y="101065"/>
                  </a:lnTo>
                  <a:lnTo>
                    <a:pt x="106004" y="162804"/>
                  </a:lnTo>
                  <a:lnTo>
                    <a:pt x="122633" y="202805"/>
                  </a:lnTo>
                  <a:lnTo>
                    <a:pt x="130201" y="208665"/>
                  </a:lnTo>
                  <a:lnTo>
                    <a:pt x="138755" y="210232"/>
                  </a:lnTo>
                  <a:lnTo>
                    <a:pt x="147967" y="208937"/>
                  </a:lnTo>
                  <a:lnTo>
                    <a:pt x="167562" y="195020"/>
                  </a:lnTo>
                  <a:lnTo>
                    <a:pt x="186799" y="172067"/>
                  </a:lnTo>
                  <a:lnTo>
                    <a:pt x="218213" y="112792"/>
                  </a:lnTo>
                  <a:lnTo>
                    <a:pt x="230368" y="84049"/>
                  </a:lnTo>
                  <a:lnTo>
                    <a:pt x="235770" y="55676"/>
                  </a:lnTo>
                  <a:lnTo>
                    <a:pt x="231932" y="33708"/>
                  </a:lnTo>
                  <a:lnTo>
                    <a:pt x="227633" y="24574"/>
                  </a:lnTo>
                  <a:lnTo>
                    <a:pt x="222427" y="20825"/>
                  </a:lnTo>
                  <a:lnTo>
                    <a:pt x="216617" y="20665"/>
                  </a:lnTo>
                  <a:lnTo>
                    <a:pt x="210404" y="22897"/>
                  </a:lnTo>
                  <a:lnTo>
                    <a:pt x="190481" y="42808"/>
                  </a:lnTo>
                  <a:lnTo>
                    <a:pt x="175349" y="70934"/>
                  </a:lnTo>
                  <a:lnTo>
                    <a:pt x="174703" y="80977"/>
                  </a:lnTo>
                  <a:lnTo>
                    <a:pt x="180224" y="101495"/>
                  </a:lnTo>
                  <a:lnTo>
                    <a:pt x="214617" y="162095"/>
                  </a:lnTo>
                  <a:lnTo>
                    <a:pt x="251642" y="223830"/>
                  </a:lnTo>
                  <a:lnTo>
                    <a:pt x="267062" y="246873"/>
                  </a:lnTo>
                  <a:lnTo>
                    <a:pt x="269770" y="257931"/>
                  </a:lnTo>
                  <a:lnTo>
                    <a:pt x="266540" y="279576"/>
                  </a:lnTo>
                  <a:lnTo>
                    <a:pt x="261234" y="287922"/>
                  </a:lnTo>
                  <a:lnTo>
                    <a:pt x="245978" y="300315"/>
                  </a:lnTo>
                  <a:lnTo>
                    <a:pt x="224381" y="303483"/>
                  </a:lnTo>
                  <a:lnTo>
                    <a:pt x="201523" y="299822"/>
                  </a:lnTo>
                  <a:lnTo>
                    <a:pt x="183566" y="290396"/>
                  </a:lnTo>
                  <a:lnTo>
                    <a:pt x="179011" y="283437"/>
                  </a:lnTo>
                  <a:lnTo>
                    <a:pt x="177070" y="266346"/>
                  </a:lnTo>
                  <a:lnTo>
                    <a:pt x="188144" y="231404"/>
                  </a:lnTo>
                  <a:lnTo>
                    <a:pt x="206242" y="202594"/>
                  </a:lnTo>
                  <a:lnTo>
                    <a:pt x="265350" y="139372"/>
                  </a:lnTo>
                  <a:lnTo>
                    <a:pt x="321213" y="79672"/>
                  </a:lnTo>
                  <a:lnTo>
                    <a:pt x="372564" y="31460"/>
                  </a:lnTo>
                  <a:lnTo>
                    <a:pt x="376370" y="23075"/>
                  </a:lnTo>
                  <a:lnTo>
                    <a:pt x="377479" y="4400"/>
                  </a:lnTo>
                  <a:lnTo>
                    <a:pt x="373797" y="357"/>
                  </a:lnTo>
                  <a:lnTo>
                    <a:pt x="367833" y="0"/>
                  </a:lnTo>
                  <a:lnTo>
                    <a:pt x="353018" y="5843"/>
                  </a:lnTo>
                  <a:lnTo>
                    <a:pt x="338634" y="16239"/>
                  </a:lnTo>
                  <a:lnTo>
                    <a:pt x="317383" y="46424"/>
                  </a:lnTo>
                  <a:lnTo>
                    <a:pt x="307446" y="85004"/>
                  </a:lnTo>
                  <a:lnTo>
                    <a:pt x="310092" y="120481"/>
                  </a:lnTo>
                  <a:lnTo>
                    <a:pt x="314834" y="129216"/>
                  </a:lnTo>
                  <a:lnTo>
                    <a:pt x="329462" y="142041"/>
                  </a:lnTo>
                  <a:lnTo>
                    <a:pt x="363018" y="161428"/>
                  </a:lnTo>
                  <a:lnTo>
                    <a:pt x="420720" y="173006"/>
                  </a:lnTo>
                  <a:lnTo>
                    <a:pt x="440133" y="1747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08804" y="6072170"/>
              <a:ext cx="91321" cy="308101"/>
            </a:xfrm>
            <a:custGeom>
              <a:avLst/>
              <a:gdLst/>
              <a:ahLst/>
              <a:cxnLst/>
              <a:rect l="0" t="0" r="0" b="0"/>
              <a:pathLst>
                <a:path w="91321" h="308101">
                  <a:moveTo>
                    <a:pt x="91320" y="13302"/>
                  </a:moveTo>
                  <a:lnTo>
                    <a:pt x="80142" y="2123"/>
                  </a:lnTo>
                  <a:lnTo>
                    <a:pt x="73340" y="0"/>
                  </a:lnTo>
                  <a:lnTo>
                    <a:pt x="56423" y="761"/>
                  </a:lnTo>
                  <a:lnTo>
                    <a:pt x="48168" y="6111"/>
                  </a:lnTo>
                  <a:lnTo>
                    <a:pt x="32757" y="24533"/>
                  </a:lnTo>
                  <a:lnTo>
                    <a:pt x="12205" y="87790"/>
                  </a:lnTo>
                  <a:lnTo>
                    <a:pt x="0" y="143959"/>
                  </a:lnTo>
                  <a:lnTo>
                    <a:pt x="2832" y="205097"/>
                  </a:lnTo>
                  <a:lnTo>
                    <a:pt x="15826" y="267130"/>
                  </a:lnTo>
                  <a:lnTo>
                    <a:pt x="38678" y="30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21140" y="6186607"/>
              <a:ext cx="348473" cy="160360"/>
            </a:xfrm>
            <a:custGeom>
              <a:avLst/>
              <a:gdLst/>
              <a:ahLst/>
              <a:cxnLst/>
              <a:rect l="0" t="0" r="0" b="0"/>
              <a:pathLst>
                <a:path w="348473" h="160360">
                  <a:moveTo>
                    <a:pt x="0" y="109435"/>
                  </a:moveTo>
                  <a:lnTo>
                    <a:pt x="33622" y="107095"/>
                  </a:lnTo>
                  <a:lnTo>
                    <a:pt x="93407" y="85716"/>
                  </a:lnTo>
                  <a:lnTo>
                    <a:pt x="145009" y="63762"/>
                  </a:lnTo>
                  <a:lnTo>
                    <a:pt x="185165" y="53138"/>
                  </a:lnTo>
                  <a:lnTo>
                    <a:pt x="208638" y="54388"/>
                  </a:lnTo>
                  <a:lnTo>
                    <a:pt x="217471" y="59869"/>
                  </a:lnTo>
                  <a:lnTo>
                    <a:pt x="230404" y="78437"/>
                  </a:lnTo>
                  <a:lnTo>
                    <a:pt x="233813" y="102287"/>
                  </a:lnTo>
                  <a:lnTo>
                    <a:pt x="235394" y="138903"/>
                  </a:lnTo>
                  <a:lnTo>
                    <a:pt x="237648" y="150137"/>
                  </a:lnTo>
                  <a:lnTo>
                    <a:pt x="245000" y="156457"/>
                  </a:lnTo>
                  <a:lnTo>
                    <a:pt x="268766" y="160359"/>
                  </a:lnTo>
                  <a:lnTo>
                    <a:pt x="289467" y="155075"/>
                  </a:lnTo>
                  <a:lnTo>
                    <a:pt x="298263" y="150390"/>
                  </a:lnTo>
                  <a:lnTo>
                    <a:pt x="321821" y="121439"/>
                  </a:lnTo>
                  <a:lnTo>
                    <a:pt x="343619" y="83226"/>
                  </a:lnTo>
                  <a:lnTo>
                    <a:pt x="348472" y="59182"/>
                  </a:lnTo>
                  <a:lnTo>
                    <a:pt x="345559" y="36797"/>
                  </a:lnTo>
                  <a:lnTo>
                    <a:pt x="336466" y="15150"/>
                  </a:lnTo>
                  <a:lnTo>
                    <a:pt x="328426" y="7974"/>
                  </a:lnTo>
                  <a:lnTo>
                    <a:pt x="307014" y="0"/>
                  </a:lnTo>
                  <a:lnTo>
                    <a:pt x="285019" y="2695"/>
                  </a:lnTo>
                  <a:lnTo>
                    <a:pt x="256026" y="17366"/>
                  </a:lnTo>
                  <a:lnTo>
                    <a:pt x="231627" y="357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33215" y="6177683"/>
              <a:ext cx="156465" cy="131485"/>
            </a:xfrm>
            <a:custGeom>
              <a:avLst/>
              <a:gdLst/>
              <a:ahLst/>
              <a:cxnLst/>
              <a:rect l="0" t="0" r="0" b="0"/>
              <a:pathLst>
                <a:path w="156465" h="131485">
                  <a:moveTo>
                    <a:pt x="9065" y="76245"/>
                  </a:moveTo>
                  <a:lnTo>
                    <a:pt x="5945" y="118937"/>
                  </a:lnTo>
                  <a:lnTo>
                    <a:pt x="3476" y="129273"/>
                  </a:lnTo>
                  <a:lnTo>
                    <a:pt x="1829" y="131484"/>
                  </a:lnTo>
                  <a:lnTo>
                    <a:pt x="0" y="121463"/>
                  </a:lnTo>
                  <a:lnTo>
                    <a:pt x="4559" y="89512"/>
                  </a:lnTo>
                  <a:lnTo>
                    <a:pt x="32221" y="39134"/>
                  </a:lnTo>
                  <a:lnTo>
                    <a:pt x="47043" y="20367"/>
                  </a:lnTo>
                  <a:lnTo>
                    <a:pt x="67668" y="7346"/>
                  </a:lnTo>
                  <a:lnTo>
                    <a:pt x="91263" y="0"/>
                  </a:lnTo>
                  <a:lnTo>
                    <a:pt x="123107" y="2441"/>
                  </a:lnTo>
                  <a:lnTo>
                    <a:pt x="156464" y="130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147606" y="6064415"/>
              <a:ext cx="42115" cy="216765"/>
            </a:xfrm>
            <a:custGeom>
              <a:avLst/>
              <a:gdLst/>
              <a:ahLst/>
              <a:cxnLst/>
              <a:rect l="0" t="0" r="0" b="0"/>
              <a:pathLst>
                <a:path w="42115" h="216765">
                  <a:moveTo>
                    <a:pt x="42114" y="0"/>
                  </a:moveTo>
                  <a:lnTo>
                    <a:pt x="38995" y="48930"/>
                  </a:lnTo>
                  <a:lnTo>
                    <a:pt x="27460" y="108061"/>
                  </a:lnTo>
                  <a:lnTo>
                    <a:pt x="17365" y="161870"/>
                  </a:lnTo>
                  <a:lnTo>
                    <a:pt x="4644" y="216764"/>
                  </a:lnTo>
                  <a:lnTo>
                    <a:pt x="3096" y="215869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200249" y="6032829"/>
              <a:ext cx="115814" cy="284271"/>
            </a:xfrm>
            <a:custGeom>
              <a:avLst/>
              <a:gdLst/>
              <a:ahLst/>
              <a:cxnLst/>
              <a:rect l="0" t="0" r="0" b="0"/>
              <a:pathLst>
                <a:path w="115814" h="284271">
                  <a:moveTo>
                    <a:pt x="0" y="0"/>
                  </a:moveTo>
                  <a:lnTo>
                    <a:pt x="11178" y="11179"/>
                  </a:lnTo>
                  <a:lnTo>
                    <a:pt x="35916" y="61133"/>
                  </a:lnTo>
                  <a:lnTo>
                    <a:pt x="60214" y="121087"/>
                  </a:lnTo>
                  <a:lnTo>
                    <a:pt x="87564" y="178293"/>
                  </a:lnTo>
                  <a:lnTo>
                    <a:pt x="108309" y="237125"/>
                  </a:lnTo>
                  <a:lnTo>
                    <a:pt x="115813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326591" y="6043358"/>
              <a:ext cx="94757" cy="284270"/>
            </a:xfrm>
            <a:custGeom>
              <a:avLst/>
              <a:gdLst/>
              <a:ahLst/>
              <a:cxnLst/>
              <a:rect l="0" t="0" r="0" b="0"/>
              <a:pathLst>
                <a:path w="94757" h="284270">
                  <a:moveTo>
                    <a:pt x="94756" y="0"/>
                  </a:moveTo>
                  <a:lnTo>
                    <a:pt x="67245" y="63427"/>
                  </a:lnTo>
                  <a:lnTo>
                    <a:pt x="49207" y="121436"/>
                  </a:lnTo>
                  <a:lnTo>
                    <a:pt x="27874" y="174723"/>
                  </a:lnTo>
                  <a:lnTo>
                    <a:pt x="11182" y="226495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452933" y="6034294"/>
              <a:ext cx="135851" cy="272277"/>
            </a:xfrm>
            <a:custGeom>
              <a:avLst/>
              <a:gdLst/>
              <a:ahLst/>
              <a:cxnLst/>
              <a:rect l="0" t="0" r="0" b="0"/>
              <a:pathLst>
                <a:path w="135851" h="272277">
                  <a:moveTo>
                    <a:pt x="0" y="209105"/>
                  </a:moveTo>
                  <a:lnTo>
                    <a:pt x="2339" y="167078"/>
                  </a:lnTo>
                  <a:lnTo>
                    <a:pt x="19786" y="108690"/>
                  </a:lnTo>
                  <a:lnTo>
                    <a:pt x="39607" y="50649"/>
                  </a:lnTo>
                  <a:lnTo>
                    <a:pt x="51138" y="24816"/>
                  </a:lnTo>
                  <a:lnTo>
                    <a:pt x="67181" y="7097"/>
                  </a:lnTo>
                  <a:lnTo>
                    <a:pt x="76373" y="733"/>
                  </a:lnTo>
                  <a:lnTo>
                    <a:pt x="84840" y="0"/>
                  </a:lnTo>
                  <a:lnTo>
                    <a:pt x="92825" y="3022"/>
                  </a:lnTo>
                  <a:lnTo>
                    <a:pt x="100488" y="8545"/>
                  </a:lnTo>
                  <a:lnTo>
                    <a:pt x="112121" y="30280"/>
                  </a:lnTo>
                  <a:lnTo>
                    <a:pt x="125248" y="78522"/>
                  </a:lnTo>
                  <a:lnTo>
                    <a:pt x="133426" y="131030"/>
                  </a:lnTo>
                  <a:lnTo>
                    <a:pt x="135850" y="179343"/>
                  </a:lnTo>
                  <a:lnTo>
                    <a:pt x="131080" y="242480"/>
                  </a:lnTo>
                  <a:lnTo>
                    <a:pt x="126342" y="2722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495047" y="6148643"/>
              <a:ext cx="52643" cy="10529"/>
            </a:xfrm>
            <a:custGeom>
              <a:avLst/>
              <a:gdLst/>
              <a:ahLst/>
              <a:cxnLst/>
              <a:rect l="0" t="0" r="0" b="0"/>
              <a:pathLst>
                <a:path w="52643" h="10529">
                  <a:moveTo>
                    <a:pt x="0" y="0"/>
                  </a:moveTo>
                  <a:lnTo>
                    <a:pt x="52642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707089" y="6011772"/>
              <a:ext cx="113934" cy="178986"/>
            </a:xfrm>
            <a:custGeom>
              <a:avLst/>
              <a:gdLst/>
              <a:ahLst/>
              <a:cxnLst/>
              <a:rect l="0" t="0" r="0" b="0"/>
              <a:pathLst>
                <a:path w="113934" h="178986">
                  <a:moveTo>
                    <a:pt x="93284" y="0"/>
                  </a:moveTo>
                  <a:lnTo>
                    <a:pt x="40579" y="19128"/>
                  </a:lnTo>
                  <a:lnTo>
                    <a:pt x="17096" y="37773"/>
                  </a:lnTo>
                  <a:lnTo>
                    <a:pt x="2491" y="55393"/>
                  </a:lnTo>
                  <a:lnTo>
                    <a:pt x="0" y="63835"/>
                  </a:lnTo>
                  <a:lnTo>
                    <a:pt x="679" y="71803"/>
                  </a:lnTo>
                  <a:lnTo>
                    <a:pt x="3472" y="79454"/>
                  </a:lnTo>
                  <a:lnTo>
                    <a:pt x="11182" y="85725"/>
                  </a:lnTo>
                  <a:lnTo>
                    <a:pt x="48811" y="98970"/>
                  </a:lnTo>
                  <a:lnTo>
                    <a:pt x="87776" y="105753"/>
                  </a:lnTo>
                  <a:lnTo>
                    <a:pt x="106824" y="115632"/>
                  </a:lnTo>
                  <a:lnTo>
                    <a:pt x="111669" y="123881"/>
                  </a:lnTo>
                  <a:lnTo>
                    <a:pt x="113933" y="145525"/>
                  </a:lnTo>
                  <a:lnTo>
                    <a:pt x="110560" y="154339"/>
                  </a:lnTo>
                  <a:lnTo>
                    <a:pt x="97453" y="167251"/>
                  </a:lnTo>
                  <a:lnTo>
                    <a:pt x="76809" y="173769"/>
                  </a:lnTo>
                  <a:lnTo>
                    <a:pt x="30113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-60894" y="5106321"/>
              <a:ext cx="71423" cy="484312"/>
            </a:xfrm>
            <a:custGeom>
              <a:avLst/>
              <a:gdLst/>
              <a:ahLst/>
              <a:cxnLst/>
              <a:rect l="0" t="0" r="0" b="0"/>
              <a:pathLst>
                <a:path w="71423" h="484312">
                  <a:moveTo>
                    <a:pt x="71422" y="0"/>
                  </a:moveTo>
                  <a:lnTo>
                    <a:pt x="55781" y="26387"/>
                  </a:lnTo>
                  <a:lnTo>
                    <a:pt x="36579" y="83313"/>
                  </a:lnTo>
                  <a:lnTo>
                    <a:pt x="18813" y="136750"/>
                  </a:lnTo>
                  <a:lnTo>
                    <a:pt x="11381" y="174660"/>
                  </a:lnTo>
                  <a:lnTo>
                    <a:pt x="8870" y="234282"/>
                  </a:lnTo>
                  <a:lnTo>
                    <a:pt x="0" y="296881"/>
                  </a:lnTo>
                  <a:lnTo>
                    <a:pt x="1517" y="334410"/>
                  </a:lnTo>
                  <a:lnTo>
                    <a:pt x="8535" y="396461"/>
                  </a:lnTo>
                  <a:lnTo>
                    <a:pt x="22789" y="452249"/>
                  </a:lnTo>
                  <a:lnTo>
                    <a:pt x="29309" y="4843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074114" y="5926973"/>
              <a:ext cx="421141" cy="231761"/>
            </a:xfrm>
            <a:custGeom>
              <a:avLst/>
              <a:gdLst/>
              <a:ahLst/>
              <a:cxnLst/>
              <a:rect l="0" t="0" r="0" b="0"/>
              <a:pathLst>
                <a:path w="421141" h="231761">
                  <a:moveTo>
                    <a:pt x="0" y="69664"/>
                  </a:moveTo>
                  <a:lnTo>
                    <a:pt x="25194" y="127049"/>
                  </a:lnTo>
                  <a:lnTo>
                    <a:pt x="37751" y="178304"/>
                  </a:lnTo>
                  <a:lnTo>
                    <a:pt x="48880" y="221697"/>
                  </a:lnTo>
                  <a:lnTo>
                    <a:pt x="52474" y="223661"/>
                  </a:lnTo>
                  <a:lnTo>
                    <a:pt x="56040" y="221462"/>
                  </a:lnTo>
                  <a:lnTo>
                    <a:pt x="73685" y="166617"/>
                  </a:lnTo>
                  <a:lnTo>
                    <a:pt x="87735" y="122741"/>
                  </a:lnTo>
                  <a:lnTo>
                    <a:pt x="93585" y="117917"/>
                  </a:lnTo>
                  <a:lnTo>
                    <a:pt x="100994" y="117041"/>
                  </a:lnTo>
                  <a:lnTo>
                    <a:pt x="109444" y="118796"/>
                  </a:lnTo>
                  <a:lnTo>
                    <a:pt x="116246" y="124646"/>
                  </a:lnTo>
                  <a:lnTo>
                    <a:pt x="126924" y="143624"/>
                  </a:lnTo>
                  <a:lnTo>
                    <a:pt x="144481" y="200001"/>
                  </a:lnTo>
                  <a:lnTo>
                    <a:pt x="156241" y="224688"/>
                  </a:lnTo>
                  <a:lnTo>
                    <a:pt x="162652" y="230335"/>
                  </a:lnTo>
                  <a:lnTo>
                    <a:pt x="169266" y="231760"/>
                  </a:lnTo>
                  <a:lnTo>
                    <a:pt x="176015" y="230371"/>
                  </a:lnTo>
                  <a:lnTo>
                    <a:pt x="181684" y="225935"/>
                  </a:lnTo>
                  <a:lnTo>
                    <a:pt x="208571" y="178284"/>
                  </a:lnTo>
                  <a:lnTo>
                    <a:pt x="227029" y="116684"/>
                  </a:lnTo>
                  <a:lnTo>
                    <a:pt x="238324" y="66698"/>
                  </a:lnTo>
                  <a:lnTo>
                    <a:pt x="250249" y="24072"/>
                  </a:lnTo>
                  <a:lnTo>
                    <a:pt x="261740" y="4168"/>
                  </a:lnTo>
                  <a:lnTo>
                    <a:pt x="268080" y="264"/>
                  </a:lnTo>
                  <a:lnTo>
                    <a:pt x="274647" y="0"/>
                  </a:lnTo>
                  <a:lnTo>
                    <a:pt x="281364" y="2165"/>
                  </a:lnTo>
                  <a:lnTo>
                    <a:pt x="291947" y="13928"/>
                  </a:lnTo>
                  <a:lnTo>
                    <a:pt x="296407" y="21978"/>
                  </a:lnTo>
                  <a:lnTo>
                    <a:pt x="303565" y="78096"/>
                  </a:lnTo>
                  <a:lnTo>
                    <a:pt x="304804" y="132994"/>
                  </a:lnTo>
                  <a:lnTo>
                    <a:pt x="302104" y="191532"/>
                  </a:lnTo>
                  <a:lnTo>
                    <a:pt x="299215" y="205716"/>
                  </a:lnTo>
                  <a:lnTo>
                    <a:pt x="314211" y="145969"/>
                  </a:lnTo>
                  <a:lnTo>
                    <a:pt x="332656" y="113720"/>
                  </a:lnTo>
                  <a:lnTo>
                    <a:pt x="350228" y="96654"/>
                  </a:lnTo>
                  <a:lnTo>
                    <a:pt x="359828" y="93506"/>
                  </a:lnTo>
                  <a:lnTo>
                    <a:pt x="379852" y="96249"/>
                  </a:lnTo>
                  <a:lnTo>
                    <a:pt x="397330" y="108386"/>
                  </a:lnTo>
                  <a:lnTo>
                    <a:pt x="405267" y="116536"/>
                  </a:lnTo>
                  <a:lnTo>
                    <a:pt x="414085" y="141189"/>
                  </a:lnTo>
                  <a:lnTo>
                    <a:pt x="419746" y="199087"/>
                  </a:lnTo>
                  <a:lnTo>
                    <a:pt x="421140" y="2275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568953" y="6000880"/>
              <a:ext cx="127237" cy="141201"/>
            </a:xfrm>
            <a:custGeom>
              <a:avLst/>
              <a:gdLst/>
              <a:ahLst/>
              <a:cxnLst/>
              <a:rect l="0" t="0" r="0" b="0"/>
              <a:pathLst>
                <a:path w="127237" h="141201">
                  <a:moveTo>
                    <a:pt x="10529" y="16814"/>
                  </a:moveTo>
                  <a:lnTo>
                    <a:pt x="10529" y="79292"/>
                  </a:lnTo>
                  <a:lnTo>
                    <a:pt x="16118" y="130412"/>
                  </a:lnTo>
                  <a:lnTo>
                    <a:pt x="22444" y="137000"/>
                  </a:lnTo>
                  <a:lnTo>
                    <a:pt x="31340" y="140222"/>
                  </a:lnTo>
                  <a:lnTo>
                    <a:pt x="41951" y="141200"/>
                  </a:lnTo>
                  <a:lnTo>
                    <a:pt x="63099" y="136048"/>
                  </a:lnTo>
                  <a:lnTo>
                    <a:pt x="91616" y="119993"/>
                  </a:lnTo>
                  <a:lnTo>
                    <a:pt x="107399" y="104786"/>
                  </a:lnTo>
                  <a:lnTo>
                    <a:pt x="122212" y="82429"/>
                  </a:lnTo>
                  <a:lnTo>
                    <a:pt x="127236" y="53775"/>
                  </a:lnTo>
                  <a:lnTo>
                    <a:pt x="126938" y="37946"/>
                  </a:lnTo>
                  <a:lnTo>
                    <a:pt x="123230" y="26223"/>
                  </a:lnTo>
                  <a:lnTo>
                    <a:pt x="109751" y="10078"/>
                  </a:lnTo>
                  <a:lnTo>
                    <a:pt x="88943" y="2122"/>
                  </a:lnTo>
                  <a:lnTo>
                    <a:pt x="76843" y="0"/>
                  </a:lnTo>
                  <a:lnTo>
                    <a:pt x="54040" y="3882"/>
                  </a:lnTo>
                  <a:lnTo>
                    <a:pt x="0" y="273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854686" y="5943995"/>
              <a:ext cx="9066" cy="210571"/>
            </a:xfrm>
            <a:custGeom>
              <a:avLst/>
              <a:gdLst/>
              <a:ahLst/>
              <a:cxnLst/>
              <a:rect l="0" t="0" r="0" b="0"/>
              <a:pathLst>
                <a:path w="9066" h="210571">
                  <a:moveTo>
                    <a:pt x="9065" y="0"/>
                  </a:moveTo>
                  <a:lnTo>
                    <a:pt x="5946" y="57264"/>
                  </a:lnTo>
                  <a:lnTo>
                    <a:pt x="0" y="118156"/>
                  </a:lnTo>
                  <a:lnTo>
                    <a:pt x="6061" y="172904"/>
                  </a:lnTo>
                  <a:lnTo>
                    <a:pt x="9065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979565" y="5965052"/>
              <a:ext cx="10529" cy="210571"/>
            </a:xfrm>
            <a:custGeom>
              <a:avLst/>
              <a:gdLst/>
              <a:ahLst/>
              <a:cxnLst/>
              <a:rect l="0" t="0" r="0" b="0"/>
              <a:pathLst>
                <a:path w="10529" h="210571">
                  <a:moveTo>
                    <a:pt x="10528" y="0"/>
                  </a:moveTo>
                  <a:lnTo>
                    <a:pt x="10528" y="52050"/>
                  </a:lnTo>
                  <a:lnTo>
                    <a:pt x="10528" y="105109"/>
                  </a:lnTo>
                  <a:lnTo>
                    <a:pt x="7409" y="154756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084850" y="5934974"/>
              <a:ext cx="305327" cy="195541"/>
            </a:xfrm>
            <a:custGeom>
              <a:avLst/>
              <a:gdLst/>
              <a:ahLst/>
              <a:cxnLst/>
              <a:rect l="0" t="0" r="0" b="0"/>
              <a:pathLst>
                <a:path w="305327" h="195541">
                  <a:moveTo>
                    <a:pt x="0" y="51135"/>
                  </a:moveTo>
                  <a:lnTo>
                    <a:pt x="11453" y="113613"/>
                  </a:lnTo>
                  <a:lnTo>
                    <a:pt x="24450" y="153095"/>
                  </a:lnTo>
                  <a:lnTo>
                    <a:pt x="49803" y="192288"/>
                  </a:lnTo>
                  <a:lnTo>
                    <a:pt x="57768" y="195540"/>
                  </a:lnTo>
                  <a:lnTo>
                    <a:pt x="66588" y="195368"/>
                  </a:lnTo>
                  <a:lnTo>
                    <a:pt x="75978" y="192914"/>
                  </a:lnTo>
                  <a:lnTo>
                    <a:pt x="83407" y="186598"/>
                  </a:lnTo>
                  <a:lnTo>
                    <a:pt x="103736" y="145960"/>
                  </a:lnTo>
                  <a:lnTo>
                    <a:pt x="124606" y="92613"/>
                  </a:lnTo>
                  <a:lnTo>
                    <a:pt x="138826" y="54066"/>
                  </a:lnTo>
                  <a:lnTo>
                    <a:pt x="144023" y="49579"/>
                  </a:lnTo>
                  <a:lnTo>
                    <a:pt x="149828" y="50098"/>
                  </a:lnTo>
                  <a:lnTo>
                    <a:pt x="156037" y="53953"/>
                  </a:lnTo>
                  <a:lnTo>
                    <a:pt x="166056" y="67595"/>
                  </a:lnTo>
                  <a:lnTo>
                    <a:pt x="170365" y="76146"/>
                  </a:lnTo>
                  <a:lnTo>
                    <a:pt x="187632" y="91887"/>
                  </a:lnTo>
                  <a:lnTo>
                    <a:pt x="198787" y="99360"/>
                  </a:lnTo>
                  <a:lnTo>
                    <a:pt x="220541" y="104544"/>
                  </a:lnTo>
                  <a:lnTo>
                    <a:pt x="241907" y="101778"/>
                  </a:lnTo>
                  <a:lnTo>
                    <a:pt x="263102" y="92750"/>
                  </a:lnTo>
                  <a:lnTo>
                    <a:pt x="281101" y="74700"/>
                  </a:lnTo>
                  <a:lnTo>
                    <a:pt x="294560" y="51080"/>
                  </a:lnTo>
                  <a:lnTo>
                    <a:pt x="300541" y="24984"/>
                  </a:lnTo>
                  <a:lnTo>
                    <a:pt x="297457" y="14984"/>
                  </a:lnTo>
                  <a:lnTo>
                    <a:pt x="290721" y="7147"/>
                  </a:lnTo>
                  <a:lnTo>
                    <a:pt x="281552" y="753"/>
                  </a:lnTo>
                  <a:lnTo>
                    <a:pt x="271929" y="0"/>
                  </a:lnTo>
                  <a:lnTo>
                    <a:pt x="251879" y="8521"/>
                  </a:lnTo>
                  <a:lnTo>
                    <a:pt x="226449" y="27461"/>
                  </a:lnTo>
                  <a:lnTo>
                    <a:pt x="209685" y="53479"/>
                  </a:lnTo>
                  <a:lnTo>
                    <a:pt x="191721" y="94594"/>
                  </a:lnTo>
                  <a:lnTo>
                    <a:pt x="187764" y="123873"/>
                  </a:lnTo>
                  <a:lnTo>
                    <a:pt x="191075" y="150143"/>
                  </a:lnTo>
                  <a:lnTo>
                    <a:pt x="200346" y="169618"/>
                  </a:lnTo>
                  <a:lnTo>
                    <a:pt x="209603" y="174577"/>
                  </a:lnTo>
                  <a:lnTo>
                    <a:pt x="235486" y="176968"/>
                  </a:lnTo>
                  <a:lnTo>
                    <a:pt x="260249" y="171012"/>
                  </a:lnTo>
                  <a:lnTo>
                    <a:pt x="305326" y="1458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426158" y="5849239"/>
              <a:ext cx="132475" cy="267243"/>
            </a:xfrm>
            <a:custGeom>
              <a:avLst/>
              <a:gdLst/>
              <a:ahLst/>
              <a:cxnLst/>
              <a:rect l="0" t="0" r="0" b="0"/>
              <a:pathLst>
                <a:path w="132475" h="267243">
                  <a:moveTo>
                    <a:pt x="100889" y="0"/>
                  </a:moveTo>
                  <a:lnTo>
                    <a:pt x="115543" y="60730"/>
                  </a:lnTo>
                  <a:lnTo>
                    <a:pt x="125638" y="118209"/>
                  </a:lnTo>
                  <a:lnTo>
                    <a:pt x="130449" y="168515"/>
                  </a:lnTo>
                  <a:lnTo>
                    <a:pt x="128784" y="174344"/>
                  </a:lnTo>
                  <a:lnTo>
                    <a:pt x="125335" y="173552"/>
                  </a:lnTo>
                  <a:lnTo>
                    <a:pt x="102988" y="149835"/>
                  </a:lnTo>
                  <a:lnTo>
                    <a:pt x="94100" y="146683"/>
                  </a:lnTo>
                  <a:lnTo>
                    <a:pt x="71745" y="146300"/>
                  </a:lnTo>
                  <a:lnTo>
                    <a:pt x="49331" y="156269"/>
                  </a:lnTo>
                  <a:lnTo>
                    <a:pt x="11936" y="185676"/>
                  </a:lnTo>
                  <a:lnTo>
                    <a:pt x="2863" y="206134"/>
                  </a:lnTo>
                  <a:lnTo>
                    <a:pt x="0" y="229655"/>
                  </a:lnTo>
                  <a:lnTo>
                    <a:pt x="2627" y="251807"/>
                  </a:lnTo>
                  <a:lnTo>
                    <a:pt x="9644" y="259118"/>
                  </a:lnTo>
                  <a:lnTo>
                    <a:pt x="33039" y="267242"/>
                  </a:lnTo>
                  <a:lnTo>
                    <a:pt x="73506" y="266226"/>
                  </a:lnTo>
                  <a:lnTo>
                    <a:pt x="98078" y="255193"/>
                  </a:lnTo>
                  <a:lnTo>
                    <a:pt x="132474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032207" y="582818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84814" y="6438835"/>
              <a:ext cx="159682" cy="351886"/>
            </a:xfrm>
            <a:custGeom>
              <a:avLst/>
              <a:gdLst/>
              <a:ahLst/>
              <a:cxnLst/>
              <a:rect l="0" t="0" r="0" b="0"/>
              <a:pathLst>
                <a:path w="159682" h="351886">
                  <a:moveTo>
                    <a:pt x="136367" y="0"/>
                  </a:moveTo>
                  <a:lnTo>
                    <a:pt x="92405" y="20243"/>
                  </a:lnTo>
                  <a:lnTo>
                    <a:pt x="62120" y="39403"/>
                  </a:lnTo>
                  <a:lnTo>
                    <a:pt x="36509" y="71075"/>
                  </a:lnTo>
                  <a:lnTo>
                    <a:pt x="19692" y="104507"/>
                  </a:lnTo>
                  <a:lnTo>
                    <a:pt x="17441" y="125995"/>
                  </a:lnTo>
                  <a:lnTo>
                    <a:pt x="18479" y="136640"/>
                  </a:lnTo>
                  <a:lnTo>
                    <a:pt x="23850" y="143735"/>
                  </a:lnTo>
                  <a:lnTo>
                    <a:pt x="42296" y="151619"/>
                  </a:lnTo>
                  <a:lnTo>
                    <a:pt x="78989" y="150469"/>
                  </a:lnTo>
                  <a:lnTo>
                    <a:pt x="132139" y="132364"/>
                  </a:lnTo>
                  <a:lnTo>
                    <a:pt x="159681" y="122406"/>
                  </a:lnTo>
                  <a:lnTo>
                    <a:pt x="154918" y="123812"/>
                  </a:lnTo>
                  <a:lnTo>
                    <a:pt x="109963" y="151058"/>
                  </a:lnTo>
                  <a:lnTo>
                    <a:pt x="58751" y="210891"/>
                  </a:lnTo>
                  <a:lnTo>
                    <a:pt x="26019" y="252747"/>
                  </a:lnTo>
                  <a:lnTo>
                    <a:pt x="2006" y="300399"/>
                  </a:lnTo>
                  <a:lnTo>
                    <a:pt x="0" y="312570"/>
                  </a:lnTo>
                  <a:lnTo>
                    <a:pt x="4010" y="335452"/>
                  </a:lnTo>
                  <a:lnTo>
                    <a:pt x="10694" y="342958"/>
                  </a:lnTo>
                  <a:lnTo>
                    <a:pt x="30600" y="351298"/>
                  </a:lnTo>
                  <a:lnTo>
                    <a:pt x="51925" y="351885"/>
                  </a:lnTo>
                  <a:lnTo>
                    <a:pt x="73101" y="347076"/>
                  </a:lnTo>
                  <a:lnTo>
                    <a:pt x="11531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10694" y="6691519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0" y="0"/>
                  </a:moveTo>
                  <a:lnTo>
                    <a:pt x="1052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75614" y="6387393"/>
              <a:ext cx="264252" cy="480100"/>
            </a:xfrm>
            <a:custGeom>
              <a:avLst/>
              <a:gdLst/>
              <a:ahLst/>
              <a:cxnLst/>
              <a:rect l="0" t="0" r="0" b="0"/>
              <a:pathLst>
                <a:path w="264252" h="480100">
                  <a:moveTo>
                    <a:pt x="45650" y="146197"/>
                  </a:moveTo>
                  <a:lnTo>
                    <a:pt x="28839" y="165348"/>
                  </a:lnTo>
                  <a:lnTo>
                    <a:pt x="6108" y="211765"/>
                  </a:lnTo>
                  <a:lnTo>
                    <a:pt x="0" y="238510"/>
                  </a:lnTo>
                  <a:lnTo>
                    <a:pt x="1185" y="265994"/>
                  </a:lnTo>
                  <a:lnTo>
                    <a:pt x="11850" y="287568"/>
                  </a:lnTo>
                  <a:lnTo>
                    <a:pt x="19607" y="296597"/>
                  </a:lnTo>
                  <a:lnTo>
                    <a:pt x="28288" y="301446"/>
                  </a:lnTo>
                  <a:lnTo>
                    <a:pt x="47292" y="303714"/>
                  </a:lnTo>
                  <a:lnTo>
                    <a:pt x="56104" y="300342"/>
                  </a:lnTo>
                  <a:lnTo>
                    <a:pt x="72133" y="287236"/>
                  </a:lnTo>
                  <a:lnTo>
                    <a:pt x="80817" y="263474"/>
                  </a:lnTo>
                  <a:lnTo>
                    <a:pt x="82586" y="217212"/>
                  </a:lnTo>
                  <a:lnTo>
                    <a:pt x="72704" y="160355"/>
                  </a:lnTo>
                  <a:lnTo>
                    <a:pt x="69061" y="98518"/>
                  </a:lnTo>
                  <a:lnTo>
                    <a:pt x="72823" y="64566"/>
                  </a:lnTo>
                  <a:lnTo>
                    <a:pt x="84633" y="36218"/>
                  </a:lnTo>
                  <a:lnTo>
                    <a:pt x="101581" y="14260"/>
                  </a:lnTo>
                  <a:lnTo>
                    <a:pt x="120811" y="601"/>
                  </a:lnTo>
                  <a:lnTo>
                    <a:pt x="130852" y="0"/>
                  </a:lnTo>
                  <a:lnTo>
                    <a:pt x="151368" y="8691"/>
                  </a:lnTo>
                  <a:lnTo>
                    <a:pt x="165945" y="33611"/>
                  </a:lnTo>
                  <a:lnTo>
                    <a:pt x="177610" y="83983"/>
                  </a:lnTo>
                  <a:lnTo>
                    <a:pt x="181066" y="135952"/>
                  </a:lnTo>
                  <a:lnTo>
                    <a:pt x="182090" y="188396"/>
                  </a:lnTo>
                  <a:lnTo>
                    <a:pt x="182393" y="244099"/>
                  </a:lnTo>
                  <a:lnTo>
                    <a:pt x="179363" y="301937"/>
                  </a:lnTo>
                  <a:lnTo>
                    <a:pt x="174176" y="352999"/>
                  </a:lnTo>
                  <a:lnTo>
                    <a:pt x="172424" y="412176"/>
                  </a:lnTo>
                  <a:lnTo>
                    <a:pt x="177709" y="449225"/>
                  </a:lnTo>
                  <a:lnTo>
                    <a:pt x="192274" y="476839"/>
                  </a:lnTo>
                  <a:lnTo>
                    <a:pt x="200721" y="480099"/>
                  </a:lnTo>
                  <a:lnTo>
                    <a:pt x="222585" y="477483"/>
                  </a:lnTo>
                  <a:lnTo>
                    <a:pt x="231457" y="469999"/>
                  </a:lnTo>
                  <a:lnTo>
                    <a:pt x="258317" y="410918"/>
                  </a:lnTo>
                  <a:lnTo>
                    <a:pt x="264251" y="367094"/>
                  </a:lnTo>
                  <a:lnTo>
                    <a:pt x="260419" y="328242"/>
                  </a:lnTo>
                  <a:lnTo>
                    <a:pt x="246286" y="294504"/>
                  </a:lnTo>
                  <a:lnTo>
                    <a:pt x="230748" y="279182"/>
                  </a:lnTo>
                  <a:lnTo>
                    <a:pt x="192177" y="259814"/>
                  </a:lnTo>
                  <a:lnTo>
                    <a:pt x="161464" y="2514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421347" y="6407249"/>
              <a:ext cx="36534" cy="294799"/>
            </a:xfrm>
            <a:custGeom>
              <a:avLst/>
              <a:gdLst/>
              <a:ahLst/>
              <a:cxnLst/>
              <a:rect l="0" t="0" r="0" b="0"/>
              <a:pathLst>
                <a:path w="36534" h="294799">
                  <a:moveTo>
                    <a:pt x="0" y="0"/>
                  </a:moveTo>
                  <a:lnTo>
                    <a:pt x="17958" y="53875"/>
                  </a:lnTo>
                  <a:lnTo>
                    <a:pt x="28547" y="98119"/>
                  </a:lnTo>
                  <a:lnTo>
                    <a:pt x="33805" y="147225"/>
                  </a:lnTo>
                  <a:lnTo>
                    <a:pt x="36533" y="204280"/>
                  </a:lnTo>
                  <a:lnTo>
                    <a:pt x="32563" y="265479"/>
                  </a:lnTo>
                  <a:lnTo>
                    <a:pt x="28900" y="281768"/>
                  </a:lnTo>
                  <a:lnTo>
                    <a:pt x="21057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1358176" y="6438835"/>
              <a:ext cx="200043" cy="115814"/>
            </a:xfrm>
            <a:custGeom>
              <a:avLst/>
              <a:gdLst/>
              <a:ahLst/>
              <a:cxnLst/>
              <a:rect l="0" t="0" r="0" b="0"/>
              <a:pathLst>
                <a:path w="200043" h="115814">
                  <a:moveTo>
                    <a:pt x="200042" y="0"/>
                  </a:moveTo>
                  <a:lnTo>
                    <a:pt x="144997" y="35916"/>
                  </a:lnTo>
                  <a:lnTo>
                    <a:pt x="85529" y="70298"/>
                  </a:lnTo>
                  <a:lnTo>
                    <a:pt x="26761" y="103248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1589803" y="6428306"/>
              <a:ext cx="347442" cy="264168"/>
            </a:xfrm>
            <a:custGeom>
              <a:avLst/>
              <a:gdLst/>
              <a:ahLst/>
              <a:cxnLst/>
              <a:rect l="0" t="0" r="0" b="0"/>
              <a:pathLst>
                <a:path w="347442" h="264168">
                  <a:moveTo>
                    <a:pt x="0" y="0"/>
                  </a:moveTo>
                  <a:lnTo>
                    <a:pt x="8333" y="57264"/>
                  </a:lnTo>
                  <a:lnTo>
                    <a:pt x="10095" y="118156"/>
                  </a:lnTo>
                  <a:lnTo>
                    <a:pt x="10443" y="176414"/>
                  </a:lnTo>
                  <a:lnTo>
                    <a:pt x="10491" y="209038"/>
                  </a:lnTo>
                  <a:lnTo>
                    <a:pt x="12843" y="215398"/>
                  </a:lnTo>
                  <a:lnTo>
                    <a:pt x="16751" y="214957"/>
                  </a:lnTo>
                  <a:lnTo>
                    <a:pt x="26162" y="203161"/>
                  </a:lnTo>
                  <a:lnTo>
                    <a:pt x="50961" y="162541"/>
                  </a:lnTo>
                  <a:lnTo>
                    <a:pt x="96997" y="119420"/>
                  </a:lnTo>
                  <a:lnTo>
                    <a:pt x="106779" y="117048"/>
                  </a:lnTo>
                  <a:lnTo>
                    <a:pt x="127006" y="120652"/>
                  </a:lnTo>
                  <a:lnTo>
                    <a:pt x="144574" y="136291"/>
                  </a:lnTo>
                  <a:lnTo>
                    <a:pt x="159012" y="160010"/>
                  </a:lnTo>
                  <a:lnTo>
                    <a:pt x="177812" y="219777"/>
                  </a:lnTo>
                  <a:lnTo>
                    <a:pt x="181713" y="234256"/>
                  </a:lnTo>
                  <a:lnTo>
                    <a:pt x="188992" y="243908"/>
                  </a:lnTo>
                  <a:lnTo>
                    <a:pt x="209559" y="254633"/>
                  </a:lnTo>
                  <a:lnTo>
                    <a:pt x="219254" y="253983"/>
                  </a:lnTo>
                  <a:lnTo>
                    <a:pt x="236267" y="243903"/>
                  </a:lnTo>
                  <a:lnTo>
                    <a:pt x="258998" y="224086"/>
                  </a:lnTo>
                  <a:lnTo>
                    <a:pt x="274962" y="197807"/>
                  </a:lnTo>
                  <a:lnTo>
                    <a:pt x="290836" y="143015"/>
                  </a:lnTo>
                  <a:lnTo>
                    <a:pt x="298107" y="118545"/>
                  </a:lnTo>
                  <a:lnTo>
                    <a:pt x="297004" y="109445"/>
                  </a:lnTo>
                  <a:lnTo>
                    <a:pt x="292759" y="102209"/>
                  </a:lnTo>
                  <a:lnTo>
                    <a:pt x="286420" y="96216"/>
                  </a:lnTo>
                  <a:lnTo>
                    <a:pt x="279854" y="95729"/>
                  </a:lnTo>
                  <a:lnTo>
                    <a:pt x="273137" y="98914"/>
                  </a:lnTo>
                  <a:lnTo>
                    <a:pt x="245546" y="123654"/>
                  </a:lnTo>
                  <a:lnTo>
                    <a:pt x="230162" y="149722"/>
                  </a:lnTo>
                  <a:lnTo>
                    <a:pt x="218195" y="190850"/>
                  </a:lnTo>
                  <a:lnTo>
                    <a:pt x="218419" y="234493"/>
                  </a:lnTo>
                  <a:lnTo>
                    <a:pt x="222821" y="245235"/>
                  </a:lnTo>
                  <a:lnTo>
                    <a:pt x="237072" y="260292"/>
                  </a:lnTo>
                  <a:lnTo>
                    <a:pt x="246955" y="263605"/>
                  </a:lnTo>
                  <a:lnTo>
                    <a:pt x="270415" y="264167"/>
                  </a:lnTo>
                  <a:lnTo>
                    <a:pt x="290200" y="257398"/>
                  </a:lnTo>
                  <a:lnTo>
                    <a:pt x="347441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2162805" y="6337937"/>
              <a:ext cx="311393" cy="279883"/>
            </a:xfrm>
            <a:custGeom>
              <a:avLst/>
              <a:gdLst/>
              <a:ahLst/>
              <a:cxnLst/>
              <a:rect l="0" t="0" r="0" b="0"/>
              <a:pathLst>
                <a:path w="311393" h="279883">
                  <a:moveTo>
                    <a:pt x="6066" y="269353"/>
                  </a:moveTo>
                  <a:lnTo>
                    <a:pt x="0" y="236901"/>
                  </a:lnTo>
                  <a:lnTo>
                    <a:pt x="10625" y="185011"/>
                  </a:lnTo>
                  <a:lnTo>
                    <a:pt x="27261" y="124135"/>
                  </a:lnTo>
                  <a:lnTo>
                    <a:pt x="45858" y="70769"/>
                  </a:lnTo>
                  <a:lnTo>
                    <a:pt x="76874" y="20183"/>
                  </a:lnTo>
                  <a:lnTo>
                    <a:pt x="84857" y="13163"/>
                  </a:lnTo>
                  <a:lnTo>
                    <a:pt x="93688" y="9652"/>
                  </a:lnTo>
                  <a:lnTo>
                    <a:pt x="103085" y="8482"/>
                  </a:lnTo>
                  <a:lnTo>
                    <a:pt x="111689" y="13551"/>
                  </a:lnTo>
                  <a:lnTo>
                    <a:pt x="127489" y="34781"/>
                  </a:lnTo>
                  <a:lnTo>
                    <a:pt x="143948" y="85207"/>
                  </a:lnTo>
                  <a:lnTo>
                    <a:pt x="150645" y="144601"/>
                  </a:lnTo>
                  <a:lnTo>
                    <a:pt x="158218" y="189886"/>
                  </a:lnTo>
                  <a:lnTo>
                    <a:pt x="163653" y="195318"/>
                  </a:lnTo>
                  <a:lnTo>
                    <a:pt x="170785" y="195430"/>
                  </a:lnTo>
                  <a:lnTo>
                    <a:pt x="179050" y="191995"/>
                  </a:lnTo>
                  <a:lnTo>
                    <a:pt x="194471" y="172581"/>
                  </a:lnTo>
                  <a:lnTo>
                    <a:pt x="222122" y="111377"/>
                  </a:lnTo>
                  <a:lnTo>
                    <a:pt x="240509" y="54961"/>
                  </a:lnTo>
                  <a:lnTo>
                    <a:pt x="259584" y="14367"/>
                  </a:lnTo>
                  <a:lnTo>
                    <a:pt x="266325" y="4606"/>
                  </a:lnTo>
                  <a:lnTo>
                    <a:pt x="273159" y="438"/>
                  </a:lnTo>
                  <a:lnTo>
                    <a:pt x="280054" y="0"/>
                  </a:lnTo>
                  <a:lnTo>
                    <a:pt x="286990" y="2047"/>
                  </a:lnTo>
                  <a:lnTo>
                    <a:pt x="292784" y="9260"/>
                  </a:lnTo>
                  <a:lnTo>
                    <a:pt x="302342" y="32874"/>
                  </a:lnTo>
                  <a:lnTo>
                    <a:pt x="308711" y="90231"/>
                  </a:lnTo>
                  <a:lnTo>
                    <a:pt x="310597" y="142321"/>
                  </a:lnTo>
                  <a:lnTo>
                    <a:pt x="311157" y="198569"/>
                  </a:lnTo>
                  <a:lnTo>
                    <a:pt x="305280" y="258967"/>
                  </a:lnTo>
                  <a:lnTo>
                    <a:pt x="306147" y="265939"/>
                  </a:lnTo>
                  <a:lnTo>
                    <a:pt x="311392" y="2798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611067" y="6438835"/>
              <a:ext cx="21058" cy="136871"/>
            </a:xfrm>
            <a:custGeom>
              <a:avLst/>
              <a:gdLst/>
              <a:ahLst/>
              <a:cxnLst/>
              <a:rect l="0" t="0" r="0" b="0"/>
              <a:pathLst>
                <a:path w="21058" h="136871">
                  <a:moveTo>
                    <a:pt x="0" y="0"/>
                  </a:moveTo>
                  <a:lnTo>
                    <a:pt x="0" y="48930"/>
                  </a:lnTo>
                  <a:lnTo>
                    <a:pt x="5590" y="108061"/>
                  </a:lnTo>
                  <a:lnTo>
                    <a:pt x="11453" y="124066"/>
                  </a:lnTo>
                  <a:lnTo>
                    <a:pt x="21057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771529" y="6375663"/>
              <a:ext cx="113810" cy="213902"/>
            </a:xfrm>
            <a:custGeom>
              <a:avLst/>
              <a:gdLst/>
              <a:ahLst/>
              <a:cxnLst/>
              <a:rect l="0" t="0" r="0" b="0"/>
              <a:pathLst>
                <a:path w="113810" h="213902">
                  <a:moveTo>
                    <a:pt x="113279" y="1"/>
                  </a:moveTo>
                  <a:lnTo>
                    <a:pt x="90923" y="0"/>
                  </a:lnTo>
                  <a:lnTo>
                    <a:pt x="60252" y="11179"/>
                  </a:lnTo>
                  <a:lnTo>
                    <a:pt x="19617" y="37087"/>
                  </a:lnTo>
                  <a:lnTo>
                    <a:pt x="3021" y="55087"/>
                  </a:lnTo>
                  <a:lnTo>
                    <a:pt x="0" y="64801"/>
                  </a:lnTo>
                  <a:lnTo>
                    <a:pt x="2881" y="84953"/>
                  </a:lnTo>
                  <a:lnTo>
                    <a:pt x="8095" y="92900"/>
                  </a:lnTo>
                  <a:lnTo>
                    <a:pt x="23247" y="104850"/>
                  </a:lnTo>
                  <a:lnTo>
                    <a:pt x="80121" y="125823"/>
                  </a:lnTo>
                  <a:lnTo>
                    <a:pt x="91174" y="129506"/>
                  </a:lnTo>
                  <a:lnTo>
                    <a:pt x="106574" y="142956"/>
                  </a:lnTo>
                  <a:lnTo>
                    <a:pt x="112319" y="151456"/>
                  </a:lnTo>
                  <a:lnTo>
                    <a:pt x="113809" y="159463"/>
                  </a:lnTo>
                  <a:lnTo>
                    <a:pt x="112462" y="167141"/>
                  </a:lnTo>
                  <a:lnTo>
                    <a:pt x="109225" y="174598"/>
                  </a:lnTo>
                  <a:lnTo>
                    <a:pt x="93150" y="189124"/>
                  </a:lnTo>
                  <a:lnTo>
                    <a:pt x="50292" y="211923"/>
                  </a:lnTo>
                  <a:lnTo>
                    <a:pt x="35372" y="213901"/>
                  </a:lnTo>
                  <a:lnTo>
                    <a:pt x="18523" y="2105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970509" y="6323021"/>
              <a:ext cx="120489" cy="252685"/>
            </a:xfrm>
            <a:custGeom>
              <a:avLst/>
              <a:gdLst/>
              <a:ahLst/>
              <a:cxnLst/>
              <a:rect l="0" t="0" r="0" b="0"/>
              <a:pathLst>
                <a:path w="120489" h="252685">
                  <a:moveTo>
                    <a:pt x="93284" y="0"/>
                  </a:moveTo>
                  <a:lnTo>
                    <a:pt x="32411" y="42662"/>
                  </a:lnTo>
                  <a:lnTo>
                    <a:pt x="2491" y="75887"/>
                  </a:lnTo>
                  <a:lnTo>
                    <a:pt x="0" y="84517"/>
                  </a:lnTo>
                  <a:lnTo>
                    <a:pt x="679" y="92609"/>
                  </a:lnTo>
                  <a:lnTo>
                    <a:pt x="3471" y="100344"/>
                  </a:lnTo>
                  <a:lnTo>
                    <a:pt x="11182" y="106670"/>
                  </a:lnTo>
                  <a:lnTo>
                    <a:pt x="65584" y="125229"/>
                  </a:lnTo>
                  <a:lnTo>
                    <a:pt x="95011" y="134036"/>
                  </a:lnTo>
                  <a:lnTo>
                    <a:pt x="115888" y="145749"/>
                  </a:lnTo>
                  <a:lnTo>
                    <a:pt x="120052" y="153318"/>
                  </a:lnTo>
                  <a:lnTo>
                    <a:pt x="120488" y="161874"/>
                  </a:lnTo>
                  <a:lnTo>
                    <a:pt x="118439" y="171087"/>
                  </a:lnTo>
                  <a:lnTo>
                    <a:pt x="98788" y="200821"/>
                  </a:lnTo>
                  <a:lnTo>
                    <a:pt x="45295" y="238214"/>
                  </a:lnTo>
                  <a:lnTo>
                    <a:pt x="19584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337534" y="6291435"/>
              <a:ext cx="19466" cy="231628"/>
            </a:xfrm>
            <a:custGeom>
              <a:avLst/>
              <a:gdLst/>
              <a:ahLst/>
              <a:cxnLst/>
              <a:rect l="0" t="0" r="0" b="0"/>
              <a:pathLst>
                <a:path w="19466" h="231628">
                  <a:moveTo>
                    <a:pt x="0" y="0"/>
                  </a:moveTo>
                  <a:lnTo>
                    <a:pt x="9065" y="58617"/>
                  </a:lnTo>
                  <a:lnTo>
                    <a:pt x="15684" y="110175"/>
                  </a:lnTo>
                  <a:lnTo>
                    <a:pt x="19465" y="164316"/>
                  </a:lnTo>
                  <a:lnTo>
                    <a:pt x="12514" y="220337"/>
                  </a:lnTo>
                  <a:lnTo>
                    <a:pt x="10528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3316477" y="6244810"/>
              <a:ext cx="252685" cy="257196"/>
            </a:xfrm>
            <a:custGeom>
              <a:avLst/>
              <a:gdLst/>
              <a:ahLst/>
              <a:cxnLst/>
              <a:rect l="0" t="0" r="0" b="0"/>
              <a:pathLst>
                <a:path w="252685" h="257196">
                  <a:moveTo>
                    <a:pt x="0" y="36097"/>
                  </a:moveTo>
                  <a:lnTo>
                    <a:pt x="11178" y="24919"/>
                  </a:lnTo>
                  <a:lnTo>
                    <a:pt x="40487" y="12377"/>
                  </a:lnTo>
                  <a:lnTo>
                    <a:pt x="100717" y="0"/>
                  </a:lnTo>
                  <a:lnTo>
                    <a:pt x="150464" y="3824"/>
                  </a:lnTo>
                  <a:lnTo>
                    <a:pt x="180737" y="9275"/>
                  </a:lnTo>
                  <a:lnTo>
                    <a:pt x="189511" y="17046"/>
                  </a:lnTo>
                  <a:lnTo>
                    <a:pt x="194191" y="28076"/>
                  </a:lnTo>
                  <a:lnTo>
                    <a:pt x="196141" y="41278"/>
                  </a:lnTo>
                  <a:lnTo>
                    <a:pt x="192762" y="53589"/>
                  </a:lnTo>
                  <a:lnTo>
                    <a:pt x="176529" y="76627"/>
                  </a:lnTo>
                  <a:lnTo>
                    <a:pt x="141082" y="103738"/>
                  </a:lnTo>
                  <a:lnTo>
                    <a:pt x="94202" y="119388"/>
                  </a:lnTo>
                  <a:lnTo>
                    <a:pt x="92047" y="124380"/>
                  </a:lnTo>
                  <a:lnTo>
                    <a:pt x="92950" y="130047"/>
                  </a:lnTo>
                  <a:lnTo>
                    <a:pt x="103312" y="142583"/>
                  </a:lnTo>
                  <a:lnTo>
                    <a:pt x="158678" y="183602"/>
                  </a:lnTo>
                  <a:lnTo>
                    <a:pt x="218045" y="225619"/>
                  </a:lnTo>
                  <a:lnTo>
                    <a:pt x="252684" y="2571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373459" y="6891560"/>
              <a:ext cx="110853" cy="368364"/>
            </a:xfrm>
            <a:custGeom>
              <a:avLst/>
              <a:gdLst/>
              <a:ahLst/>
              <a:cxnLst/>
              <a:rect l="0" t="0" r="0" b="0"/>
              <a:pathLst>
                <a:path w="110853" h="368364">
                  <a:moveTo>
                    <a:pt x="100323" y="0"/>
                  </a:moveTo>
                  <a:lnTo>
                    <a:pt x="77418" y="48931"/>
                  </a:lnTo>
                  <a:lnTo>
                    <a:pt x="56414" y="102472"/>
                  </a:lnTo>
                  <a:lnTo>
                    <a:pt x="34259" y="160676"/>
                  </a:lnTo>
                  <a:lnTo>
                    <a:pt x="11252" y="221244"/>
                  </a:lnTo>
                  <a:lnTo>
                    <a:pt x="3570" y="277581"/>
                  </a:lnTo>
                  <a:lnTo>
                    <a:pt x="0" y="308203"/>
                  </a:lnTo>
                  <a:lnTo>
                    <a:pt x="2313" y="333511"/>
                  </a:lnTo>
                  <a:lnTo>
                    <a:pt x="13479" y="353338"/>
                  </a:lnTo>
                  <a:lnTo>
                    <a:pt x="21370" y="361900"/>
                  </a:lnTo>
                  <a:lnTo>
                    <a:pt x="31310" y="366440"/>
                  </a:lnTo>
                  <a:lnTo>
                    <a:pt x="54833" y="368363"/>
                  </a:lnTo>
                  <a:lnTo>
                    <a:pt x="110852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21181" y="6881031"/>
              <a:ext cx="10530" cy="263214"/>
            </a:xfrm>
            <a:custGeom>
              <a:avLst/>
              <a:gdLst/>
              <a:ahLst/>
              <a:cxnLst/>
              <a:rect l="0" t="0" r="0" b="0"/>
              <a:pathLst>
                <a:path w="10530" h="263214">
                  <a:moveTo>
                    <a:pt x="10529" y="0"/>
                  </a:moveTo>
                  <a:lnTo>
                    <a:pt x="7409" y="57265"/>
                  </a:lnTo>
                  <a:lnTo>
                    <a:pt x="1464" y="118157"/>
                  </a:lnTo>
                  <a:lnTo>
                    <a:pt x="434" y="177859"/>
                  </a:lnTo>
                  <a:lnTo>
                    <a:pt x="129" y="230644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13930" y="6975788"/>
              <a:ext cx="149408" cy="168457"/>
            </a:xfrm>
            <a:custGeom>
              <a:avLst/>
              <a:gdLst/>
              <a:ahLst/>
              <a:cxnLst/>
              <a:rect l="0" t="0" r="0" b="0"/>
              <a:pathLst>
                <a:path w="149408" h="168457">
                  <a:moveTo>
                    <a:pt x="117821" y="0"/>
                  </a:moveTo>
                  <a:lnTo>
                    <a:pt x="95465" y="0"/>
                  </a:lnTo>
                  <a:lnTo>
                    <a:pt x="75130" y="9359"/>
                  </a:lnTo>
                  <a:lnTo>
                    <a:pt x="64794" y="16768"/>
                  </a:lnTo>
                  <a:lnTo>
                    <a:pt x="23938" y="77540"/>
                  </a:lnTo>
                  <a:lnTo>
                    <a:pt x="10585" y="98803"/>
                  </a:lnTo>
                  <a:lnTo>
                    <a:pt x="751" y="127751"/>
                  </a:lnTo>
                  <a:lnTo>
                    <a:pt x="0" y="140149"/>
                  </a:lnTo>
                  <a:lnTo>
                    <a:pt x="5405" y="160165"/>
                  </a:lnTo>
                  <a:lnTo>
                    <a:pt x="11291" y="165268"/>
                  </a:lnTo>
                  <a:lnTo>
                    <a:pt x="18725" y="167500"/>
                  </a:lnTo>
                  <a:lnTo>
                    <a:pt x="27191" y="167819"/>
                  </a:lnTo>
                  <a:lnTo>
                    <a:pt x="45956" y="158814"/>
                  </a:lnTo>
                  <a:lnTo>
                    <a:pt x="64824" y="141943"/>
                  </a:lnTo>
                  <a:lnTo>
                    <a:pt x="92881" y="96105"/>
                  </a:lnTo>
                  <a:lnTo>
                    <a:pt x="114970" y="35055"/>
                  </a:lnTo>
                  <a:lnTo>
                    <a:pt x="126693" y="12071"/>
                  </a:lnTo>
                  <a:lnTo>
                    <a:pt x="129585" y="9217"/>
                  </a:lnTo>
                  <a:lnTo>
                    <a:pt x="130343" y="11993"/>
                  </a:lnTo>
                  <a:lnTo>
                    <a:pt x="121377" y="71032"/>
                  </a:lnTo>
                  <a:lnTo>
                    <a:pt x="121214" y="118273"/>
                  </a:lnTo>
                  <a:lnTo>
                    <a:pt x="133775" y="152027"/>
                  </a:lnTo>
                  <a:lnTo>
                    <a:pt x="149407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939650" y="6922025"/>
              <a:ext cx="152058" cy="264334"/>
            </a:xfrm>
            <a:custGeom>
              <a:avLst/>
              <a:gdLst/>
              <a:ahLst/>
              <a:cxnLst/>
              <a:rect l="0" t="0" r="0" b="0"/>
              <a:pathLst>
                <a:path w="152058" h="264334">
                  <a:moveTo>
                    <a:pt x="50029" y="32706"/>
                  </a:moveTo>
                  <a:lnTo>
                    <a:pt x="41696" y="70184"/>
                  </a:lnTo>
                  <a:lnTo>
                    <a:pt x="33912" y="111271"/>
                  </a:lnTo>
                  <a:lnTo>
                    <a:pt x="15910" y="166378"/>
                  </a:lnTo>
                  <a:lnTo>
                    <a:pt x="4694" y="200214"/>
                  </a:lnTo>
                  <a:lnTo>
                    <a:pt x="2258" y="202870"/>
                  </a:lnTo>
                  <a:lnTo>
                    <a:pt x="634" y="199960"/>
                  </a:lnTo>
                  <a:lnTo>
                    <a:pt x="0" y="185419"/>
                  </a:lnTo>
                  <a:lnTo>
                    <a:pt x="15471" y="127004"/>
                  </a:lnTo>
                  <a:lnTo>
                    <a:pt x="38141" y="69171"/>
                  </a:lnTo>
                  <a:lnTo>
                    <a:pt x="78294" y="16203"/>
                  </a:lnTo>
                  <a:lnTo>
                    <a:pt x="104807" y="0"/>
                  </a:lnTo>
                  <a:lnTo>
                    <a:pt x="112284" y="373"/>
                  </a:lnTo>
                  <a:lnTo>
                    <a:pt x="118438" y="4132"/>
                  </a:lnTo>
                  <a:lnTo>
                    <a:pt x="123711" y="10147"/>
                  </a:lnTo>
                  <a:lnTo>
                    <a:pt x="140579" y="60658"/>
                  </a:lnTo>
                  <a:lnTo>
                    <a:pt x="152057" y="116910"/>
                  </a:lnTo>
                  <a:lnTo>
                    <a:pt x="151229" y="168400"/>
                  </a:lnTo>
                  <a:lnTo>
                    <a:pt x="143575" y="223040"/>
                  </a:lnTo>
                  <a:lnTo>
                    <a:pt x="134257" y="2643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185613" y="6817860"/>
              <a:ext cx="150044" cy="282573"/>
            </a:xfrm>
            <a:custGeom>
              <a:avLst/>
              <a:gdLst/>
              <a:ahLst/>
              <a:cxnLst/>
              <a:rect l="0" t="0" r="0" b="0"/>
              <a:pathLst>
                <a:path w="150044" h="282573">
                  <a:moveTo>
                    <a:pt x="140978" y="0"/>
                  </a:moveTo>
                  <a:lnTo>
                    <a:pt x="146567" y="62093"/>
                  </a:lnTo>
                  <a:lnTo>
                    <a:pt x="150043" y="116794"/>
                  </a:lnTo>
                  <a:lnTo>
                    <a:pt x="143981" y="178529"/>
                  </a:lnTo>
                  <a:lnTo>
                    <a:pt x="139528" y="225254"/>
                  </a:lnTo>
                  <a:lnTo>
                    <a:pt x="135332" y="229718"/>
                  </a:lnTo>
                  <a:lnTo>
                    <a:pt x="130195" y="230354"/>
                  </a:lnTo>
                  <a:lnTo>
                    <a:pt x="125600" y="226099"/>
                  </a:lnTo>
                  <a:lnTo>
                    <a:pt x="101394" y="169295"/>
                  </a:lnTo>
                  <a:lnTo>
                    <a:pt x="89850" y="152841"/>
                  </a:lnTo>
                  <a:lnTo>
                    <a:pt x="81156" y="149857"/>
                  </a:lnTo>
                  <a:lnTo>
                    <a:pt x="59018" y="152781"/>
                  </a:lnTo>
                  <a:lnTo>
                    <a:pt x="39821" y="164999"/>
                  </a:lnTo>
                  <a:lnTo>
                    <a:pt x="24659" y="182128"/>
                  </a:lnTo>
                  <a:lnTo>
                    <a:pt x="5394" y="224839"/>
                  </a:lnTo>
                  <a:lnTo>
                    <a:pt x="0" y="249668"/>
                  </a:lnTo>
                  <a:lnTo>
                    <a:pt x="1502" y="272400"/>
                  </a:lnTo>
                  <a:lnTo>
                    <a:pt x="7050" y="278696"/>
                  </a:lnTo>
                  <a:lnTo>
                    <a:pt x="15427" y="281724"/>
                  </a:lnTo>
                  <a:lnTo>
                    <a:pt x="25692" y="282572"/>
                  </a:lnTo>
                  <a:lnTo>
                    <a:pt x="46456" y="277276"/>
                  </a:lnTo>
                  <a:lnTo>
                    <a:pt x="74757" y="261140"/>
                  </a:lnTo>
                  <a:lnTo>
                    <a:pt x="109392" y="231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516104" y="6912617"/>
              <a:ext cx="21058" cy="136872"/>
            </a:xfrm>
            <a:custGeom>
              <a:avLst/>
              <a:gdLst/>
              <a:ahLst/>
              <a:cxnLst/>
              <a:rect l="0" t="0" r="0" b="0"/>
              <a:pathLst>
                <a:path w="21058" h="136872">
                  <a:moveTo>
                    <a:pt x="21057" y="0"/>
                  </a:moveTo>
                  <a:lnTo>
                    <a:pt x="12723" y="37478"/>
                  </a:lnTo>
                  <a:lnTo>
                    <a:pt x="3582" y="100212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1652974" y="6827689"/>
              <a:ext cx="188224" cy="200742"/>
            </a:xfrm>
            <a:custGeom>
              <a:avLst/>
              <a:gdLst/>
              <a:ahLst/>
              <a:cxnLst/>
              <a:rect l="0" t="0" r="0" b="0"/>
              <a:pathLst>
                <a:path w="188224" h="200742">
                  <a:moveTo>
                    <a:pt x="0" y="190213"/>
                  </a:moveTo>
                  <a:lnTo>
                    <a:pt x="14654" y="128120"/>
                  </a:lnTo>
                  <a:lnTo>
                    <a:pt x="30537" y="83971"/>
                  </a:lnTo>
                  <a:lnTo>
                    <a:pt x="69359" y="28837"/>
                  </a:lnTo>
                  <a:lnTo>
                    <a:pt x="102179" y="5268"/>
                  </a:lnTo>
                  <a:lnTo>
                    <a:pt x="124962" y="0"/>
                  </a:lnTo>
                  <a:lnTo>
                    <a:pt x="135950" y="234"/>
                  </a:lnTo>
                  <a:lnTo>
                    <a:pt x="154399" y="6731"/>
                  </a:lnTo>
                  <a:lnTo>
                    <a:pt x="162594" y="11739"/>
                  </a:lnTo>
                  <a:lnTo>
                    <a:pt x="174819" y="29782"/>
                  </a:lnTo>
                  <a:lnTo>
                    <a:pt x="182983" y="53400"/>
                  </a:lnTo>
                  <a:lnTo>
                    <a:pt x="188223" y="106689"/>
                  </a:lnTo>
                  <a:lnTo>
                    <a:pt x="186011" y="145188"/>
                  </a:lnTo>
                  <a:lnTo>
                    <a:pt x="168456" y="200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1568746" y="6765218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21057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012635" y="6744160"/>
              <a:ext cx="185087" cy="288685"/>
            </a:xfrm>
            <a:custGeom>
              <a:avLst/>
              <a:gdLst/>
              <a:ahLst/>
              <a:cxnLst/>
              <a:rect l="0" t="0" r="0" b="0"/>
              <a:pathLst>
                <a:path w="185087" h="288685">
                  <a:moveTo>
                    <a:pt x="114122" y="0"/>
                  </a:moveTo>
                  <a:lnTo>
                    <a:pt x="97354" y="5590"/>
                  </a:lnTo>
                  <a:lnTo>
                    <a:pt x="70159" y="25834"/>
                  </a:lnTo>
                  <a:lnTo>
                    <a:pt x="32393" y="84648"/>
                  </a:lnTo>
                  <a:lnTo>
                    <a:pt x="17636" y="115938"/>
                  </a:lnTo>
                  <a:lnTo>
                    <a:pt x="6876" y="176806"/>
                  </a:lnTo>
                  <a:lnTo>
                    <a:pt x="0" y="237436"/>
                  </a:lnTo>
                  <a:lnTo>
                    <a:pt x="5299" y="263845"/>
                  </a:lnTo>
                  <a:lnTo>
                    <a:pt x="9988" y="274163"/>
                  </a:lnTo>
                  <a:lnTo>
                    <a:pt x="17793" y="281041"/>
                  </a:lnTo>
                  <a:lnTo>
                    <a:pt x="38943" y="288684"/>
                  </a:lnTo>
                  <a:lnTo>
                    <a:pt x="67061" y="282723"/>
                  </a:lnTo>
                  <a:lnTo>
                    <a:pt x="106417" y="262755"/>
                  </a:lnTo>
                  <a:lnTo>
                    <a:pt x="162804" y="214053"/>
                  </a:lnTo>
                  <a:lnTo>
                    <a:pt x="178589" y="187426"/>
                  </a:lnTo>
                  <a:lnTo>
                    <a:pt x="185086" y="151721"/>
                  </a:lnTo>
                  <a:lnTo>
                    <a:pt x="181421" y="105916"/>
                  </a:lnTo>
                  <a:lnTo>
                    <a:pt x="175366" y="92837"/>
                  </a:lnTo>
                  <a:lnTo>
                    <a:pt x="156159" y="72067"/>
                  </a:lnTo>
                  <a:lnTo>
                    <a:pt x="119038" y="52810"/>
                  </a:lnTo>
                  <a:lnTo>
                    <a:pt x="60032" y="43523"/>
                  </a:lnTo>
                  <a:lnTo>
                    <a:pt x="40422" y="42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274156" y="6754689"/>
              <a:ext cx="19757" cy="284271"/>
            </a:xfrm>
            <a:custGeom>
              <a:avLst/>
              <a:gdLst/>
              <a:ahLst/>
              <a:cxnLst/>
              <a:rect l="0" t="0" r="0" b="0"/>
              <a:pathLst>
                <a:path w="19757" h="284271">
                  <a:moveTo>
                    <a:pt x="0" y="0"/>
                  </a:moveTo>
                  <a:lnTo>
                    <a:pt x="11178" y="11179"/>
                  </a:lnTo>
                  <a:lnTo>
                    <a:pt x="16666" y="32265"/>
                  </a:lnTo>
                  <a:lnTo>
                    <a:pt x="19756" y="80140"/>
                  </a:lnTo>
                  <a:lnTo>
                    <a:pt x="15210" y="142433"/>
                  </a:lnTo>
                  <a:lnTo>
                    <a:pt x="6326" y="194281"/>
                  </a:lnTo>
                  <a:lnTo>
                    <a:pt x="1249" y="254362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2310082" y="6670461"/>
              <a:ext cx="185173" cy="357970"/>
            </a:xfrm>
            <a:custGeom>
              <a:avLst/>
              <a:gdLst/>
              <a:ahLst/>
              <a:cxnLst/>
              <a:rect l="0" t="0" r="0" b="0"/>
              <a:pathLst>
                <a:path w="185173" h="357970">
                  <a:moveTo>
                    <a:pt x="164115" y="0"/>
                  </a:moveTo>
                  <a:lnTo>
                    <a:pt x="129217" y="55142"/>
                  </a:lnTo>
                  <a:lnTo>
                    <a:pt x="83722" y="116572"/>
                  </a:lnTo>
                  <a:lnTo>
                    <a:pt x="23560" y="180005"/>
                  </a:lnTo>
                  <a:lnTo>
                    <a:pt x="4550" y="200495"/>
                  </a:lnTo>
                  <a:lnTo>
                    <a:pt x="417" y="209703"/>
                  </a:lnTo>
                  <a:lnTo>
                    <a:pt x="0" y="218181"/>
                  </a:lnTo>
                  <a:lnTo>
                    <a:pt x="2063" y="226173"/>
                  </a:lnTo>
                  <a:lnTo>
                    <a:pt x="8117" y="232670"/>
                  </a:lnTo>
                  <a:lnTo>
                    <a:pt x="70544" y="267585"/>
                  </a:lnTo>
                  <a:lnTo>
                    <a:pt x="133678" y="308912"/>
                  </a:lnTo>
                  <a:lnTo>
                    <a:pt x="185172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705824" y="6712576"/>
              <a:ext cx="31586" cy="284269"/>
            </a:xfrm>
            <a:custGeom>
              <a:avLst/>
              <a:gdLst/>
              <a:ahLst/>
              <a:cxnLst/>
              <a:rect l="0" t="0" r="0" b="0"/>
              <a:pathLst>
                <a:path w="31586" h="284269">
                  <a:moveTo>
                    <a:pt x="31585" y="0"/>
                  </a:moveTo>
                  <a:lnTo>
                    <a:pt x="23252" y="60383"/>
                  </a:lnTo>
                  <a:lnTo>
                    <a:pt x="21707" y="121226"/>
                  </a:lnTo>
                  <a:lnTo>
                    <a:pt x="18130" y="178638"/>
                  </a:lnTo>
                  <a:lnTo>
                    <a:pt x="4294" y="240723"/>
                  </a:lnTo>
                  <a:lnTo>
                    <a:pt x="0" y="2842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621596" y="6702047"/>
              <a:ext cx="231628" cy="21058"/>
            </a:xfrm>
            <a:custGeom>
              <a:avLst/>
              <a:gdLst/>
              <a:ahLst/>
              <a:cxnLst/>
              <a:rect l="0" t="0" r="0" b="0"/>
              <a:pathLst>
                <a:path w="231628" h="21058">
                  <a:moveTo>
                    <a:pt x="0" y="0"/>
                  </a:moveTo>
                  <a:lnTo>
                    <a:pt x="34792" y="14472"/>
                  </a:lnTo>
                  <a:lnTo>
                    <a:pt x="96776" y="19757"/>
                  </a:lnTo>
                  <a:lnTo>
                    <a:pt x="147997" y="20672"/>
                  </a:lnTo>
                  <a:lnTo>
                    <a:pt x="193980" y="20943"/>
                  </a:lnTo>
                  <a:lnTo>
                    <a:pt x="231627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811109" y="6796010"/>
              <a:ext cx="126343" cy="168659"/>
            </a:xfrm>
            <a:custGeom>
              <a:avLst/>
              <a:gdLst/>
              <a:ahLst/>
              <a:cxnLst/>
              <a:rect l="0" t="0" r="0" b="0"/>
              <a:pathLst>
                <a:path w="126343" h="168659">
                  <a:moveTo>
                    <a:pt x="0" y="116607"/>
                  </a:moveTo>
                  <a:lnTo>
                    <a:pt x="39688" y="114267"/>
                  </a:lnTo>
                  <a:lnTo>
                    <a:pt x="62093" y="105428"/>
                  </a:lnTo>
                  <a:lnTo>
                    <a:pt x="88848" y="81709"/>
                  </a:lnTo>
                  <a:lnTo>
                    <a:pt x="111593" y="52455"/>
                  </a:lnTo>
                  <a:lnTo>
                    <a:pt x="116668" y="31943"/>
                  </a:lnTo>
                  <a:lnTo>
                    <a:pt x="116383" y="21560"/>
                  </a:lnTo>
                  <a:lnTo>
                    <a:pt x="111514" y="13468"/>
                  </a:lnTo>
                  <a:lnTo>
                    <a:pt x="93625" y="1357"/>
                  </a:lnTo>
                  <a:lnTo>
                    <a:pt x="84644" y="0"/>
                  </a:lnTo>
                  <a:lnTo>
                    <a:pt x="76316" y="1434"/>
                  </a:lnTo>
                  <a:lnTo>
                    <a:pt x="68425" y="4730"/>
                  </a:lnTo>
                  <a:lnTo>
                    <a:pt x="46140" y="26136"/>
                  </a:lnTo>
                  <a:lnTo>
                    <a:pt x="24720" y="60295"/>
                  </a:lnTo>
                  <a:lnTo>
                    <a:pt x="19955" y="86510"/>
                  </a:lnTo>
                  <a:lnTo>
                    <a:pt x="22907" y="113759"/>
                  </a:lnTo>
                  <a:lnTo>
                    <a:pt x="32018" y="141467"/>
                  </a:lnTo>
                  <a:lnTo>
                    <a:pt x="40062" y="151898"/>
                  </a:lnTo>
                  <a:lnTo>
                    <a:pt x="61479" y="166607"/>
                  </a:lnTo>
                  <a:lnTo>
                    <a:pt x="72572" y="168658"/>
                  </a:lnTo>
                  <a:lnTo>
                    <a:pt x="94255" y="164697"/>
                  </a:lnTo>
                  <a:lnTo>
                    <a:pt x="109351" y="155138"/>
                  </a:lnTo>
                  <a:lnTo>
                    <a:pt x="126342" y="1376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021929" y="6752486"/>
              <a:ext cx="147150" cy="202246"/>
            </a:xfrm>
            <a:custGeom>
              <a:avLst/>
              <a:gdLst/>
              <a:ahLst/>
              <a:cxnLst/>
              <a:rect l="0" t="0" r="0" b="0"/>
              <a:pathLst>
                <a:path w="147150" h="202246">
                  <a:moveTo>
                    <a:pt x="20807" y="2203"/>
                  </a:moveTo>
                  <a:lnTo>
                    <a:pt x="6153" y="57344"/>
                  </a:lnTo>
                  <a:lnTo>
                    <a:pt x="1647" y="105759"/>
                  </a:lnTo>
                  <a:lnTo>
                    <a:pt x="125" y="163992"/>
                  </a:lnTo>
                  <a:lnTo>
                    <a:pt x="0" y="163876"/>
                  </a:lnTo>
                  <a:lnTo>
                    <a:pt x="1031" y="152437"/>
                  </a:lnTo>
                  <a:lnTo>
                    <a:pt x="8830" y="100886"/>
                  </a:lnTo>
                  <a:lnTo>
                    <a:pt x="19568" y="48386"/>
                  </a:lnTo>
                  <a:lnTo>
                    <a:pt x="30395" y="25069"/>
                  </a:lnTo>
                  <a:lnTo>
                    <a:pt x="46125" y="9245"/>
                  </a:lnTo>
                  <a:lnTo>
                    <a:pt x="55233" y="3388"/>
                  </a:lnTo>
                  <a:lnTo>
                    <a:pt x="77831" y="0"/>
                  </a:lnTo>
                  <a:lnTo>
                    <a:pt x="90409" y="734"/>
                  </a:lnTo>
                  <a:lnTo>
                    <a:pt x="99964" y="4733"/>
                  </a:lnTo>
                  <a:lnTo>
                    <a:pt x="113699" y="18536"/>
                  </a:lnTo>
                  <a:lnTo>
                    <a:pt x="116660" y="27130"/>
                  </a:lnTo>
                  <a:lnTo>
                    <a:pt x="116831" y="46037"/>
                  </a:lnTo>
                  <a:lnTo>
                    <a:pt x="111729" y="54823"/>
                  </a:lnTo>
                  <a:lnTo>
                    <a:pt x="62647" y="92985"/>
                  </a:lnTo>
                  <a:lnTo>
                    <a:pt x="38623" y="101042"/>
                  </a:lnTo>
                  <a:lnTo>
                    <a:pt x="25665" y="103191"/>
                  </a:lnTo>
                  <a:lnTo>
                    <a:pt x="19366" y="108132"/>
                  </a:lnTo>
                  <a:lnTo>
                    <a:pt x="17507" y="114937"/>
                  </a:lnTo>
                  <a:lnTo>
                    <a:pt x="18607" y="122983"/>
                  </a:lnTo>
                  <a:lnTo>
                    <a:pt x="29188" y="138162"/>
                  </a:lnTo>
                  <a:lnTo>
                    <a:pt x="84714" y="186321"/>
                  </a:lnTo>
                  <a:lnTo>
                    <a:pt x="105362" y="195167"/>
                  </a:lnTo>
                  <a:lnTo>
                    <a:pt x="147149" y="2022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3213127" y="6754723"/>
              <a:ext cx="155993" cy="189480"/>
            </a:xfrm>
            <a:custGeom>
              <a:avLst/>
              <a:gdLst/>
              <a:ahLst/>
              <a:cxnLst/>
              <a:rect l="0" t="0" r="0" b="0"/>
              <a:pathLst>
                <a:path w="155993" h="189480">
                  <a:moveTo>
                    <a:pt x="29650" y="42081"/>
                  </a:moveTo>
                  <a:lnTo>
                    <a:pt x="21317" y="96225"/>
                  </a:lnTo>
                  <a:lnTo>
                    <a:pt x="11005" y="157874"/>
                  </a:lnTo>
                  <a:lnTo>
                    <a:pt x="4596" y="184012"/>
                  </a:lnTo>
                  <a:lnTo>
                    <a:pt x="2419" y="188174"/>
                  </a:lnTo>
                  <a:lnTo>
                    <a:pt x="968" y="186270"/>
                  </a:lnTo>
                  <a:lnTo>
                    <a:pt x="0" y="180320"/>
                  </a:lnTo>
                  <a:lnTo>
                    <a:pt x="9773" y="129392"/>
                  </a:lnTo>
                  <a:lnTo>
                    <a:pt x="28453" y="70766"/>
                  </a:lnTo>
                  <a:lnTo>
                    <a:pt x="55843" y="23700"/>
                  </a:lnTo>
                  <a:lnTo>
                    <a:pt x="74047" y="6225"/>
                  </a:lnTo>
                  <a:lnTo>
                    <a:pt x="84984" y="1799"/>
                  </a:lnTo>
                  <a:lnTo>
                    <a:pt x="109615" y="0"/>
                  </a:lnTo>
                  <a:lnTo>
                    <a:pt x="119225" y="3499"/>
                  </a:lnTo>
                  <a:lnTo>
                    <a:pt x="133022" y="16744"/>
                  </a:lnTo>
                  <a:lnTo>
                    <a:pt x="133660" y="25190"/>
                  </a:lnTo>
                  <a:lnTo>
                    <a:pt x="125010" y="43932"/>
                  </a:lnTo>
                  <a:lnTo>
                    <a:pt x="100409" y="68626"/>
                  </a:lnTo>
                  <a:lnTo>
                    <a:pt x="45510" y="103071"/>
                  </a:lnTo>
                  <a:lnTo>
                    <a:pt x="42563" y="110817"/>
                  </a:lnTo>
                  <a:lnTo>
                    <a:pt x="42938" y="119490"/>
                  </a:lnTo>
                  <a:lnTo>
                    <a:pt x="45528" y="128782"/>
                  </a:lnTo>
                  <a:lnTo>
                    <a:pt x="57764" y="145345"/>
                  </a:lnTo>
                  <a:lnTo>
                    <a:pt x="74901" y="159336"/>
                  </a:lnTo>
                  <a:lnTo>
                    <a:pt x="132871" y="184310"/>
                  </a:lnTo>
                  <a:lnTo>
                    <a:pt x="155992" y="1894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369119" y="6586234"/>
              <a:ext cx="160162" cy="505368"/>
            </a:xfrm>
            <a:custGeom>
              <a:avLst/>
              <a:gdLst/>
              <a:ahLst/>
              <a:cxnLst/>
              <a:rect l="0" t="0" r="0" b="0"/>
              <a:pathLst>
                <a:path w="160162" h="505368">
                  <a:moveTo>
                    <a:pt x="21057" y="0"/>
                  </a:moveTo>
                  <a:lnTo>
                    <a:pt x="76144" y="60676"/>
                  </a:lnTo>
                  <a:lnTo>
                    <a:pt x="122431" y="117058"/>
                  </a:lnTo>
                  <a:lnTo>
                    <a:pt x="149660" y="152107"/>
                  </a:lnTo>
                  <a:lnTo>
                    <a:pt x="159322" y="175618"/>
                  </a:lnTo>
                  <a:lnTo>
                    <a:pt x="160161" y="226339"/>
                  </a:lnTo>
                  <a:lnTo>
                    <a:pt x="147411" y="285822"/>
                  </a:lnTo>
                  <a:lnTo>
                    <a:pt x="114906" y="343587"/>
                  </a:lnTo>
                  <a:lnTo>
                    <a:pt x="77552" y="399575"/>
                  </a:lnTo>
                  <a:lnTo>
                    <a:pt x="40795" y="450502"/>
                  </a:lnTo>
                  <a:lnTo>
                    <a:pt x="0" y="5053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431876" y="7228472"/>
            <a:ext cx="1263420" cy="31587"/>
            <a:chOff x="1431876" y="7228472"/>
            <a:chExt cx="1263420" cy="31587"/>
          </a:xfrm>
        </p:grpSpPr>
        <p:sp>
          <p:nvSpPr>
            <p:cNvPr id="161" name="Freeform 160"/>
            <p:cNvSpPr/>
            <p:nvPr/>
          </p:nvSpPr>
          <p:spPr>
            <a:xfrm>
              <a:off x="2600539" y="7228472"/>
              <a:ext cx="94757" cy="10529"/>
            </a:xfrm>
            <a:custGeom>
              <a:avLst/>
              <a:gdLst/>
              <a:ahLst/>
              <a:cxnLst/>
              <a:rect l="0" t="0" r="0" b="0"/>
              <a:pathLst>
                <a:path w="94757" h="10529">
                  <a:moveTo>
                    <a:pt x="94756" y="0"/>
                  </a:moveTo>
                  <a:lnTo>
                    <a:pt x="52065" y="3119"/>
                  </a:ln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053057" y="7228472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63171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431876" y="7260058"/>
              <a:ext cx="63172" cy="1"/>
            </a:xfrm>
            <a:custGeom>
              <a:avLst/>
              <a:gdLst/>
              <a:ahLst/>
              <a:cxnLst/>
              <a:rect l="0" t="0" r="0" b="0"/>
              <a:pathLst>
                <a:path w="63172" h="1">
                  <a:moveTo>
                    <a:pt x="6317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Freeform 164"/>
          <p:cNvSpPr/>
          <p:nvPr/>
        </p:nvSpPr>
        <p:spPr>
          <a:xfrm>
            <a:off x="200041" y="7260058"/>
            <a:ext cx="105286" cy="31586"/>
          </a:xfrm>
          <a:custGeom>
            <a:avLst/>
            <a:gdLst/>
            <a:ahLst/>
            <a:cxnLst/>
            <a:rect l="0" t="0" r="0" b="0"/>
            <a:pathLst>
              <a:path w="105286" h="31586">
                <a:moveTo>
                  <a:pt x="105285" y="0"/>
                </a:moveTo>
                <a:lnTo>
                  <a:pt x="48021" y="19785"/>
                </a:lnTo>
                <a:lnTo>
                  <a:pt x="0" y="315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>
            <a:off x="3600746" y="6957363"/>
            <a:ext cx="200043" cy="2979566"/>
            <a:chOff x="3600746" y="6957363"/>
            <a:chExt cx="200043" cy="2979566"/>
          </a:xfrm>
        </p:grpSpPr>
        <p:sp>
          <p:nvSpPr>
            <p:cNvPr id="166" name="Freeform 165"/>
            <p:cNvSpPr/>
            <p:nvPr/>
          </p:nvSpPr>
          <p:spPr>
            <a:xfrm>
              <a:off x="3621803" y="695736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600746" y="6999477"/>
              <a:ext cx="200043" cy="2937452"/>
            </a:xfrm>
            <a:custGeom>
              <a:avLst/>
              <a:gdLst/>
              <a:ahLst/>
              <a:cxnLst/>
              <a:rect l="0" t="0" r="0" b="0"/>
              <a:pathLst>
                <a:path w="200043" h="2937452">
                  <a:moveTo>
                    <a:pt x="0" y="0"/>
                  </a:moveTo>
                  <a:lnTo>
                    <a:pt x="5589" y="58616"/>
                  </a:lnTo>
                  <a:lnTo>
                    <a:pt x="9065" y="115763"/>
                  </a:lnTo>
                  <a:lnTo>
                    <a:pt x="15684" y="173381"/>
                  </a:lnTo>
                  <a:lnTo>
                    <a:pt x="28401" y="236845"/>
                  </a:lnTo>
                  <a:lnTo>
                    <a:pt x="39059" y="297562"/>
                  </a:lnTo>
                  <a:lnTo>
                    <a:pt x="44328" y="348259"/>
                  </a:lnTo>
                  <a:lnTo>
                    <a:pt x="53299" y="400326"/>
                  </a:lnTo>
                  <a:lnTo>
                    <a:pt x="60246" y="455917"/>
                  </a:lnTo>
                  <a:lnTo>
                    <a:pt x="65424" y="516842"/>
                  </a:lnTo>
                  <a:lnTo>
                    <a:pt x="71248" y="579347"/>
                  </a:lnTo>
                  <a:lnTo>
                    <a:pt x="76093" y="642322"/>
                  </a:lnTo>
                  <a:lnTo>
                    <a:pt x="81818" y="705434"/>
                  </a:lnTo>
                  <a:lnTo>
                    <a:pt x="84327" y="748704"/>
                  </a:lnTo>
                  <a:lnTo>
                    <a:pt x="89342" y="795232"/>
                  </a:lnTo>
                  <a:lnTo>
                    <a:pt x="92350" y="843206"/>
                  </a:lnTo>
                  <a:lnTo>
                    <a:pt x="93687" y="892995"/>
                  </a:lnTo>
                  <a:lnTo>
                    <a:pt x="94281" y="946318"/>
                  </a:lnTo>
                  <a:lnTo>
                    <a:pt x="97665" y="1001213"/>
                  </a:lnTo>
                  <a:lnTo>
                    <a:pt x="101899" y="1056806"/>
                  </a:lnTo>
                  <a:lnTo>
                    <a:pt x="103780" y="1112710"/>
                  </a:lnTo>
                  <a:lnTo>
                    <a:pt x="104616" y="1168752"/>
                  </a:lnTo>
                  <a:lnTo>
                    <a:pt x="104988" y="1226024"/>
                  </a:lnTo>
                  <a:lnTo>
                    <a:pt x="105153" y="1286574"/>
                  </a:lnTo>
                  <a:lnTo>
                    <a:pt x="105227" y="1348580"/>
                  </a:lnTo>
                  <a:lnTo>
                    <a:pt x="106429" y="1411233"/>
                  </a:lnTo>
                  <a:lnTo>
                    <a:pt x="110863" y="1474173"/>
                  </a:lnTo>
                  <a:lnTo>
                    <a:pt x="113613" y="1537242"/>
                  </a:lnTo>
                  <a:lnTo>
                    <a:pt x="116005" y="1599198"/>
                  </a:lnTo>
                  <a:lnTo>
                    <a:pt x="120968" y="1657929"/>
                  </a:lnTo>
                  <a:lnTo>
                    <a:pt x="127073" y="1718347"/>
                  </a:lnTo>
                  <a:lnTo>
                    <a:pt x="132516" y="1780295"/>
                  </a:lnTo>
                  <a:lnTo>
                    <a:pt x="134936" y="1842922"/>
                  </a:lnTo>
                  <a:lnTo>
                    <a:pt x="139130" y="1905851"/>
                  </a:lnTo>
                  <a:lnTo>
                    <a:pt x="143724" y="1968914"/>
                  </a:lnTo>
                  <a:lnTo>
                    <a:pt x="145766" y="2032038"/>
                  </a:lnTo>
                  <a:lnTo>
                    <a:pt x="149793" y="2095188"/>
                  </a:lnTo>
                  <a:lnTo>
                    <a:pt x="154312" y="2157180"/>
                  </a:lnTo>
                  <a:lnTo>
                    <a:pt x="156321" y="2215927"/>
                  </a:lnTo>
                  <a:lnTo>
                    <a:pt x="160333" y="2273232"/>
                  </a:lnTo>
                  <a:lnTo>
                    <a:pt x="164846" y="2328727"/>
                  </a:lnTo>
                  <a:lnTo>
                    <a:pt x="166852" y="2380688"/>
                  </a:lnTo>
                  <a:lnTo>
                    <a:pt x="170863" y="2431078"/>
                  </a:lnTo>
                  <a:lnTo>
                    <a:pt x="175375" y="2480769"/>
                  </a:lnTo>
                  <a:lnTo>
                    <a:pt x="177380" y="2530150"/>
                  </a:lnTo>
                  <a:lnTo>
                    <a:pt x="178271" y="2576273"/>
                  </a:lnTo>
                  <a:lnTo>
                    <a:pt x="178774" y="2638583"/>
                  </a:lnTo>
                  <a:lnTo>
                    <a:pt x="182042" y="2694089"/>
                  </a:lnTo>
                  <a:lnTo>
                    <a:pt x="187300" y="2744461"/>
                  </a:lnTo>
                  <a:lnTo>
                    <a:pt x="189076" y="2803403"/>
                  </a:lnTo>
                  <a:lnTo>
                    <a:pt x="196663" y="2861276"/>
                  </a:lnTo>
                  <a:lnTo>
                    <a:pt x="199374" y="2915341"/>
                  </a:lnTo>
                  <a:lnTo>
                    <a:pt x="200042" y="29374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174725" y="7567907"/>
            <a:ext cx="3352323" cy="1200125"/>
            <a:chOff x="174725" y="7567907"/>
            <a:chExt cx="3352323" cy="1200125"/>
          </a:xfrm>
        </p:grpSpPr>
        <p:sp>
          <p:nvSpPr>
            <p:cNvPr id="169" name="Freeform 168"/>
            <p:cNvSpPr/>
            <p:nvPr/>
          </p:nvSpPr>
          <p:spPr>
            <a:xfrm>
              <a:off x="174725" y="7589073"/>
              <a:ext cx="256944" cy="354104"/>
            </a:xfrm>
            <a:custGeom>
              <a:avLst/>
              <a:gdLst/>
              <a:ahLst/>
              <a:cxnLst/>
              <a:rect l="0" t="0" r="0" b="0"/>
              <a:pathLst>
                <a:path w="256944" h="354104">
                  <a:moveTo>
                    <a:pt x="256943" y="0"/>
                  </a:moveTo>
                  <a:lnTo>
                    <a:pt x="208013" y="3119"/>
                  </a:lnTo>
                  <a:lnTo>
                    <a:pt x="166406" y="14571"/>
                  </a:lnTo>
                  <a:lnTo>
                    <a:pt x="107720" y="52998"/>
                  </a:lnTo>
                  <a:lnTo>
                    <a:pt x="80538" y="76924"/>
                  </a:lnTo>
                  <a:lnTo>
                    <a:pt x="36071" y="140273"/>
                  </a:lnTo>
                  <a:lnTo>
                    <a:pt x="9185" y="200272"/>
                  </a:lnTo>
                  <a:lnTo>
                    <a:pt x="0" y="240924"/>
                  </a:lnTo>
                  <a:lnTo>
                    <a:pt x="1586" y="272804"/>
                  </a:lnTo>
                  <a:lnTo>
                    <a:pt x="20235" y="318047"/>
                  </a:lnTo>
                  <a:lnTo>
                    <a:pt x="41385" y="337497"/>
                  </a:lnTo>
                  <a:lnTo>
                    <a:pt x="67553" y="348870"/>
                  </a:lnTo>
                  <a:lnTo>
                    <a:pt x="112830" y="354103"/>
                  </a:lnTo>
                  <a:lnTo>
                    <a:pt x="171762" y="342960"/>
                  </a:lnTo>
                  <a:lnTo>
                    <a:pt x="209608" y="327525"/>
                  </a:lnTo>
                  <a:lnTo>
                    <a:pt x="230446" y="308563"/>
                  </a:lnTo>
                  <a:lnTo>
                    <a:pt x="239278" y="296956"/>
                  </a:lnTo>
                  <a:lnTo>
                    <a:pt x="245973" y="274700"/>
                  </a:lnTo>
                  <a:lnTo>
                    <a:pt x="243879" y="253110"/>
                  </a:lnTo>
                  <a:lnTo>
                    <a:pt x="235149" y="231816"/>
                  </a:lnTo>
                  <a:lnTo>
                    <a:pt x="217231" y="213773"/>
                  </a:lnTo>
                  <a:lnTo>
                    <a:pt x="205902" y="205687"/>
                  </a:lnTo>
                  <a:lnTo>
                    <a:pt x="177716" y="196701"/>
                  </a:lnTo>
                  <a:lnTo>
                    <a:pt x="135203" y="194762"/>
                  </a:lnTo>
                  <a:lnTo>
                    <a:pt x="88487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36953" y="7621954"/>
              <a:ext cx="166449" cy="261918"/>
            </a:xfrm>
            <a:custGeom>
              <a:avLst/>
              <a:gdLst/>
              <a:ahLst/>
              <a:cxnLst/>
              <a:rect l="0" t="0" r="0" b="0"/>
              <a:pathLst>
                <a:path w="166449" h="261918">
                  <a:moveTo>
                    <a:pt x="0" y="261917"/>
                  </a:moveTo>
                  <a:lnTo>
                    <a:pt x="3120" y="212986"/>
                  </a:lnTo>
                  <a:lnTo>
                    <a:pt x="11453" y="162020"/>
                  </a:lnTo>
                  <a:lnTo>
                    <a:pt x="21331" y="108705"/>
                  </a:lnTo>
                  <a:lnTo>
                    <a:pt x="29368" y="80349"/>
                  </a:lnTo>
                  <a:lnTo>
                    <a:pt x="60294" y="24129"/>
                  </a:lnTo>
                  <a:lnTo>
                    <a:pt x="77100" y="6885"/>
                  </a:lnTo>
                  <a:lnTo>
                    <a:pt x="86495" y="648"/>
                  </a:lnTo>
                  <a:lnTo>
                    <a:pt x="95098" y="0"/>
                  </a:lnTo>
                  <a:lnTo>
                    <a:pt x="103173" y="3077"/>
                  </a:lnTo>
                  <a:lnTo>
                    <a:pt x="110896" y="8638"/>
                  </a:lnTo>
                  <a:lnTo>
                    <a:pt x="132944" y="44411"/>
                  </a:lnTo>
                  <a:lnTo>
                    <a:pt x="145714" y="99327"/>
                  </a:lnTo>
                  <a:lnTo>
                    <a:pt x="161678" y="156018"/>
                  </a:lnTo>
                  <a:lnTo>
                    <a:pt x="166448" y="193625"/>
                  </a:lnTo>
                  <a:lnTo>
                    <a:pt x="157928" y="2408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58010" y="7736472"/>
              <a:ext cx="147400" cy="10529"/>
            </a:xfrm>
            <a:custGeom>
              <a:avLst/>
              <a:gdLst/>
              <a:ahLst/>
              <a:cxnLst/>
              <a:rect l="0" t="0" r="0" b="0"/>
              <a:pathLst>
                <a:path w="147400" h="10529">
                  <a:moveTo>
                    <a:pt x="0" y="10528"/>
                  </a:moveTo>
                  <a:lnTo>
                    <a:pt x="58617" y="10528"/>
                  </a:lnTo>
                  <a:lnTo>
                    <a:pt x="110175" y="4939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021264" y="7599601"/>
              <a:ext cx="25859" cy="305328"/>
            </a:xfrm>
            <a:custGeom>
              <a:avLst/>
              <a:gdLst/>
              <a:ahLst/>
              <a:cxnLst/>
              <a:rect l="0" t="0" r="0" b="0"/>
              <a:pathLst>
                <a:path w="25859" h="305328">
                  <a:moveTo>
                    <a:pt x="0" y="0"/>
                  </a:moveTo>
                  <a:lnTo>
                    <a:pt x="17959" y="61110"/>
                  </a:lnTo>
                  <a:lnTo>
                    <a:pt x="25858" y="94146"/>
                  </a:lnTo>
                  <a:lnTo>
                    <a:pt x="21921" y="152909"/>
                  </a:lnTo>
                  <a:lnTo>
                    <a:pt x="21313" y="204794"/>
                  </a:lnTo>
                  <a:lnTo>
                    <a:pt x="13872" y="259992"/>
                  </a:lnTo>
                  <a:lnTo>
                    <a:pt x="10529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947565" y="7694358"/>
              <a:ext cx="189514" cy="105286"/>
            </a:xfrm>
            <a:custGeom>
              <a:avLst/>
              <a:gdLst/>
              <a:ahLst/>
              <a:cxnLst/>
              <a:rect l="0" t="0" r="0" b="0"/>
              <a:pathLst>
                <a:path w="189514" h="105286">
                  <a:moveTo>
                    <a:pt x="189513" y="0"/>
                  </a:moveTo>
                  <a:lnTo>
                    <a:pt x="146821" y="14572"/>
                  </a:lnTo>
                  <a:lnTo>
                    <a:pt x="92510" y="49878"/>
                  </a:lnTo>
                  <a:lnTo>
                    <a:pt x="65625" y="65471"/>
                  </a:lnTo>
                  <a:lnTo>
                    <a:pt x="22333" y="96229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158135" y="7683829"/>
              <a:ext cx="115814" cy="170381"/>
            </a:xfrm>
            <a:custGeom>
              <a:avLst/>
              <a:gdLst/>
              <a:ahLst/>
              <a:cxnLst/>
              <a:rect l="0" t="0" r="0" b="0"/>
              <a:pathLst>
                <a:path w="115814" h="170381">
                  <a:moveTo>
                    <a:pt x="0" y="73700"/>
                  </a:moveTo>
                  <a:lnTo>
                    <a:pt x="7235" y="101255"/>
                  </a:lnTo>
                  <a:lnTo>
                    <a:pt x="6758" y="154358"/>
                  </a:lnTo>
                  <a:lnTo>
                    <a:pt x="4173" y="170380"/>
                  </a:lnTo>
                  <a:lnTo>
                    <a:pt x="5122" y="169739"/>
                  </a:lnTo>
                  <a:lnTo>
                    <a:pt x="9295" y="156158"/>
                  </a:lnTo>
                  <a:lnTo>
                    <a:pt x="24626" y="96487"/>
                  </a:lnTo>
                  <a:lnTo>
                    <a:pt x="43171" y="59394"/>
                  </a:lnTo>
                  <a:lnTo>
                    <a:pt x="70399" y="25900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1358176" y="7757529"/>
              <a:ext cx="1" cy="84229"/>
            </a:xfrm>
            <a:custGeom>
              <a:avLst/>
              <a:gdLst/>
              <a:ahLst/>
              <a:cxnLst/>
              <a:rect l="0" t="0" r="0" b="0"/>
              <a:pathLst>
                <a:path w="1" h="84229">
                  <a:moveTo>
                    <a:pt x="0" y="0"/>
                  </a:moveTo>
                  <a:lnTo>
                    <a:pt x="0" y="54145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431876" y="7690827"/>
              <a:ext cx="142521" cy="161476"/>
            </a:xfrm>
            <a:custGeom>
              <a:avLst/>
              <a:gdLst/>
              <a:ahLst/>
              <a:cxnLst/>
              <a:rect l="0" t="0" r="0" b="0"/>
              <a:pathLst>
                <a:path w="142521" h="161476">
                  <a:moveTo>
                    <a:pt x="0" y="56173"/>
                  </a:moveTo>
                  <a:lnTo>
                    <a:pt x="17980" y="71815"/>
                  </a:lnTo>
                  <a:lnTo>
                    <a:pt x="34897" y="79892"/>
                  </a:lnTo>
                  <a:lnTo>
                    <a:pt x="57234" y="81144"/>
                  </a:lnTo>
                  <a:lnTo>
                    <a:pt x="81589" y="76630"/>
                  </a:lnTo>
                  <a:lnTo>
                    <a:pt x="113862" y="60935"/>
                  </a:lnTo>
                  <a:lnTo>
                    <a:pt x="130934" y="48151"/>
                  </a:lnTo>
                  <a:lnTo>
                    <a:pt x="140081" y="28431"/>
                  </a:lnTo>
                  <a:lnTo>
                    <a:pt x="142520" y="16621"/>
                  </a:lnTo>
                  <a:lnTo>
                    <a:pt x="138297" y="8748"/>
                  </a:lnTo>
                  <a:lnTo>
                    <a:pt x="129633" y="3499"/>
                  </a:lnTo>
                  <a:lnTo>
                    <a:pt x="118007" y="0"/>
                  </a:lnTo>
                  <a:lnTo>
                    <a:pt x="95731" y="2351"/>
                  </a:lnTo>
                  <a:lnTo>
                    <a:pt x="75302" y="11196"/>
                  </a:lnTo>
                  <a:lnTo>
                    <a:pt x="49478" y="31668"/>
                  </a:lnTo>
                  <a:lnTo>
                    <a:pt x="30179" y="53861"/>
                  </a:lnTo>
                  <a:lnTo>
                    <a:pt x="19262" y="79323"/>
                  </a:lnTo>
                  <a:lnTo>
                    <a:pt x="15580" y="105066"/>
                  </a:lnTo>
                  <a:lnTo>
                    <a:pt x="17842" y="128207"/>
                  </a:lnTo>
                  <a:lnTo>
                    <a:pt x="28987" y="147069"/>
                  </a:lnTo>
                  <a:lnTo>
                    <a:pt x="36872" y="155375"/>
                  </a:lnTo>
                  <a:lnTo>
                    <a:pt x="46808" y="159742"/>
                  </a:lnTo>
                  <a:lnTo>
                    <a:pt x="70326" y="161475"/>
                  </a:lnTo>
                  <a:lnTo>
                    <a:pt x="126342" y="150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1621496" y="7652244"/>
              <a:ext cx="154125" cy="216560"/>
            </a:xfrm>
            <a:custGeom>
              <a:avLst/>
              <a:gdLst/>
              <a:ahLst/>
              <a:cxnLst/>
              <a:rect l="0" t="0" r="0" b="0"/>
              <a:pathLst>
                <a:path w="154125" h="216560">
                  <a:moveTo>
                    <a:pt x="84121" y="0"/>
                  </a:moveTo>
                  <a:lnTo>
                    <a:pt x="24180" y="37087"/>
                  </a:lnTo>
                  <a:lnTo>
                    <a:pt x="6398" y="55087"/>
                  </a:lnTo>
                  <a:lnTo>
                    <a:pt x="1890" y="64800"/>
                  </a:lnTo>
                  <a:lnTo>
                    <a:pt x="0" y="84952"/>
                  </a:lnTo>
                  <a:lnTo>
                    <a:pt x="3474" y="92900"/>
                  </a:lnTo>
                  <a:lnTo>
                    <a:pt x="16692" y="104850"/>
                  </a:lnTo>
                  <a:lnTo>
                    <a:pt x="67009" y="125822"/>
                  </a:lnTo>
                  <a:lnTo>
                    <a:pt x="119995" y="140276"/>
                  </a:lnTo>
                  <a:lnTo>
                    <a:pt x="150382" y="156467"/>
                  </a:lnTo>
                  <a:lnTo>
                    <a:pt x="154031" y="163973"/>
                  </a:lnTo>
                  <a:lnTo>
                    <a:pt x="154124" y="172485"/>
                  </a:lnTo>
                  <a:lnTo>
                    <a:pt x="147989" y="190134"/>
                  </a:lnTo>
                  <a:lnTo>
                    <a:pt x="137463" y="205776"/>
                  </a:lnTo>
                  <a:lnTo>
                    <a:pt x="129041" y="210884"/>
                  </a:lnTo>
                  <a:lnTo>
                    <a:pt x="107205" y="216559"/>
                  </a:lnTo>
                  <a:lnTo>
                    <a:pt x="74193" y="214164"/>
                  </a:lnTo>
                  <a:lnTo>
                    <a:pt x="62161" y="209047"/>
                  </a:lnTo>
                  <a:lnTo>
                    <a:pt x="52535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1947772" y="7589073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21057" y="0"/>
                  </a:moveTo>
                  <a:lnTo>
                    <a:pt x="21057" y="48931"/>
                  </a:lnTo>
                  <a:lnTo>
                    <a:pt x="17937" y="106135"/>
                  </a:lnTo>
                  <a:lnTo>
                    <a:pt x="13821" y="151286"/>
                  </a:lnTo>
                  <a:lnTo>
                    <a:pt x="10334" y="201843"/>
                  </a:lnTo>
                  <a:lnTo>
                    <a:pt x="2388" y="257198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1916187" y="7683829"/>
              <a:ext cx="316733" cy="176712"/>
            </a:xfrm>
            <a:custGeom>
              <a:avLst/>
              <a:gdLst/>
              <a:ahLst/>
              <a:cxnLst/>
              <a:rect l="0" t="0" r="0" b="0"/>
              <a:pathLst>
                <a:path w="316733" h="176712">
                  <a:moveTo>
                    <a:pt x="0" y="0"/>
                  </a:moveTo>
                  <a:lnTo>
                    <a:pt x="54144" y="0"/>
                  </a:lnTo>
                  <a:lnTo>
                    <a:pt x="109091" y="0"/>
                  </a:lnTo>
                  <a:lnTo>
                    <a:pt x="145407" y="5589"/>
                  </a:lnTo>
                  <a:lnTo>
                    <a:pt x="172805" y="20243"/>
                  </a:lnTo>
                  <a:lnTo>
                    <a:pt x="185206" y="35903"/>
                  </a:lnTo>
                  <a:lnTo>
                    <a:pt x="190151" y="44992"/>
                  </a:lnTo>
                  <a:lnTo>
                    <a:pt x="192526" y="67570"/>
                  </a:lnTo>
                  <a:lnTo>
                    <a:pt x="190108" y="125781"/>
                  </a:lnTo>
                  <a:lnTo>
                    <a:pt x="196016" y="152999"/>
                  </a:lnTo>
                  <a:lnTo>
                    <a:pt x="200867" y="165171"/>
                  </a:lnTo>
                  <a:lnTo>
                    <a:pt x="208781" y="172115"/>
                  </a:lnTo>
                  <a:lnTo>
                    <a:pt x="218736" y="175575"/>
                  </a:lnTo>
                  <a:lnTo>
                    <a:pt x="230052" y="176711"/>
                  </a:lnTo>
                  <a:lnTo>
                    <a:pt x="251984" y="171735"/>
                  </a:lnTo>
                  <a:lnTo>
                    <a:pt x="280942" y="155779"/>
                  </a:lnTo>
                  <a:lnTo>
                    <a:pt x="304340" y="133114"/>
                  </a:lnTo>
                  <a:lnTo>
                    <a:pt x="311688" y="123838"/>
                  </a:lnTo>
                  <a:lnTo>
                    <a:pt x="316732" y="101052"/>
                  </a:lnTo>
                  <a:lnTo>
                    <a:pt x="316440" y="88425"/>
                  </a:lnTo>
                  <a:lnTo>
                    <a:pt x="312735" y="77667"/>
                  </a:lnTo>
                  <a:lnTo>
                    <a:pt x="299260" y="59475"/>
                  </a:lnTo>
                  <a:lnTo>
                    <a:pt x="271943" y="41668"/>
                  </a:lnTo>
                  <a:lnTo>
                    <a:pt x="215630" y="33577"/>
                  </a:lnTo>
                  <a:lnTo>
                    <a:pt x="157927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389969" y="7657814"/>
              <a:ext cx="284271" cy="152358"/>
            </a:xfrm>
            <a:custGeom>
              <a:avLst/>
              <a:gdLst/>
              <a:ahLst/>
              <a:cxnLst/>
              <a:rect l="0" t="0" r="0" b="0"/>
              <a:pathLst>
                <a:path w="284271" h="152358">
                  <a:moveTo>
                    <a:pt x="0" y="78658"/>
                  </a:moveTo>
                  <a:lnTo>
                    <a:pt x="3120" y="121349"/>
                  </a:lnTo>
                  <a:lnTo>
                    <a:pt x="5589" y="131686"/>
                  </a:lnTo>
                  <a:lnTo>
                    <a:pt x="8406" y="132727"/>
                  </a:lnTo>
                  <a:lnTo>
                    <a:pt x="37773" y="69761"/>
                  </a:lnTo>
                  <a:lnTo>
                    <a:pt x="74922" y="21354"/>
                  </a:lnTo>
                  <a:lnTo>
                    <a:pt x="85043" y="12380"/>
                  </a:lnTo>
                  <a:lnTo>
                    <a:pt x="95300" y="8736"/>
                  </a:lnTo>
                  <a:lnTo>
                    <a:pt x="105647" y="8647"/>
                  </a:lnTo>
                  <a:lnTo>
                    <a:pt x="116055" y="10926"/>
                  </a:lnTo>
                  <a:lnTo>
                    <a:pt x="133858" y="25938"/>
                  </a:lnTo>
                  <a:lnTo>
                    <a:pt x="147230" y="48208"/>
                  </a:lnTo>
                  <a:lnTo>
                    <a:pt x="153173" y="73703"/>
                  </a:lnTo>
                  <a:lnTo>
                    <a:pt x="150930" y="114364"/>
                  </a:lnTo>
                  <a:lnTo>
                    <a:pt x="149753" y="118840"/>
                  </a:lnTo>
                  <a:lnTo>
                    <a:pt x="148968" y="117144"/>
                  </a:lnTo>
                  <a:lnTo>
                    <a:pt x="149266" y="103952"/>
                  </a:lnTo>
                  <a:lnTo>
                    <a:pt x="162145" y="45593"/>
                  </a:lnTo>
                  <a:lnTo>
                    <a:pt x="177764" y="13229"/>
                  </a:lnTo>
                  <a:lnTo>
                    <a:pt x="186360" y="6962"/>
                  </a:lnTo>
                  <a:lnTo>
                    <a:pt x="208389" y="0"/>
                  </a:lnTo>
                  <a:lnTo>
                    <a:pt x="218474" y="1653"/>
                  </a:lnTo>
                  <a:lnTo>
                    <a:pt x="235920" y="12847"/>
                  </a:lnTo>
                  <a:lnTo>
                    <a:pt x="258895" y="50060"/>
                  </a:lnTo>
                  <a:lnTo>
                    <a:pt x="271978" y="111526"/>
                  </a:lnTo>
                  <a:lnTo>
                    <a:pt x="284270" y="152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769645" y="7631187"/>
              <a:ext cx="99390" cy="166081"/>
            </a:xfrm>
            <a:custGeom>
              <a:avLst/>
              <a:gdLst/>
              <a:ahLst/>
              <a:cxnLst/>
              <a:rect l="0" t="0" r="0" b="0"/>
              <a:pathLst>
                <a:path w="99390" h="166081">
                  <a:moveTo>
                    <a:pt x="9878" y="10528"/>
                  </a:moveTo>
                  <a:lnTo>
                    <a:pt x="2643" y="38084"/>
                  </a:lnTo>
                  <a:lnTo>
                    <a:pt x="0" y="97427"/>
                  </a:lnTo>
                  <a:lnTo>
                    <a:pt x="5068" y="154295"/>
                  </a:lnTo>
                  <a:lnTo>
                    <a:pt x="10181" y="161355"/>
                  </a:lnTo>
                  <a:lnTo>
                    <a:pt x="17099" y="164892"/>
                  </a:lnTo>
                  <a:lnTo>
                    <a:pt x="25221" y="166080"/>
                  </a:lnTo>
                  <a:lnTo>
                    <a:pt x="43603" y="161161"/>
                  </a:lnTo>
                  <a:lnTo>
                    <a:pt x="73683" y="142118"/>
                  </a:lnTo>
                  <a:lnTo>
                    <a:pt x="84001" y="133349"/>
                  </a:lnTo>
                  <a:lnTo>
                    <a:pt x="95464" y="111129"/>
                  </a:lnTo>
                  <a:lnTo>
                    <a:pt x="99389" y="86826"/>
                  </a:lnTo>
                  <a:lnTo>
                    <a:pt x="97234" y="64325"/>
                  </a:lnTo>
                  <a:lnTo>
                    <a:pt x="89257" y="45747"/>
                  </a:lnTo>
                  <a:lnTo>
                    <a:pt x="76743" y="29690"/>
                  </a:lnTo>
                  <a:lnTo>
                    <a:pt x="52307" y="9837"/>
                  </a:lnTo>
                  <a:lnTo>
                    <a:pt x="309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905865" y="7567907"/>
              <a:ext cx="412504" cy="221077"/>
            </a:xfrm>
            <a:custGeom>
              <a:avLst/>
              <a:gdLst/>
              <a:ahLst/>
              <a:cxnLst/>
              <a:rect l="0" t="0" r="0" b="0"/>
              <a:pathLst>
                <a:path w="412504" h="221077">
                  <a:moveTo>
                    <a:pt x="0" y="115922"/>
                  </a:moveTo>
                  <a:lnTo>
                    <a:pt x="15642" y="133903"/>
                  </a:lnTo>
                  <a:lnTo>
                    <a:pt x="50336" y="192253"/>
                  </a:lnTo>
                  <a:lnTo>
                    <a:pt x="54615" y="201904"/>
                  </a:lnTo>
                  <a:lnTo>
                    <a:pt x="68727" y="215747"/>
                  </a:lnTo>
                  <a:lnTo>
                    <a:pt x="77404" y="221076"/>
                  </a:lnTo>
                  <a:lnTo>
                    <a:pt x="85528" y="219950"/>
                  </a:lnTo>
                  <a:lnTo>
                    <a:pt x="93284" y="214520"/>
                  </a:lnTo>
                  <a:lnTo>
                    <a:pt x="108140" y="194839"/>
                  </a:lnTo>
                  <a:lnTo>
                    <a:pt x="133622" y="134544"/>
                  </a:lnTo>
                  <a:lnTo>
                    <a:pt x="155856" y="77486"/>
                  </a:lnTo>
                  <a:lnTo>
                    <a:pt x="163566" y="71581"/>
                  </a:lnTo>
                  <a:lnTo>
                    <a:pt x="172215" y="69983"/>
                  </a:lnTo>
                  <a:lnTo>
                    <a:pt x="181491" y="71258"/>
                  </a:lnTo>
                  <a:lnTo>
                    <a:pt x="198036" y="82034"/>
                  </a:lnTo>
                  <a:lnTo>
                    <a:pt x="214358" y="96181"/>
                  </a:lnTo>
                  <a:lnTo>
                    <a:pt x="263712" y="118681"/>
                  </a:lnTo>
                  <a:lnTo>
                    <a:pt x="287611" y="119878"/>
                  </a:lnTo>
                  <a:lnTo>
                    <a:pt x="341082" y="111114"/>
                  </a:lnTo>
                  <a:lnTo>
                    <a:pt x="371553" y="95910"/>
                  </a:lnTo>
                  <a:lnTo>
                    <a:pt x="395399" y="65409"/>
                  </a:lnTo>
                  <a:lnTo>
                    <a:pt x="411694" y="32324"/>
                  </a:lnTo>
                  <a:lnTo>
                    <a:pt x="412503" y="22756"/>
                  </a:lnTo>
                  <a:lnTo>
                    <a:pt x="407163" y="5885"/>
                  </a:lnTo>
                  <a:lnTo>
                    <a:pt x="398954" y="1620"/>
                  </a:lnTo>
                  <a:lnTo>
                    <a:pt x="374235" y="0"/>
                  </a:lnTo>
                  <a:lnTo>
                    <a:pt x="338612" y="11255"/>
                  </a:lnTo>
                  <a:lnTo>
                    <a:pt x="311420" y="29408"/>
                  </a:lnTo>
                  <a:lnTo>
                    <a:pt x="288545" y="55193"/>
                  </a:lnTo>
                  <a:lnTo>
                    <a:pt x="268260" y="96517"/>
                  </a:lnTo>
                  <a:lnTo>
                    <a:pt x="260387" y="121725"/>
                  </a:lnTo>
                  <a:lnTo>
                    <a:pt x="262347" y="145407"/>
                  </a:lnTo>
                  <a:lnTo>
                    <a:pt x="266145" y="156636"/>
                  </a:lnTo>
                  <a:lnTo>
                    <a:pt x="279724" y="175351"/>
                  </a:lnTo>
                  <a:lnTo>
                    <a:pt x="297457" y="190299"/>
                  </a:lnTo>
                  <a:lnTo>
                    <a:pt x="336912" y="2106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05368" y="8031269"/>
              <a:ext cx="19574" cy="368499"/>
            </a:xfrm>
            <a:custGeom>
              <a:avLst/>
              <a:gdLst/>
              <a:ahLst/>
              <a:cxnLst/>
              <a:rect l="0" t="0" r="0" b="0"/>
              <a:pathLst>
                <a:path w="19574" h="368499">
                  <a:moveTo>
                    <a:pt x="0" y="0"/>
                  </a:moveTo>
                  <a:lnTo>
                    <a:pt x="5589" y="58618"/>
                  </a:lnTo>
                  <a:lnTo>
                    <a:pt x="10723" y="111622"/>
                  </a:lnTo>
                  <a:lnTo>
                    <a:pt x="19465" y="173495"/>
                  </a:lnTo>
                  <a:lnTo>
                    <a:pt x="19573" y="227250"/>
                  </a:lnTo>
                  <a:lnTo>
                    <a:pt x="12662" y="279117"/>
                  </a:lnTo>
                  <a:lnTo>
                    <a:pt x="10950" y="339404"/>
                  </a:lnTo>
                  <a:lnTo>
                    <a:pt x="10528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21140" y="8083912"/>
              <a:ext cx="200042" cy="147401"/>
            </a:xfrm>
            <a:custGeom>
              <a:avLst/>
              <a:gdLst/>
              <a:ahLst/>
              <a:cxnLst/>
              <a:rect l="0" t="0" r="0" b="0"/>
              <a:pathLst>
                <a:path w="200042" h="147401">
                  <a:moveTo>
                    <a:pt x="200041" y="0"/>
                  </a:moveTo>
                  <a:lnTo>
                    <a:pt x="139168" y="42662"/>
                  </a:lnTo>
                  <a:lnTo>
                    <a:pt x="80386" y="87395"/>
                  </a:lnTo>
                  <a:lnTo>
                    <a:pt x="22568" y="133105"/>
                  </a:lnTo>
                  <a:lnTo>
                    <a:pt x="0" y="147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79067" y="8094441"/>
              <a:ext cx="347442" cy="247465"/>
            </a:xfrm>
            <a:custGeom>
              <a:avLst/>
              <a:gdLst/>
              <a:ahLst/>
              <a:cxnLst/>
              <a:rect l="0" t="0" r="0" b="0"/>
              <a:pathLst>
                <a:path w="347442" h="247465">
                  <a:moveTo>
                    <a:pt x="0" y="0"/>
                  </a:moveTo>
                  <a:lnTo>
                    <a:pt x="29309" y="49552"/>
                  </a:lnTo>
                  <a:lnTo>
                    <a:pt x="38320" y="100080"/>
                  </a:lnTo>
                  <a:lnTo>
                    <a:pt x="40990" y="153915"/>
                  </a:lnTo>
                  <a:lnTo>
                    <a:pt x="43062" y="207913"/>
                  </a:lnTo>
                  <a:lnTo>
                    <a:pt x="45086" y="208799"/>
                  </a:lnTo>
                  <a:lnTo>
                    <a:pt x="47605" y="205879"/>
                  </a:lnTo>
                  <a:lnTo>
                    <a:pt x="69671" y="154999"/>
                  </a:lnTo>
                  <a:lnTo>
                    <a:pt x="106569" y="106786"/>
                  </a:lnTo>
                  <a:lnTo>
                    <a:pt x="116670" y="100436"/>
                  </a:lnTo>
                  <a:lnTo>
                    <a:pt x="137251" y="96501"/>
                  </a:lnTo>
                  <a:lnTo>
                    <a:pt x="145313" y="99429"/>
                  </a:lnTo>
                  <a:lnTo>
                    <a:pt x="157391" y="112041"/>
                  </a:lnTo>
                  <a:lnTo>
                    <a:pt x="181572" y="170269"/>
                  </a:lnTo>
                  <a:lnTo>
                    <a:pt x="195342" y="193828"/>
                  </a:lnTo>
                  <a:lnTo>
                    <a:pt x="213161" y="208198"/>
                  </a:lnTo>
                  <a:lnTo>
                    <a:pt x="222826" y="210158"/>
                  </a:lnTo>
                  <a:lnTo>
                    <a:pt x="242923" y="206097"/>
                  </a:lnTo>
                  <a:lnTo>
                    <a:pt x="260434" y="190254"/>
                  </a:lnTo>
                  <a:lnTo>
                    <a:pt x="290706" y="135798"/>
                  </a:lnTo>
                  <a:lnTo>
                    <a:pt x="303118" y="110267"/>
                  </a:lnTo>
                  <a:lnTo>
                    <a:pt x="302685" y="102757"/>
                  </a:lnTo>
                  <a:lnTo>
                    <a:pt x="297716" y="98920"/>
                  </a:lnTo>
                  <a:lnTo>
                    <a:pt x="289725" y="97532"/>
                  </a:lnTo>
                  <a:lnTo>
                    <a:pt x="282057" y="98946"/>
                  </a:lnTo>
                  <a:lnTo>
                    <a:pt x="267299" y="106757"/>
                  </a:lnTo>
                  <a:lnTo>
                    <a:pt x="245836" y="135487"/>
                  </a:lnTo>
                  <a:lnTo>
                    <a:pt x="230248" y="168045"/>
                  </a:lnTo>
                  <a:lnTo>
                    <a:pt x="223810" y="205508"/>
                  </a:lnTo>
                  <a:lnTo>
                    <a:pt x="228543" y="226257"/>
                  </a:lnTo>
                  <a:lnTo>
                    <a:pt x="233080" y="235066"/>
                  </a:lnTo>
                  <a:lnTo>
                    <a:pt x="240785" y="240939"/>
                  </a:lnTo>
                  <a:lnTo>
                    <a:pt x="261824" y="247464"/>
                  </a:lnTo>
                  <a:lnTo>
                    <a:pt x="286772" y="241004"/>
                  </a:lnTo>
                  <a:lnTo>
                    <a:pt x="347441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994431" y="8168140"/>
              <a:ext cx="237404" cy="158140"/>
            </a:xfrm>
            <a:custGeom>
              <a:avLst/>
              <a:gdLst/>
              <a:ahLst/>
              <a:cxnLst/>
              <a:rect l="0" t="0" r="0" b="0"/>
              <a:pathLst>
                <a:path w="237404" h="158140">
                  <a:moveTo>
                    <a:pt x="16305" y="0"/>
                  </a:moveTo>
                  <a:lnTo>
                    <a:pt x="9069" y="49263"/>
                  </a:lnTo>
                  <a:lnTo>
                    <a:pt x="5582" y="98175"/>
                  </a:lnTo>
                  <a:lnTo>
                    <a:pt x="0" y="134633"/>
                  </a:lnTo>
                  <a:lnTo>
                    <a:pt x="755" y="135380"/>
                  </a:lnTo>
                  <a:lnTo>
                    <a:pt x="7408" y="116542"/>
                  </a:lnTo>
                  <a:lnTo>
                    <a:pt x="20137" y="62665"/>
                  </a:lnTo>
                  <a:lnTo>
                    <a:pt x="36028" y="29615"/>
                  </a:lnTo>
                  <a:lnTo>
                    <a:pt x="44661" y="24423"/>
                  </a:lnTo>
                  <a:lnTo>
                    <a:pt x="66732" y="21773"/>
                  </a:lnTo>
                  <a:lnTo>
                    <a:pt x="76829" y="25044"/>
                  </a:lnTo>
                  <a:lnTo>
                    <a:pt x="94287" y="38037"/>
                  </a:lnTo>
                  <a:lnTo>
                    <a:pt x="117270" y="70672"/>
                  </a:lnTo>
                  <a:lnTo>
                    <a:pt x="127719" y="115566"/>
                  </a:lnTo>
                  <a:lnTo>
                    <a:pt x="125183" y="158139"/>
                  </a:lnTo>
                  <a:lnTo>
                    <a:pt x="148166" y="105732"/>
                  </a:lnTo>
                  <a:lnTo>
                    <a:pt x="161088" y="79357"/>
                  </a:lnTo>
                  <a:lnTo>
                    <a:pt x="170148" y="70452"/>
                  </a:lnTo>
                  <a:lnTo>
                    <a:pt x="192694" y="60558"/>
                  </a:lnTo>
                  <a:lnTo>
                    <a:pt x="202918" y="61429"/>
                  </a:lnTo>
                  <a:lnTo>
                    <a:pt x="220517" y="71755"/>
                  </a:lnTo>
                  <a:lnTo>
                    <a:pt x="229898" y="84924"/>
                  </a:lnTo>
                  <a:lnTo>
                    <a:pt x="237403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1389762" y="828395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1505575" y="8283953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1652974" y="8262896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1835809" y="7926899"/>
              <a:ext cx="217249" cy="340616"/>
            </a:xfrm>
            <a:custGeom>
              <a:avLst/>
              <a:gdLst/>
              <a:ahLst/>
              <a:cxnLst/>
              <a:rect l="0" t="0" r="0" b="0"/>
              <a:pathLst>
                <a:path w="217249" h="340616">
                  <a:moveTo>
                    <a:pt x="217248" y="30671"/>
                  </a:moveTo>
                  <a:lnTo>
                    <a:pt x="211659" y="8314"/>
                  </a:lnTo>
                  <a:lnTo>
                    <a:pt x="204163" y="2898"/>
                  </a:lnTo>
                  <a:lnTo>
                    <a:pt x="180237" y="0"/>
                  </a:lnTo>
                  <a:lnTo>
                    <a:pt x="133882" y="16124"/>
                  </a:lnTo>
                  <a:lnTo>
                    <a:pt x="99870" y="37539"/>
                  </a:lnTo>
                  <a:lnTo>
                    <a:pt x="52781" y="94445"/>
                  </a:lnTo>
                  <a:lnTo>
                    <a:pt x="20389" y="149684"/>
                  </a:lnTo>
                  <a:lnTo>
                    <a:pt x="1248" y="211030"/>
                  </a:lnTo>
                  <a:lnTo>
                    <a:pt x="0" y="257766"/>
                  </a:lnTo>
                  <a:lnTo>
                    <a:pt x="7999" y="291479"/>
                  </a:lnTo>
                  <a:lnTo>
                    <a:pt x="22473" y="316601"/>
                  </a:lnTo>
                  <a:lnTo>
                    <a:pt x="31246" y="326576"/>
                  </a:lnTo>
                  <a:lnTo>
                    <a:pt x="53472" y="337660"/>
                  </a:lnTo>
                  <a:lnTo>
                    <a:pt x="65950" y="340615"/>
                  </a:lnTo>
                  <a:lnTo>
                    <a:pt x="111458" y="333596"/>
                  </a:lnTo>
                  <a:lnTo>
                    <a:pt x="164322" y="318206"/>
                  </a:lnTo>
                  <a:lnTo>
                    <a:pt x="175134" y="3149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2126757" y="7968098"/>
              <a:ext cx="157928" cy="273743"/>
            </a:xfrm>
            <a:custGeom>
              <a:avLst/>
              <a:gdLst/>
              <a:ahLst/>
              <a:cxnLst/>
              <a:rect l="0" t="0" r="0" b="0"/>
              <a:pathLst>
                <a:path w="157928" h="273743">
                  <a:moveTo>
                    <a:pt x="0" y="0"/>
                  </a:moveTo>
                  <a:lnTo>
                    <a:pt x="3119" y="48931"/>
                  </a:lnTo>
                  <a:lnTo>
                    <a:pt x="8333" y="99896"/>
                  </a:lnTo>
                  <a:lnTo>
                    <a:pt x="9878" y="159452"/>
                  </a:lnTo>
                  <a:lnTo>
                    <a:pt x="10335" y="218431"/>
                  </a:lnTo>
                  <a:lnTo>
                    <a:pt x="10471" y="244875"/>
                  </a:lnTo>
                  <a:lnTo>
                    <a:pt x="16106" y="206298"/>
                  </a:lnTo>
                  <a:lnTo>
                    <a:pt x="30768" y="170310"/>
                  </a:lnTo>
                  <a:lnTo>
                    <a:pt x="46430" y="154462"/>
                  </a:lnTo>
                  <a:lnTo>
                    <a:pt x="55519" y="148598"/>
                  </a:lnTo>
                  <a:lnTo>
                    <a:pt x="66259" y="147029"/>
                  </a:lnTo>
                  <a:lnTo>
                    <a:pt x="90669" y="151524"/>
                  </a:lnTo>
                  <a:lnTo>
                    <a:pt x="110877" y="164441"/>
                  </a:lnTo>
                  <a:lnTo>
                    <a:pt x="126487" y="183050"/>
                  </a:lnTo>
                  <a:lnTo>
                    <a:pt x="150003" y="241074"/>
                  </a:lnTo>
                  <a:lnTo>
                    <a:pt x="157927" y="273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347855" y="8070127"/>
              <a:ext cx="152009" cy="194842"/>
            </a:xfrm>
            <a:custGeom>
              <a:avLst/>
              <a:gdLst/>
              <a:ahLst/>
              <a:cxnLst/>
              <a:rect l="0" t="0" r="0" b="0"/>
              <a:pathLst>
                <a:path w="152009" h="194842">
                  <a:moveTo>
                    <a:pt x="0" y="66428"/>
                  </a:moveTo>
                  <a:lnTo>
                    <a:pt x="55045" y="83216"/>
                  </a:lnTo>
                  <a:lnTo>
                    <a:pt x="79836" y="85588"/>
                  </a:lnTo>
                  <a:lnTo>
                    <a:pt x="100214" y="80403"/>
                  </a:lnTo>
                  <a:lnTo>
                    <a:pt x="127959" y="61210"/>
                  </a:lnTo>
                  <a:lnTo>
                    <a:pt x="137949" y="52421"/>
                  </a:lnTo>
                  <a:lnTo>
                    <a:pt x="149048" y="30176"/>
                  </a:lnTo>
                  <a:lnTo>
                    <a:pt x="152008" y="17694"/>
                  </a:lnTo>
                  <a:lnTo>
                    <a:pt x="148132" y="9372"/>
                  </a:lnTo>
                  <a:lnTo>
                    <a:pt x="139699" y="3824"/>
                  </a:lnTo>
                  <a:lnTo>
                    <a:pt x="128228" y="125"/>
                  </a:lnTo>
                  <a:lnTo>
                    <a:pt x="118240" y="0"/>
                  </a:lnTo>
                  <a:lnTo>
                    <a:pt x="100904" y="6098"/>
                  </a:lnTo>
                  <a:lnTo>
                    <a:pt x="38254" y="60549"/>
                  </a:lnTo>
                  <a:lnTo>
                    <a:pt x="20563" y="88862"/>
                  </a:lnTo>
                  <a:lnTo>
                    <a:pt x="13502" y="130657"/>
                  </a:lnTo>
                  <a:lnTo>
                    <a:pt x="18089" y="156975"/>
                  </a:lnTo>
                  <a:lnTo>
                    <a:pt x="22588" y="168907"/>
                  </a:lnTo>
                  <a:lnTo>
                    <a:pt x="30267" y="178031"/>
                  </a:lnTo>
                  <a:lnTo>
                    <a:pt x="51276" y="191288"/>
                  </a:lnTo>
                  <a:lnTo>
                    <a:pt x="76212" y="194841"/>
                  </a:lnTo>
                  <a:lnTo>
                    <a:pt x="101722" y="191350"/>
                  </a:lnTo>
                  <a:lnTo>
                    <a:pt x="147399" y="1717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579915" y="8067884"/>
              <a:ext cx="275897" cy="175741"/>
            </a:xfrm>
            <a:custGeom>
              <a:avLst/>
              <a:gdLst/>
              <a:ahLst/>
              <a:cxnLst/>
              <a:rect l="0" t="0" r="0" b="0"/>
              <a:pathLst>
                <a:path w="275897" h="175741">
                  <a:moveTo>
                    <a:pt x="10096" y="16028"/>
                  </a:moveTo>
                  <a:lnTo>
                    <a:pt x="1762" y="73292"/>
                  </a:lnTo>
                  <a:lnTo>
                    <a:pt x="0" y="134184"/>
                  </a:lnTo>
                  <a:lnTo>
                    <a:pt x="1026" y="139253"/>
                  </a:lnTo>
                  <a:lnTo>
                    <a:pt x="2879" y="137952"/>
                  </a:lnTo>
                  <a:lnTo>
                    <a:pt x="24034" y="85296"/>
                  </a:lnTo>
                  <a:lnTo>
                    <a:pt x="49374" y="38289"/>
                  </a:lnTo>
                  <a:lnTo>
                    <a:pt x="69276" y="22802"/>
                  </a:lnTo>
                  <a:lnTo>
                    <a:pt x="92550" y="14359"/>
                  </a:lnTo>
                  <a:lnTo>
                    <a:pt x="114592" y="14506"/>
                  </a:lnTo>
                  <a:lnTo>
                    <a:pt x="132968" y="21591"/>
                  </a:lnTo>
                  <a:lnTo>
                    <a:pt x="141143" y="26755"/>
                  </a:lnTo>
                  <a:lnTo>
                    <a:pt x="146594" y="36048"/>
                  </a:lnTo>
                  <a:lnTo>
                    <a:pt x="154265" y="77072"/>
                  </a:lnTo>
                  <a:lnTo>
                    <a:pt x="159976" y="140217"/>
                  </a:lnTo>
                  <a:lnTo>
                    <a:pt x="162658" y="154972"/>
                  </a:lnTo>
                  <a:lnTo>
                    <a:pt x="169126" y="164810"/>
                  </a:lnTo>
                  <a:lnTo>
                    <a:pt x="178117" y="171368"/>
                  </a:lnTo>
                  <a:lnTo>
                    <a:pt x="188790" y="175740"/>
                  </a:lnTo>
                  <a:lnTo>
                    <a:pt x="200585" y="175145"/>
                  </a:lnTo>
                  <a:lnTo>
                    <a:pt x="226169" y="165126"/>
                  </a:lnTo>
                  <a:lnTo>
                    <a:pt x="246898" y="145855"/>
                  </a:lnTo>
                  <a:lnTo>
                    <a:pt x="268602" y="108698"/>
                  </a:lnTo>
                  <a:lnTo>
                    <a:pt x="275896" y="80611"/>
                  </a:lnTo>
                  <a:lnTo>
                    <a:pt x="275238" y="48631"/>
                  </a:lnTo>
                  <a:lnTo>
                    <a:pt x="264807" y="24279"/>
                  </a:lnTo>
                  <a:lnTo>
                    <a:pt x="257112" y="14510"/>
                  </a:lnTo>
                  <a:lnTo>
                    <a:pt x="232964" y="3655"/>
                  </a:lnTo>
                  <a:lnTo>
                    <a:pt x="203905" y="0"/>
                  </a:lnTo>
                  <a:lnTo>
                    <a:pt x="153361" y="4067"/>
                  </a:lnTo>
                  <a:lnTo>
                    <a:pt x="125909" y="54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2921958" y="7999684"/>
              <a:ext cx="26022" cy="242157"/>
            </a:xfrm>
            <a:custGeom>
              <a:avLst/>
              <a:gdLst/>
              <a:ahLst/>
              <a:cxnLst/>
              <a:rect l="0" t="0" r="0" b="0"/>
              <a:pathLst>
                <a:path w="26022" h="242157">
                  <a:moveTo>
                    <a:pt x="26021" y="0"/>
                  </a:moveTo>
                  <a:lnTo>
                    <a:pt x="22902" y="48931"/>
                  </a:lnTo>
                  <a:lnTo>
                    <a:pt x="11367" y="102473"/>
                  </a:lnTo>
                  <a:lnTo>
                    <a:pt x="6861" y="152805"/>
                  </a:lnTo>
                  <a:lnTo>
                    <a:pt x="0" y="215918"/>
                  </a:lnTo>
                  <a:lnTo>
                    <a:pt x="4964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978191" y="8031500"/>
              <a:ext cx="548857" cy="210341"/>
            </a:xfrm>
            <a:custGeom>
              <a:avLst/>
              <a:gdLst/>
              <a:ahLst/>
              <a:cxnLst/>
              <a:rect l="0" t="0" r="0" b="0"/>
              <a:pathLst>
                <a:path w="548857" h="210341">
                  <a:moveTo>
                    <a:pt x="54016" y="10298"/>
                  </a:moveTo>
                  <a:lnTo>
                    <a:pt x="38375" y="28279"/>
                  </a:lnTo>
                  <a:lnTo>
                    <a:pt x="14409" y="85822"/>
                  </a:lnTo>
                  <a:lnTo>
                    <a:pt x="37" y="124183"/>
                  </a:lnTo>
                  <a:lnTo>
                    <a:pt x="0" y="151380"/>
                  </a:lnTo>
                  <a:lnTo>
                    <a:pt x="10122" y="172827"/>
                  </a:lnTo>
                  <a:lnTo>
                    <a:pt x="17734" y="181822"/>
                  </a:lnTo>
                  <a:lnTo>
                    <a:pt x="27489" y="186649"/>
                  </a:lnTo>
                  <a:lnTo>
                    <a:pt x="50805" y="188892"/>
                  </a:lnTo>
                  <a:lnTo>
                    <a:pt x="107007" y="177989"/>
                  </a:lnTo>
                  <a:lnTo>
                    <a:pt x="164569" y="160579"/>
                  </a:lnTo>
                  <a:lnTo>
                    <a:pt x="221919" y="122239"/>
                  </a:lnTo>
                  <a:lnTo>
                    <a:pt x="244665" y="100268"/>
                  </a:lnTo>
                  <a:lnTo>
                    <a:pt x="263424" y="58875"/>
                  </a:lnTo>
                  <a:lnTo>
                    <a:pt x="267321" y="46193"/>
                  </a:lnTo>
                  <a:lnTo>
                    <a:pt x="266409" y="35398"/>
                  </a:lnTo>
                  <a:lnTo>
                    <a:pt x="256038" y="17164"/>
                  </a:lnTo>
                  <a:lnTo>
                    <a:pt x="247189" y="13705"/>
                  </a:lnTo>
                  <a:lnTo>
                    <a:pt x="224879" y="16103"/>
                  </a:lnTo>
                  <a:lnTo>
                    <a:pt x="191600" y="36194"/>
                  </a:lnTo>
                  <a:lnTo>
                    <a:pt x="165102" y="58785"/>
                  </a:lnTo>
                  <a:lnTo>
                    <a:pt x="148022" y="85886"/>
                  </a:lnTo>
                  <a:lnTo>
                    <a:pt x="145709" y="112133"/>
                  </a:lnTo>
                  <a:lnTo>
                    <a:pt x="149751" y="139787"/>
                  </a:lnTo>
                  <a:lnTo>
                    <a:pt x="159346" y="159875"/>
                  </a:lnTo>
                  <a:lnTo>
                    <a:pt x="189081" y="184339"/>
                  </a:lnTo>
                  <a:lnTo>
                    <a:pt x="233116" y="195227"/>
                  </a:lnTo>
                  <a:lnTo>
                    <a:pt x="272029" y="192864"/>
                  </a:lnTo>
                  <a:lnTo>
                    <a:pt x="333590" y="163729"/>
                  </a:lnTo>
                  <a:lnTo>
                    <a:pt x="372769" y="135308"/>
                  </a:lnTo>
                  <a:lnTo>
                    <a:pt x="429086" y="71928"/>
                  </a:lnTo>
                  <a:lnTo>
                    <a:pt x="444868" y="35838"/>
                  </a:lnTo>
                  <a:lnTo>
                    <a:pt x="445605" y="24985"/>
                  </a:lnTo>
                  <a:lnTo>
                    <a:pt x="440186" y="6688"/>
                  </a:lnTo>
                  <a:lnTo>
                    <a:pt x="434295" y="2042"/>
                  </a:lnTo>
                  <a:lnTo>
                    <a:pt x="426859" y="114"/>
                  </a:lnTo>
                  <a:lnTo>
                    <a:pt x="418392" y="0"/>
                  </a:lnTo>
                  <a:lnTo>
                    <a:pt x="410407" y="3432"/>
                  </a:lnTo>
                  <a:lnTo>
                    <a:pt x="373635" y="38162"/>
                  </a:lnTo>
                  <a:lnTo>
                    <a:pt x="365695" y="58557"/>
                  </a:lnTo>
                  <a:lnTo>
                    <a:pt x="363578" y="70547"/>
                  </a:lnTo>
                  <a:lnTo>
                    <a:pt x="367464" y="96347"/>
                  </a:lnTo>
                  <a:lnTo>
                    <a:pt x="382806" y="130941"/>
                  </a:lnTo>
                  <a:lnTo>
                    <a:pt x="408409" y="159128"/>
                  </a:lnTo>
                  <a:lnTo>
                    <a:pt x="433793" y="177050"/>
                  </a:lnTo>
                  <a:lnTo>
                    <a:pt x="494628" y="198088"/>
                  </a:lnTo>
                  <a:lnTo>
                    <a:pt x="548856" y="2103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558010" y="8441881"/>
              <a:ext cx="20930" cy="294605"/>
            </a:xfrm>
            <a:custGeom>
              <a:avLst/>
              <a:gdLst/>
              <a:ahLst/>
              <a:cxnLst/>
              <a:rect l="0" t="0" r="0" b="0"/>
              <a:pathLst>
                <a:path w="20930" h="294605">
                  <a:moveTo>
                    <a:pt x="10529" y="0"/>
                  </a:moveTo>
                  <a:lnTo>
                    <a:pt x="13648" y="52051"/>
                  </a:lnTo>
                  <a:lnTo>
                    <a:pt x="18862" y="101991"/>
                  </a:lnTo>
                  <a:lnTo>
                    <a:pt x="20407" y="149542"/>
                  </a:lnTo>
                  <a:lnTo>
                    <a:pt x="20929" y="212423"/>
                  </a:lnTo>
                  <a:lnTo>
                    <a:pt x="12707" y="275718"/>
                  </a:lnTo>
                  <a:lnTo>
                    <a:pt x="11981" y="289097"/>
                  </a:lnTo>
                  <a:lnTo>
                    <a:pt x="10327" y="294507"/>
                  </a:lnTo>
                  <a:lnTo>
                    <a:pt x="8055" y="294604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42197" y="8572463"/>
              <a:ext cx="431669" cy="195569"/>
            </a:xfrm>
            <a:custGeom>
              <a:avLst/>
              <a:gdLst/>
              <a:ahLst/>
              <a:cxnLst/>
              <a:rect l="0" t="0" r="0" b="0"/>
              <a:pathLst>
                <a:path w="431669" h="195569">
                  <a:moveTo>
                    <a:pt x="0" y="58931"/>
                  </a:moveTo>
                  <a:lnTo>
                    <a:pt x="63428" y="40972"/>
                  </a:lnTo>
                  <a:lnTo>
                    <a:pt x="114694" y="27264"/>
                  </a:lnTo>
                  <a:lnTo>
                    <a:pt x="174363" y="16793"/>
                  </a:lnTo>
                  <a:lnTo>
                    <a:pt x="234547" y="9401"/>
                  </a:lnTo>
                  <a:lnTo>
                    <a:pt x="251121" y="8364"/>
                  </a:lnTo>
                  <a:lnTo>
                    <a:pt x="258661" y="10012"/>
                  </a:lnTo>
                  <a:lnTo>
                    <a:pt x="260178" y="13449"/>
                  </a:lnTo>
                  <a:lnTo>
                    <a:pt x="257680" y="18082"/>
                  </a:lnTo>
                  <a:lnTo>
                    <a:pt x="199124" y="80679"/>
                  </a:lnTo>
                  <a:lnTo>
                    <a:pt x="188715" y="101353"/>
                  </a:lnTo>
                  <a:lnTo>
                    <a:pt x="186429" y="122239"/>
                  </a:lnTo>
                  <a:lnTo>
                    <a:pt x="190482" y="144389"/>
                  </a:lnTo>
                  <a:lnTo>
                    <a:pt x="200082" y="169832"/>
                  </a:lnTo>
                  <a:lnTo>
                    <a:pt x="208257" y="179659"/>
                  </a:lnTo>
                  <a:lnTo>
                    <a:pt x="229819" y="193696"/>
                  </a:lnTo>
                  <a:lnTo>
                    <a:pt x="239780" y="195568"/>
                  </a:lnTo>
                  <a:lnTo>
                    <a:pt x="248761" y="194476"/>
                  </a:lnTo>
                  <a:lnTo>
                    <a:pt x="257087" y="191408"/>
                  </a:lnTo>
                  <a:lnTo>
                    <a:pt x="272578" y="178641"/>
                  </a:lnTo>
                  <a:lnTo>
                    <a:pt x="286092" y="161268"/>
                  </a:lnTo>
                  <a:lnTo>
                    <a:pt x="319125" y="100787"/>
                  </a:lnTo>
                  <a:lnTo>
                    <a:pt x="339928" y="48368"/>
                  </a:lnTo>
                  <a:lnTo>
                    <a:pt x="345956" y="0"/>
                  </a:lnTo>
                  <a:lnTo>
                    <a:pt x="346451" y="926"/>
                  </a:lnTo>
                  <a:lnTo>
                    <a:pt x="345831" y="13264"/>
                  </a:lnTo>
                  <a:lnTo>
                    <a:pt x="341244" y="42281"/>
                  </a:lnTo>
                  <a:lnTo>
                    <a:pt x="348989" y="100182"/>
                  </a:lnTo>
                  <a:lnTo>
                    <a:pt x="356318" y="126398"/>
                  </a:lnTo>
                  <a:lnTo>
                    <a:pt x="367373" y="145848"/>
                  </a:lnTo>
                  <a:lnTo>
                    <a:pt x="375937" y="150801"/>
                  </a:lnTo>
                  <a:lnTo>
                    <a:pt x="397930" y="153184"/>
                  </a:lnTo>
                  <a:lnTo>
                    <a:pt x="406836" y="151012"/>
                  </a:lnTo>
                  <a:lnTo>
                    <a:pt x="431668" y="1326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926508" y="8462938"/>
              <a:ext cx="10529" cy="273742"/>
            </a:xfrm>
            <a:custGeom>
              <a:avLst/>
              <a:gdLst/>
              <a:ahLst/>
              <a:cxnLst/>
              <a:rect l="0" t="0" r="0" b="0"/>
              <a:pathLst>
                <a:path w="10529" h="273742">
                  <a:moveTo>
                    <a:pt x="0" y="0"/>
                  </a:moveTo>
                  <a:lnTo>
                    <a:pt x="0" y="48930"/>
                  </a:lnTo>
                  <a:lnTo>
                    <a:pt x="3119" y="99896"/>
                  </a:lnTo>
                  <a:lnTo>
                    <a:pt x="5214" y="153211"/>
                  </a:lnTo>
                  <a:lnTo>
                    <a:pt x="4664" y="195525"/>
                  </a:lnTo>
                  <a:lnTo>
                    <a:pt x="9756" y="255816"/>
                  </a:lnTo>
                  <a:lnTo>
                    <a:pt x="10528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954390" y="8508888"/>
              <a:ext cx="319559" cy="186846"/>
            </a:xfrm>
            <a:custGeom>
              <a:avLst/>
              <a:gdLst/>
              <a:ahLst/>
              <a:cxnLst/>
              <a:rect l="0" t="0" r="0" b="0"/>
              <a:pathLst>
                <a:path w="319559" h="186846">
                  <a:moveTo>
                    <a:pt x="98460" y="6693"/>
                  </a:moveTo>
                  <a:lnTo>
                    <a:pt x="63562" y="50655"/>
                  </a:lnTo>
                  <a:lnTo>
                    <a:pt x="3412" y="97486"/>
                  </a:lnTo>
                  <a:lnTo>
                    <a:pt x="0" y="104656"/>
                  </a:lnTo>
                  <a:lnTo>
                    <a:pt x="1234" y="111776"/>
                  </a:lnTo>
                  <a:lnTo>
                    <a:pt x="11965" y="125926"/>
                  </a:lnTo>
                  <a:lnTo>
                    <a:pt x="63023" y="161099"/>
                  </a:lnTo>
                  <a:lnTo>
                    <a:pt x="102908" y="182164"/>
                  </a:lnTo>
                  <a:lnTo>
                    <a:pt x="133582" y="186845"/>
                  </a:lnTo>
                  <a:lnTo>
                    <a:pt x="165542" y="182687"/>
                  </a:lnTo>
                  <a:lnTo>
                    <a:pt x="207503" y="161784"/>
                  </a:lnTo>
                  <a:lnTo>
                    <a:pt x="227252" y="147372"/>
                  </a:lnTo>
                  <a:lnTo>
                    <a:pt x="251524" y="109336"/>
                  </a:lnTo>
                  <a:lnTo>
                    <a:pt x="267944" y="61022"/>
                  </a:lnTo>
                  <a:lnTo>
                    <a:pt x="269040" y="15251"/>
                  </a:lnTo>
                  <a:lnTo>
                    <a:pt x="262483" y="6549"/>
                  </a:lnTo>
                  <a:lnTo>
                    <a:pt x="252262" y="1918"/>
                  </a:lnTo>
                  <a:lnTo>
                    <a:pt x="239599" y="0"/>
                  </a:lnTo>
                  <a:lnTo>
                    <a:pt x="219290" y="4108"/>
                  </a:lnTo>
                  <a:lnTo>
                    <a:pt x="210599" y="8479"/>
                  </a:lnTo>
                  <a:lnTo>
                    <a:pt x="194703" y="25814"/>
                  </a:lnTo>
                  <a:lnTo>
                    <a:pt x="171023" y="69481"/>
                  </a:lnTo>
                  <a:lnTo>
                    <a:pt x="170003" y="112514"/>
                  </a:lnTo>
                  <a:lnTo>
                    <a:pt x="180560" y="139122"/>
                  </a:lnTo>
                  <a:lnTo>
                    <a:pt x="206234" y="170713"/>
                  </a:lnTo>
                  <a:lnTo>
                    <a:pt x="215933" y="179210"/>
                  </a:lnTo>
                  <a:lnTo>
                    <a:pt x="242307" y="185532"/>
                  </a:lnTo>
                  <a:lnTo>
                    <a:pt x="283801" y="185635"/>
                  </a:lnTo>
                  <a:lnTo>
                    <a:pt x="319558" y="1856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1537161" y="8420824"/>
              <a:ext cx="31586" cy="215179"/>
            </a:xfrm>
            <a:custGeom>
              <a:avLst/>
              <a:gdLst/>
              <a:ahLst/>
              <a:cxnLst/>
              <a:rect l="0" t="0" r="0" b="0"/>
              <a:pathLst>
                <a:path w="31586" h="215179">
                  <a:moveTo>
                    <a:pt x="31585" y="0"/>
                  </a:moveTo>
                  <a:lnTo>
                    <a:pt x="31585" y="50433"/>
                  </a:lnTo>
                  <a:lnTo>
                    <a:pt x="30415" y="104241"/>
                  </a:lnTo>
                  <a:lnTo>
                    <a:pt x="23252" y="158761"/>
                  </a:lnTo>
                  <a:lnTo>
                    <a:pt x="15901" y="208655"/>
                  </a:lnTo>
                  <a:lnTo>
                    <a:pt x="12940" y="213973"/>
                  </a:lnTo>
                  <a:lnTo>
                    <a:pt x="9797" y="215178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1463461" y="8506596"/>
              <a:ext cx="349670" cy="149621"/>
            </a:xfrm>
            <a:custGeom>
              <a:avLst/>
              <a:gdLst/>
              <a:ahLst/>
              <a:cxnLst/>
              <a:rect l="0" t="0" r="0" b="0"/>
              <a:pathLst>
                <a:path w="349670" h="149621">
                  <a:moveTo>
                    <a:pt x="0" y="19513"/>
                  </a:moveTo>
                  <a:lnTo>
                    <a:pt x="48931" y="8060"/>
                  </a:lnTo>
                  <a:lnTo>
                    <a:pt x="108061" y="353"/>
                  </a:lnTo>
                  <a:lnTo>
                    <a:pt x="163632" y="0"/>
                  </a:lnTo>
                  <a:lnTo>
                    <a:pt x="187369" y="4212"/>
                  </a:lnTo>
                  <a:lnTo>
                    <a:pt x="206498" y="16223"/>
                  </a:lnTo>
                  <a:lnTo>
                    <a:pt x="221628" y="34428"/>
                  </a:lnTo>
                  <a:lnTo>
                    <a:pt x="235554" y="70986"/>
                  </a:lnTo>
                  <a:lnTo>
                    <a:pt x="247091" y="122140"/>
                  </a:lnTo>
                  <a:lnTo>
                    <a:pt x="252464" y="133555"/>
                  </a:lnTo>
                  <a:lnTo>
                    <a:pt x="260727" y="141165"/>
                  </a:lnTo>
                  <a:lnTo>
                    <a:pt x="282385" y="149620"/>
                  </a:lnTo>
                  <a:lnTo>
                    <a:pt x="304489" y="147138"/>
                  </a:lnTo>
                  <a:lnTo>
                    <a:pt x="315297" y="143201"/>
                  </a:lnTo>
                  <a:lnTo>
                    <a:pt x="330425" y="129468"/>
                  </a:lnTo>
                  <a:lnTo>
                    <a:pt x="345519" y="98885"/>
                  </a:lnTo>
                  <a:lnTo>
                    <a:pt x="349669" y="86466"/>
                  </a:lnTo>
                  <a:lnTo>
                    <a:pt x="348041" y="63308"/>
                  </a:lnTo>
                  <a:lnTo>
                    <a:pt x="338349" y="41317"/>
                  </a:lnTo>
                  <a:lnTo>
                    <a:pt x="322343" y="19845"/>
                  </a:lnTo>
                  <a:lnTo>
                    <a:pt x="300411" y="7963"/>
                  </a:lnTo>
                  <a:lnTo>
                    <a:pt x="248204" y="334"/>
                  </a:lnTo>
                  <a:lnTo>
                    <a:pt x="236829" y="3217"/>
                  </a:lnTo>
                  <a:lnTo>
                    <a:pt x="217951" y="15780"/>
                  </a:lnTo>
                  <a:lnTo>
                    <a:pt x="189513" y="6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020504" y="8473467"/>
              <a:ext cx="116782" cy="181010"/>
            </a:xfrm>
            <a:custGeom>
              <a:avLst/>
              <a:gdLst/>
              <a:ahLst/>
              <a:cxnLst/>
              <a:rect l="0" t="0" r="0" b="0"/>
              <a:pathLst>
                <a:path w="116782" h="181010">
                  <a:moveTo>
                    <a:pt x="95724" y="0"/>
                  </a:moveTo>
                  <a:lnTo>
                    <a:pt x="51762" y="20243"/>
                  </a:lnTo>
                  <a:lnTo>
                    <a:pt x="27066" y="39403"/>
                  </a:lnTo>
                  <a:lnTo>
                    <a:pt x="4931" y="71076"/>
                  </a:lnTo>
                  <a:lnTo>
                    <a:pt x="0" y="99830"/>
                  </a:lnTo>
                  <a:lnTo>
                    <a:pt x="6365" y="154770"/>
                  </a:lnTo>
                  <a:lnTo>
                    <a:pt x="12755" y="164011"/>
                  </a:lnTo>
                  <a:lnTo>
                    <a:pt x="32333" y="177399"/>
                  </a:lnTo>
                  <a:lnTo>
                    <a:pt x="53512" y="181009"/>
                  </a:lnTo>
                  <a:lnTo>
                    <a:pt x="74624" y="177544"/>
                  </a:lnTo>
                  <a:lnTo>
                    <a:pt x="116781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245931" y="8473467"/>
              <a:ext cx="138386" cy="168457"/>
            </a:xfrm>
            <a:custGeom>
              <a:avLst/>
              <a:gdLst/>
              <a:ahLst/>
              <a:cxnLst/>
              <a:rect l="0" t="0" r="0" b="0"/>
              <a:pathLst>
                <a:path w="138386" h="168457">
                  <a:moveTo>
                    <a:pt x="28225" y="0"/>
                  </a:moveTo>
                  <a:lnTo>
                    <a:pt x="7981" y="58617"/>
                  </a:lnTo>
                  <a:lnTo>
                    <a:pt x="0" y="98996"/>
                  </a:lnTo>
                  <a:lnTo>
                    <a:pt x="3224" y="135007"/>
                  </a:lnTo>
                  <a:lnTo>
                    <a:pt x="11654" y="153979"/>
                  </a:lnTo>
                  <a:lnTo>
                    <a:pt x="17178" y="162314"/>
                  </a:lnTo>
                  <a:lnTo>
                    <a:pt x="25539" y="166701"/>
                  </a:lnTo>
                  <a:lnTo>
                    <a:pt x="47308" y="168456"/>
                  </a:lnTo>
                  <a:lnTo>
                    <a:pt x="72581" y="159097"/>
                  </a:lnTo>
                  <a:lnTo>
                    <a:pt x="121344" y="124493"/>
                  </a:lnTo>
                  <a:lnTo>
                    <a:pt x="133952" y="101343"/>
                  </a:lnTo>
                  <a:lnTo>
                    <a:pt x="138385" y="75457"/>
                  </a:lnTo>
                  <a:lnTo>
                    <a:pt x="136457" y="48354"/>
                  </a:lnTo>
                  <a:lnTo>
                    <a:pt x="125460" y="26950"/>
                  </a:lnTo>
                  <a:lnTo>
                    <a:pt x="117615" y="17967"/>
                  </a:lnTo>
                  <a:lnTo>
                    <a:pt x="96420" y="7984"/>
                  </a:lnTo>
                  <a:lnTo>
                    <a:pt x="34519" y="1051"/>
                  </a:lnTo>
                  <a:lnTo>
                    <a:pt x="71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453140" y="8452410"/>
              <a:ext cx="178985" cy="199622"/>
            </a:xfrm>
            <a:custGeom>
              <a:avLst/>
              <a:gdLst/>
              <a:ahLst/>
              <a:cxnLst/>
              <a:rect l="0" t="0" r="0" b="0"/>
              <a:pathLst>
                <a:path w="178985" h="199622">
                  <a:moveTo>
                    <a:pt x="0" y="84227"/>
                  </a:moveTo>
                  <a:lnTo>
                    <a:pt x="26364" y="146508"/>
                  </a:lnTo>
                  <a:lnTo>
                    <a:pt x="47326" y="183269"/>
                  </a:lnTo>
                  <a:lnTo>
                    <a:pt x="65487" y="197657"/>
                  </a:lnTo>
                  <a:lnTo>
                    <a:pt x="75244" y="199621"/>
                  </a:lnTo>
                  <a:lnTo>
                    <a:pt x="95443" y="195565"/>
                  </a:lnTo>
                  <a:lnTo>
                    <a:pt x="120956" y="180128"/>
                  </a:lnTo>
                  <a:lnTo>
                    <a:pt x="143333" y="149557"/>
                  </a:lnTo>
                  <a:lnTo>
                    <a:pt x="167459" y="88802"/>
                  </a:lnTo>
                  <a:lnTo>
                    <a:pt x="176708" y="28979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705824" y="8420824"/>
              <a:ext cx="136872" cy="242157"/>
            </a:xfrm>
            <a:custGeom>
              <a:avLst/>
              <a:gdLst/>
              <a:ahLst/>
              <a:cxnLst/>
              <a:rect l="0" t="0" r="0" b="0"/>
              <a:pathLst>
                <a:path w="136872" h="242157">
                  <a:moveTo>
                    <a:pt x="0" y="242156"/>
                  </a:moveTo>
                  <a:lnTo>
                    <a:pt x="14654" y="181425"/>
                  </a:lnTo>
                  <a:lnTo>
                    <a:pt x="24749" y="129535"/>
                  </a:lnTo>
                  <a:lnTo>
                    <a:pt x="40738" y="82704"/>
                  </a:lnTo>
                  <a:lnTo>
                    <a:pt x="56710" y="59765"/>
                  </a:lnTo>
                  <a:lnTo>
                    <a:pt x="104651" y="19655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021679" y="8357653"/>
              <a:ext cx="21058" cy="305328"/>
            </a:xfrm>
            <a:custGeom>
              <a:avLst/>
              <a:gdLst/>
              <a:ahLst/>
              <a:cxnLst/>
              <a:rect l="0" t="0" r="0" b="0"/>
              <a:pathLst>
                <a:path w="21058" h="305328">
                  <a:moveTo>
                    <a:pt x="21057" y="0"/>
                  </a:moveTo>
                  <a:lnTo>
                    <a:pt x="15468" y="58617"/>
                  </a:lnTo>
                  <a:lnTo>
                    <a:pt x="2845" y="121453"/>
                  </a:lnTo>
                  <a:lnTo>
                    <a:pt x="843" y="170127"/>
                  </a:lnTo>
                  <a:lnTo>
                    <a:pt x="250" y="221594"/>
                  </a:lnTo>
                  <a:lnTo>
                    <a:pt x="74" y="267648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2916394" y="8505052"/>
              <a:ext cx="105286" cy="1"/>
            </a:xfrm>
            <a:custGeom>
              <a:avLst/>
              <a:gdLst/>
              <a:ahLst/>
              <a:cxnLst/>
              <a:rect l="0" t="0" r="0" b="0"/>
              <a:pathLst>
                <a:path w="105286" h="1">
                  <a:moveTo>
                    <a:pt x="0" y="0"/>
                  </a:moveTo>
                  <a:lnTo>
                    <a:pt x="58617" y="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1442404" y="8768265"/>
            <a:ext cx="273742" cy="379026"/>
            <a:chOff x="1442404" y="8768265"/>
            <a:chExt cx="273742" cy="379026"/>
          </a:xfrm>
        </p:grpSpPr>
        <p:sp>
          <p:nvSpPr>
            <p:cNvPr id="209" name="Freeform 208"/>
            <p:cNvSpPr/>
            <p:nvPr/>
          </p:nvSpPr>
          <p:spPr>
            <a:xfrm>
              <a:off x="1537161" y="8768265"/>
              <a:ext cx="52643" cy="347441"/>
            </a:xfrm>
            <a:custGeom>
              <a:avLst/>
              <a:gdLst/>
              <a:ahLst/>
              <a:cxnLst/>
              <a:rect l="0" t="0" r="0" b="0"/>
              <a:pathLst>
                <a:path w="52643" h="347441">
                  <a:moveTo>
                    <a:pt x="52642" y="0"/>
                  </a:moveTo>
                  <a:lnTo>
                    <a:pt x="41464" y="11177"/>
                  </a:lnTo>
                  <a:lnTo>
                    <a:pt x="18314" y="68686"/>
                  </a:lnTo>
                  <a:lnTo>
                    <a:pt x="8139" y="101887"/>
                  </a:lnTo>
                  <a:lnTo>
                    <a:pt x="3581" y="158870"/>
                  </a:lnTo>
                  <a:lnTo>
                    <a:pt x="7950" y="213319"/>
                  </a:lnTo>
                  <a:lnTo>
                    <a:pt x="9764" y="265326"/>
                  </a:lnTo>
                  <a:lnTo>
                    <a:pt x="7258" y="319176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1442404" y="8957777"/>
              <a:ext cx="52644" cy="115814"/>
            </a:xfrm>
            <a:custGeom>
              <a:avLst/>
              <a:gdLst/>
              <a:ahLst/>
              <a:cxnLst/>
              <a:rect l="0" t="0" r="0" b="0"/>
              <a:pathLst>
                <a:path w="52644" h="115814">
                  <a:moveTo>
                    <a:pt x="0" y="0"/>
                  </a:moveTo>
                  <a:lnTo>
                    <a:pt x="29309" y="58617"/>
                  </a:lnTo>
                  <a:lnTo>
                    <a:pt x="52643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1558218" y="8978835"/>
              <a:ext cx="157928" cy="168456"/>
            </a:xfrm>
            <a:custGeom>
              <a:avLst/>
              <a:gdLst/>
              <a:ahLst/>
              <a:cxnLst/>
              <a:rect l="0" t="0" r="0" b="0"/>
              <a:pathLst>
                <a:path w="157928" h="168456">
                  <a:moveTo>
                    <a:pt x="0" y="168455"/>
                  </a:moveTo>
                  <a:lnTo>
                    <a:pt x="38373" y="139147"/>
                  </a:lnTo>
                  <a:lnTo>
                    <a:pt x="82002" y="80122"/>
                  </a:lnTo>
                  <a:lnTo>
                    <a:pt x="139123" y="18967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79876" y="8926192"/>
            <a:ext cx="3510343" cy="1229133"/>
            <a:chOff x="79876" y="8926192"/>
            <a:chExt cx="3510343" cy="1229133"/>
          </a:xfrm>
        </p:grpSpPr>
        <p:sp>
          <p:nvSpPr>
            <p:cNvPr id="213" name="Freeform 212"/>
            <p:cNvSpPr/>
            <p:nvPr/>
          </p:nvSpPr>
          <p:spPr>
            <a:xfrm>
              <a:off x="160894" y="9126234"/>
              <a:ext cx="407646" cy="373089"/>
            </a:xfrm>
            <a:custGeom>
              <a:avLst/>
              <a:gdLst/>
              <a:ahLst/>
              <a:cxnLst/>
              <a:rect l="0" t="0" r="0" b="0"/>
              <a:pathLst>
                <a:path w="407646" h="373089">
                  <a:moveTo>
                    <a:pt x="60204" y="0"/>
                  </a:moveTo>
                  <a:lnTo>
                    <a:pt x="51799" y="49263"/>
                  </a:lnTo>
                  <a:lnTo>
                    <a:pt x="43416" y="98173"/>
                  </a:lnTo>
                  <a:lnTo>
                    <a:pt x="33752" y="157215"/>
                  </a:lnTo>
                  <a:lnTo>
                    <a:pt x="22731" y="199830"/>
                  </a:lnTo>
                  <a:lnTo>
                    <a:pt x="10296" y="262967"/>
                  </a:lnTo>
                  <a:lnTo>
                    <a:pt x="0" y="316500"/>
                  </a:lnTo>
                  <a:lnTo>
                    <a:pt x="1032" y="355040"/>
                  </a:lnTo>
                  <a:lnTo>
                    <a:pt x="3209" y="366545"/>
                  </a:lnTo>
                  <a:lnTo>
                    <a:pt x="6999" y="371875"/>
                  </a:lnTo>
                  <a:lnTo>
                    <a:pt x="11866" y="373088"/>
                  </a:lnTo>
                  <a:lnTo>
                    <a:pt x="17450" y="371558"/>
                  </a:lnTo>
                  <a:lnTo>
                    <a:pt x="29894" y="357379"/>
                  </a:lnTo>
                  <a:lnTo>
                    <a:pt x="67725" y="303079"/>
                  </a:lnTo>
                  <a:lnTo>
                    <a:pt x="83490" y="276194"/>
                  </a:lnTo>
                  <a:lnTo>
                    <a:pt x="123886" y="216092"/>
                  </a:lnTo>
                  <a:lnTo>
                    <a:pt x="161585" y="158654"/>
                  </a:lnTo>
                  <a:lnTo>
                    <a:pt x="182920" y="132146"/>
                  </a:lnTo>
                  <a:lnTo>
                    <a:pt x="191148" y="127872"/>
                  </a:lnTo>
                  <a:lnTo>
                    <a:pt x="209648" y="126242"/>
                  </a:lnTo>
                  <a:lnTo>
                    <a:pt x="215986" y="132124"/>
                  </a:lnTo>
                  <a:lnTo>
                    <a:pt x="223027" y="154258"/>
                  </a:lnTo>
                  <a:lnTo>
                    <a:pt x="226991" y="205193"/>
                  </a:lnTo>
                  <a:lnTo>
                    <a:pt x="228166" y="253560"/>
                  </a:lnTo>
                  <a:lnTo>
                    <a:pt x="228514" y="308706"/>
                  </a:lnTo>
                  <a:lnTo>
                    <a:pt x="234206" y="352731"/>
                  </a:lnTo>
                  <a:lnTo>
                    <a:pt x="238207" y="357986"/>
                  </a:lnTo>
                  <a:lnTo>
                    <a:pt x="243213" y="357980"/>
                  </a:lnTo>
                  <a:lnTo>
                    <a:pt x="248891" y="354466"/>
                  </a:lnTo>
                  <a:lnTo>
                    <a:pt x="258319" y="334965"/>
                  </a:lnTo>
                  <a:lnTo>
                    <a:pt x="277540" y="273700"/>
                  </a:lnTo>
                  <a:lnTo>
                    <a:pt x="294901" y="220397"/>
                  </a:lnTo>
                  <a:lnTo>
                    <a:pt x="326161" y="158051"/>
                  </a:lnTo>
                  <a:lnTo>
                    <a:pt x="353010" y="96390"/>
                  </a:lnTo>
                  <a:lnTo>
                    <a:pt x="386788" y="37115"/>
                  </a:lnTo>
                  <a:lnTo>
                    <a:pt x="407645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547482" y="9271343"/>
              <a:ext cx="133196" cy="169481"/>
            </a:xfrm>
            <a:custGeom>
              <a:avLst/>
              <a:gdLst/>
              <a:ahLst/>
              <a:cxnLst/>
              <a:rect l="0" t="0" r="0" b="0"/>
              <a:pathLst>
                <a:path w="133196" h="169481">
                  <a:moveTo>
                    <a:pt x="21057" y="75989"/>
                  </a:moveTo>
                  <a:lnTo>
                    <a:pt x="24176" y="118680"/>
                  </a:lnTo>
                  <a:lnTo>
                    <a:pt x="35629" y="149859"/>
                  </a:lnTo>
                  <a:lnTo>
                    <a:pt x="41300" y="160331"/>
                  </a:lnTo>
                  <a:lnTo>
                    <a:pt x="48590" y="166142"/>
                  </a:lnTo>
                  <a:lnTo>
                    <a:pt x="56960" y="168847"/>
                  </a:lnTo>
                  <a:lnTo>
                    <a:pt x="66049" y="169480"/>
                  </a:lnTo>
                  <a:lnTo>
                    <a:pt x="82388" y="163944"/>
                  </a:lnTo>
                  <a:lnTo>
                    <a:pt x="90020" y="159192"/>
                  </a:lnTo>
                  <a:lnTo>
                    <a:pt x="101620" y="144554"/>
                  </a:lnTo>
                  <a:lnTo>
                    <a:pt x="128416" y="87964"/>
                  </a:lnTo>
                  <a:lnTo>
                    <a:pt x="133195" y="47301"/>
                  </a:lnTo>
                  <a:lnTo>
                    <a:pt x="130168" y="19566"/>
                  </a:lnTo>
                  <a:lnTo>
                    <a:pt x="124213" y="10297"/>
                  </a:lnTo>
                  <a:lnTo>
                    <a:pt x="115564" y="4119"/>
                  </a:lnTo>
                  <a:lnTo>
                    <a:pt x="105119" y="0"/>
                  </a:lnTo>
                  <a:lnTo>
                    <a:pt x="81034" y="1662"/>
                  </a:lnTo>
                  <a:lnTo>
                    <a:pt x="57072" y="10199"/>
                  </a:lnTo>
                  <a:lnTo>
                    <a:pt x="15083" y="41473"/>
                  </a:lnTo>
                  <a:lnTo>
                    <a:pt x="6704" y="52070"/>
                  </a:lnTo>
                  <a:lnTo>
                    <a:pt x="0" y="654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762804" y="9207547"/>
              <a:ext cx="153176" cy="168831"/>
            </a:xfrm>
            <a:custGeom>
              <a:avLst/>
              <a:gdLst/>
              <a:ahLst/>
              <a:cxnLst/>
              <a:rect l="0" t="0" r="0" b="0"/>
              <a:pathLst>
                <a:path w="153176" h="168831">
                  <a:moveTo>
                    <a:pt x="16305" y="66085"/>
                  </a:moveTo>
                  <a:lnTo>
                    <a:pt x="9069" y="93641"/>
                  </a:lnTo>
                  <a:lnTo>
                    <a:pt x="3307" y="149863"/>
                  </a:lnTo>
                  <a:lnTo>
                    <a:pt x="0" y="168830"/>
                  </a:lnTo>
                  <a:lnTo>
                    <a:pt x="2429" y="161663"/>
                  </a:lnTo>
                  <a:lnTo>
                    <a:pt x="14690" y="106802"/>
                  </a:lnTo>
                  <a:lnTo>
                    <a:pt x="50682" y="49552"/>
                  </a:lnTo>
                  <a:lnTo>
                    <a:pt x="74714" y="20373"/>
                  </a:lnTo>
                  <a:lnTo>
                    <a:pt x="102241" y="2499"/>
                  </a:lnTo>
                  <a:lnTo>
                    <a:pt x="122349" y="0"/>
                  </a:lnTo>
                  <a:lnTo>
                    <a:pt x="153175" y="29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946529" y="9199933"/>
              <a:ext cx="137907" cy="157928"/>
            </a:xfrm>
            <a:custGeom>
              <a:avLst/>
              <a:gdLst/>
              <a:ahLst/>
              <a:cxnLst/>
              <a:rect l="0" t="0" r="0" b="0"/>
              <a:pathLst>
                <a:path w="137907" h="157928">
                  <a:moveTo>
                    <a:pt x="137906" y="0"/>
                  </a:moveTo>
                  <a:lnTo>
                    <a:pt x="104284" y="2339"/>
                  </a:lnTo>
                  <a:lnTo>
                    <a:pt x="68413" y="16811"/>
                  </a:lnTo>
                  <a:lnTo>
                    <a:pt x="41926" y="37086"/>
                  </a:lnTo>
                  <a:lnTo>
                    <a:pt x="4846" y="84952"/>
                  </a:lnTo>
                  <a:lnTo>
                    <a:pt x="0" y="105607"/>
                  </a:lnTo>
                  <a:lnTo>
                    <a:pt x="345" y="116029"/>
                  </a:lnTo>
                  <a:lnTo>
                    <a:pt x="10088" y="136966"/>
                  </a:lnTo>
                  <a:lnTo>
                    <a:pt x="17599" y="147463"/>
                  </a:lnTo>
                  <a:lnTo>
                    <a:pt x="27286" y="153291"/>
                  </a:lnTo>
                  <a:lnTo>
                    <a:pt x="70215" y="157358"/>
                  </a:lnTo>
                  <a:lnTo>
                    <a:pt x="95792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1172668" y="9168471"/>
              <a:ext cx="154343" cy="209279"/>
            </a:xfrm>
            <a:custGeom>
              <a:avLst/>
              <a:gdLst/>
              <a:ahLst/>
              <a:cxnLst/>
              <a:rect l="0" t="0" r="0" b="0"/>
              <a:pathLst>
                <a:path w="154343" h="209279">
                  <a:moveTo>
                    <a:pt x="17052" y="52519"/>
                  </a:moveTo>
                  <a:lnTo>
                    <a:pt x="28231" y="69287"/>
                  </a:lnTo>
                  <a:lnTo>
                    <a:pt x="46197" y="80638"/>
                  </a:lnTo>
                  <a:lnTo>
                    <a:pt x="57539" y="85303"/>
                  </a:lnTo>
                  <a:lnTo>
                    <a:pt x="82620" y="87367"/>
                  </a:lnTo>
                  <a:lnTo>
                    <a:pt x="95859" y="86280"/>
                  </a:lnTo>
                  <a:lnTo>
                    <a:pt x="119928" y="75712"/>
                  </a:lnTo>
                  <a:lnTo>
                    <a:pt x="131259" y="67981"/>
                  </a:lnTo>
                  <a:lnTo>
                    <a:pt x="146970" y="46913"/>
                  </a:lnTo>
                  <a:lnTo>
                    <a:pt x="152797" y="34743"/>
                  </a:lnTo>
                  <a:lnTo>
                    <a:pt x="154342" y="24290"/>
                  </a:lnTo>
                  <a:lnTo>
                    <a:pt x="149820" y="6438"/>
                  </a:lnTo>
                  <a:lnTo>
                    <a:pt x="142998" y="1911"/>
                  </a:lnTo>
                  <a:lnTo>
                    <a:pt x="122941" y="0"/>
                  </a:lnTo>
                  <a:lnTo>
                    <a:pt x="98429" y="9291"/>
                  </a:lnTo>
                  <a:lnTo>
                    <a:pt x="55743" y="38261"/>
                  </a:lnTo>
                  <a:lnTo>
                    <a:pt x="24782" y="76089"/>
                  </a:lnTo>
                  <a:lnTo>
                    <a:pt x="5564" y="113965"/>
                  </a:lnTo>
                  <a:lnTo>
                    <a:pt x="0" y="153654"/>
                  </a:lnTo>
                  <a:lnTo>
                    <a:pt x="2845" y="177017"/>
                  </a:lnTo>
                  <a:lnTo>
                    <a:pt x="14247" y="195978"/>
                  </a:lnTo>
                  <a:lnTo>
                    <a:pt x="22201" y="204310"/>
                  </a:lnTo>
                  <a:lnTo>
                    <a:pt x="33353" y="208695"/>
                  </a:lnTo>
                  <a:lnTo>
                    <a:pt x="74655" y="209278"/>
                  </a:lnTo>
                  <a:lnTo>
                    <a:pt x="122337" y="1999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1400290" y="9136762"/>
              <a:ext cx="121676" cy="238052"/>
            </a:xfrm>
            <a:custGeom>
              <a:avLst/>
              <a:gdLst/>
              <a:ahLst/>
              <a:cxnLst/>
              <a:rect l="0" t="0" r="0" b="0"/>
              <a:pathLst>
                <a:path w="121676" h="238052">
                  <a:moveTo>
                    <a:pt x="115814" y="0"/>
                  </a:moveTo>
                  <a:lnTo>
                    <a:pt x="71851" y="20243"/>
                  </a:lnTo>
                  <a:lnTo>
                    <a:pt x="47156" y="44992"/>
                  </a:lnTo>
                  <a:lnTo>
                    <a:pt x="30610" y="74552"/>
                  </a:lnTo>
                  <a:lnTo>
                    <a:pt x="29765" y="83627"/>
                  </a:lnTo>
                  <a:lnTo>
                    <a:pt x="35066" y="99949"/>
                  </a:lnTo>
                  <a:lnTo>
                    <a:pt x="48340" y="111882"/>
                  </a:lnTo>
                  <a:lnTo>
                    <a:pt x="110589" y="145739"/>
                  </a:lnTo>
                  <a:lnTo>
                    <a:pt x="119341" y="164989"/>
                  </a:lnTo>
                  <a:lnTo>
                    <a:pt x="121675" y="176673"/>
                  </a:lnTo>
                  <a:lnTo>
                    <a:pt x="120891" y="186802"/>
                  </a:lnTo>
                  <a:lnTo>
                    <a:pt x="113781" y="204296"/>
                  </a:lnTo>
                  <a:lnTo>
                    <a:pt x="91035" y="227298"/>
                  </a:lnTo>
                  <a:lnTo>
                    <a:pt x="65806" y="235552"/>
                  </a:lnTo>
                  <a:lnTo>
                    <a:pt x="38606" y="238051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1568746" y="9052534"/>
              <a:ext cx="94758" cy="326384"/>
            </a:xfrm>
            <a:custGeom>
              <a:avLst/>
              <a:gdLst/>
              <a:ahLst/>
              <a:cxnLst/>
              <a:rect l="0" t="0" r="0" b="0"/>
              <a:pathLst>
                <a:path w="94758" h="326384">
                  <a:moveTo>
                    <a:pt x="94757" y="0"/>
                  </a:moveTo>
                  <a:lnTo>
                    <a:pt x="92417" y="35962"/>
                  </a:lnTo>
                  <a:lnTo>
                    <a:pt x="79116" y="86304"/>
                  </a:lnTo>
                  <a:lnTo>
                    <a:pt x="63548" y="146423"/>
                  </a:lnTo>
                  <a:lnTo>
                    <a:pt x="49208" y="203358"/>
                  </a:lnTo>
                  <a:lnTo>
                    <a:pt x="26704" y="259665"/>
                  </a:lnTo>
                  <a:lnTo>
                    <a:pt x="5968" y="306489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1589803" y="9142800"/>
              <a:ext cx="276515" cy="236908"/>
            </a:xfrm>
            <a:custGeom>
              <a:avLst/>
              <a:gdLst/>
              <a:ahLst/>
              <a:cxnLst/>
              <a:rect l="0" t="0" r="0" b="0"/>
              <a:pathLst>
                <a:path w="276515" h="236908">
                  <a:moveTo>
                    <a:pt x="0" y="88719"/>
                  </a:moveTo>
                  <a:lnTo>
                    <a:pt x="26386" y="104360"/>
                  </a:lnTo>
                  <a:lnTo>
                    <a:pt x="63450" y="115060"/>
                  </a:lnTo>
                  <a:lnTo>
                    <a:pt x="108617" y="117580"/>
                  </a:lnTo>
                  <a:lnTo>
                    <a:pt x="162745" y="108545"/>
                  </a:lnTo>
                  <a:lnTo>
                    <a:pt x="223480" y="89905"/>
                  </a:lnTo>
                  <a:lnTo>
                    <a:pt x="255210" y="70483"/>
                  </a:lnTo>
                  <a:lnTo>
                    <a:pt x="268624" y="53708"/>
                  </a:lnTo>
                  <a:lnTo>
                    <a:pt x="273840" y="44321"/>
                  </a:lnTo>
                  <a:lnTo>
                    <a:pt x="276514" y="24532"/>
                  </a:lnTo>
                  <a:lnTo>
                    <a:pt x="275590" y="14342"/>
                  </a:lnTo>
                  <a:lnTo>
                    <a:pt x="270294" y="7548"/>
                  </a:lnTo>
                  <a:lnTo>
                    <a:pt x="251932" y="0"/>
                  </a:lnTo>
                  <a:lnTo>
                    <a:pt x="241654" y="1497"/>
                  </a:lnTo>
                  <a:lnTo>
                    <a:pt x="211591" y="19201"/>
                  </a:lnTo>
                  <a:lnTo>
                    <a:pt x="186176" y="43294"/>
                  </a:lnTo>
                  <a:lnTo>
                    <a:pt x="152979" y="95820"/>
                  </a:lnTo>
                  <a:lnTo>
                    <a:pt x="134463" y="157452"/>
                  </a:lnTo>
                  <a:lnTo>
                    <a:pt x="134337" y="205530"/>
                  </a:lnTo>
                  <a:lnTo>
                    <a:pt x="138691" y="216895"/>
                  </a:lnTo>
                  <a:lnTo>
                    <a:pt x="152888" y="232643"/>
                  </a:lnTo>
                  <a:lnTo>
                    <a:pt x="161587" y="236141"/>
                  </a:lnTo>
                  <a:lnTo>
                    <a:pt x="180611" y="236907"/>
                  </a:lnTo>
                  <a:lnTo>
                    <a:pt x="197645" y="230229"/>
                  </a:lnTo>
                  <a:lnTo>
                    <a:pt x="221099" y="2150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1990537" y="9113528"/>
              <a:ext cx="252034" cy="176650"/>
            </a:xfrm>
            <a:custGeom>
              <a:avLst/>
              <a:gdLst/>
              <a:ahLst/>
              <a:cxnLst/>
              <a:rect l="0" t="0" r="0" b="0"/>
              <a:pathLst>
                <a:path w="252034" h="176650">
                  <a:moveTo>
                    <a:pt x="9878" y="33762"/>
                  </a:moveTo>
                  <a:lnTo>
                    <a:pt x="9878" y="92379"/>
                  </a:lnTo>
                  <a:lnTo>
                    <a:pt x="1544" y="155216"/>
                  </a:lnTo>
                  <a:lnTo>
                    <a:pt x="325" y="176649"/>
                  </a:lnTo>
                  <a:lnTo>
                    <a:pt x="0" y="175813"/>
                  </a:lnTo>
                  <a:lnTo>
                    <a:pt x="2661" y="152280"/>
                  </a:lnTo>
                  <a:lnTo>
                    <a:pt x="10180" y="128551"/>
                  </a:lnTo>
                  <a:lnTo>
                    <a:pt x="53418" y="66970"/>
                  </a:lnTo>
                  <a:lnTo>
                    <a:pt x="88321" y="31960"/>
                  </a:lnTo>
                  <a:lnTo>
                    <a:pt x="145755" y="971"/>
                  </a:lnTo>
                  <a:lnTo>
                    <a:pt x="189218" y="0"/>
                  </a:lnTo>
                  <a:lnTo>
                    <a:pt x="212807" y="7449"/>
                  </a:lnTo>
                  <a:lnTo>
                    <a:pt x="252033" y="232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315855" y="9642129"/>
              <a:ext cx="1" cy="42116"/>
            </a:xfrm>
            <a:custGeom>
              <a:avLst/>
              <a:gdLst/>
              <a:ahLst/>
              <a:cxnLst/>
              <a:rect l="0" t="0" r="0" b="0"/>
              <a:pathLst>
                <a:path w="1" h="42116">
                  <a:moveTo>
                    <a:pt x="0" y="0"/>
                  </a:moveTo>
                  <a:lnTo>
                    <a:pt x="0" y="42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9876" y="9588512"/>
              <a:ext cx="235980" cy="257508"/>
            </a:xfrm>
            <a:custGeom>
              <a:avLst/>
              <a:gdLst/>
              <a:ahLst/>
              <a:cxnLst/>
              <a:rect l="0" t="0" r="0" b="0"/>
              <a:pathLst>
                <a:path w="235980" h="257508">
                  <a:moveTo>
                    <a:pt x="235979" y="85203"/>
                  </a:moveTo>
                  <a:lnTo>
                    <a:pt x="216851" y="32498"/>
                  </a:lnTo>
                  <a:lnTo>
                    <a:pt x="205641" y="16545"/>
                  </a:lnTo>
                  <a:lnTo>
                    <a:pt x="189740" y="4776"/>
                  </a:lnTo>
                  <a:lnTo>
                    <a:pt x="180586" y="0"/>
                  </a:lnTo>
                  <a:lnTo>
                    <a:pt x="154818" y="931"/>
                  </a:lnTo>
                  <a:lnTo>
                    <a:pt x="127378" y="9145"/>
                  </a:lnTo>
                  <a:lnTo>
                    <a:pt x="107383" y="20594"/>
                  </a:lnTo>
                  <a:lnTo>
                    <a:pt x="60922" y="69884"/>
                  </a:lnTo>
                  <a:lnTo>
                    <a:pt x="33797" y="125877"/>
                  </a:lnTo>
                  <a:lnTo>
                    <a:pt x="8966" y="180940"/>
                  </a:lnTo>
                  <a:lnTo>
                    <a:pt x="0" y="218724"/>
                  </a:lnTo>
                  <a:lnTo>
                    <a:pt x="1638" y="241642"/>
                  </a:lnTo>
                  <a:lnTo>
                    <a:pt x="8392" y="249157"/>
                  </a:lnTo>
                  <a:lnTo>
                    <a:pt x="31494" y="257507"/>
                  </a:lnTo>
                  <a:lnTo>
                    <a:pt x="43504" y="256224"/>
                  </a:lnTo>
                  <a:lnTo>
                    <a:pt x="66206" y="245440"/>
                  </a:lnTo>
                  <a:lnTo>
                    <a:pt x="120165" y="1904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324956" y="9515788"/>
              <a:ext cx="140808" cy="282040"/>
            </a:xfrm>
            <a:custGeom>
              <a:avLst/>
              <a:gdLst/>
              <a:ahLst/>
              <a:cxnLst/>
              <a:rect l="0" t="0" r="0" b="0"/>
              <a:pathLst>
                <a:path w="140808" h="282040">
                  <a:moveTo>
                    <a:pt x="106712" y="0"/>
                  </a:moveTo>
                  <a:lnTo>
                    <a:pt x="88754" y="57384"/>
                  </a:lnTo>
                  <a:lnTo>
                    <a:pt x="71926" y="119999"/>
                  </a:lnTo>
                  <a:lnTo>
                    <a:pt x="52008" y="172792"/>
                  </a:lnTo>
                  <a:lnTo>
                    <a:pt x="30084" y="230811"/>
                  </a:lnTo>
                  <a:lnTo>
                    <a:pt x="4358" y="279168"/>
                  </a:lnTo>
                  <a:lnTo>
                    <a:pt x="1042" y="282039"/>
                  </a:lnTo>
                  <a:lnTo>
                    <a:pt x="0" y="278103"/>
                  </a:lnTo>
                  <a:lnTo>
                    <a:pt x="3133" y="258132"/>
                  </a:lnTo>
                  <a:lnTo>
                    <a:pt x="27327" y="197651"/>
                  </a:lnTo>
                  <a:lnTo>
                    <a:pt x="59966" y="146146"/>
                  </a:lnTo>
                  <a:lnTo>
                    <a:pt x="77747" y="132024"/>
                  </a:lnTo>
                  <a:lnTo>
                    <a:pt x="87402" y="126620"/>
                  </a:lnTo>
                  <a:lnTo>
                    <a:pt x="97349" y="125358"/>
                  </a:lnTo>
                  <a:lnTo>
                    <a:pt x="117758" y="130194"/>
                  </a:lnTo>
                  <a:lnTo>
                    <a:pt x="125775" y="137099"/>
                  </a:lnTo>
                  <a:lnTo>
                    <a:pt x="137801" y="157249"/>
                  </a:lnTo>
                  <a:lnTo>
                    <a:pt x="140807" y="181802"/>
                  </a:lnTo>
                  <a:lnTo>
                    <a:pt x="133204" y="235693"/>
                  </a:lnTo>
                  <a:lnTo>
                    <a:pt x="127769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515896" y="9591573"/>
              <a:ext cx="158363" cy="206795"/>
            </a:xfrm>
            <a:custGeom>
              <a:avLst/>
              <a:gdLst/>
              <a:ahLst/>
              <a:cxnLst/>
              <a:rect l="0" t="0" r="0" b="0"/>
              <a:pathLst>
                <a:path w="158363" h="206795">
                  <a:moveTo>
                    <a:pt x="0" y="82142"/>
                  </a:moveTo>
                  <a:lnTo>
                    <a:pt x="33622" y="88208"/>
                  </a:lnTo>
                  <a:lnTo>
                    <a:pt x="85324" y="80568"/>
                  </a:lnTo>
                  <a:lnTo>
                    <a:pt x="110452" y="73253"/>
                  </a:lnTo>
                  <a:lnTo>
                    <a:pt x="145647" y="49494"/>
                  </a:lnTo>
                  <a:lnTo>
                    <a:pt x="153250" y="42830"/>
                  </a:lnTo>
                  <a:lnTo>
                    <a:pt x="157149" y="33707"/>
                  </a:lnTo>
                  <a:lnTo>
                    <a:pt x="158362" y="11092"/>
                  </a:lnTo>
                  <a:lnTo>
                    <a:pt x="153538" y="4360"/>
                  </a:lnTo>
                  <a:lnTo>
                    <a:pt x="145642" y="1041"/>
                  </a:lnTo>
                  <a:lnTo>
                    <a:pt x="135700" y="0"/>
                  </a:lnTo>
                  <a:lnTo>
                    <a:pt x="118413" y="5080"/>
                  </a:lnTo>
                  <a:lnTo>
                    <a:pt x="61244" y="47467"/>
                  </a:lnTo>
                  <a:lnTo>
                    <a:pt x="47497" y="64391"/>
                  </a:lnTo>
                  <a:lnTo>
                    <a:pt x="8798" y="125914"/>
                  </a:lnTo>
                  <a:lnTo>
                    <a:pt x="2607" y="161922"/>
                  </a:lnTo>
                  <a:lnTo>
                    <a:pt x="7398" y="185450"/>
                  </a:lnTo>
                  <a:lnTo>
                    <a:pt x="11951" y="196638"/>
                  </a:lnTo>
                  <a:lnTo>
                    <a:pt x="19666" y="202926"/>
                  </a:lnTo>
                  <a:lnTo>
                    <a:pt x="40716" y="206794"/>
                  </a:lnTo>
                  <a:lnTo>
                    <a:pt x="50541" y="203848"/>
                  </a:lnTo>
                  <a:lnTo>
                    <a:pt x="94757" y="1768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07435" y="9578383"/>
              <a:ext cx="253824" cy="177674"/>
            </a:xfrm>
            <a:custGeom>
              <a:avLst/>
              <a:gdLst/>
              <a:ahLst/>
              <a:cxnLst/>
              <a:rect l="0" t="0" r="0" b="0"/>
              <a:pathLst>
                <a:path w="253824" h="177674">
                  <a:moveTo>
                    <a:pt x="29560" y="53218"/>
                  </a:moveTo>
                  <a:lnTo>
                    <a:pt x="11602" y="107094"/>
                  </a:lnTo>
                  <a:lnTo>
                    <a:pt x="4811" y="127466"/>
                  </a:lnTo>
                  <a:lnTo>
                    <a:pt x="2532" y="129623"/>
                  </a:lnTo>
                  <a:lnTo>
                    <a:pt x="1013" y="126381"/>
                  </a:lnTo>
                  <a:lnTo>
                    <a:pt x="0" y="119541"/>
                  </a:lnTo>
                  <a:lnTo>
                    <a:pt x="9753" y="87557"/>
                  </a:lnTo>
                  <a:lnTo>
                    <a:pt x="40715" y="35644"/>
                  </a:lnTo>
                  <a:lnTo>
                    <a:pt x="73877" y="4773"/>
                  </a:lnTo>
                  <a:lnTo>
                    <a:pt x="83671" y="1034"/>
                  </a:lnTo>
                  <a:lnTo>
                    <a:pt x="103912" y="0"/>
                  </a:lnTo>
                  <a:lnTo>
                    <a:pt x="111883" y="3701"/>
                  </a:lnTo>
                  <a:lnTo>
                    <a:pt x="123860" y="17172"/>
                  </a:lnTo>
                  <a:lnTo>
                    <a:pt x="137179" y="50077"/>
                  </a:lnTo>
                  <a:lnTo>
                    <a:pt x="136519" y="103118"/>
                  </a:lnTo>
                  <a:lnTo>
                    <a:pt x="138295" y="155535"/>
                  </a:lnTo>
                  <a:lnTo>
                    <a:pt x="140654" y="167053"/>
                  </a:lnTo>
                  <a:lnTo>
                    <a:pt x="145737" y="173562"/>
                  </a:lnTo>
                  <a:lnTo>
                    <a:pt x="152635" y="176731"/>
                  </a:lnTo>
                  <a:lnTo>
                    <a:pt x="160743" y="177673"/>
                  </a:lnTo>
                  <a:lnTo>
                    <a:pt x="175991" y="172483"/>
                  </a:lnTo>
                  <a:lnTo>
                    <a:pt x="210433" y="144497"/>
                  </a:lnTo>
                  <a:lnTo>
                    <a:pt x="235100" y="109770"/>
                  </a:lnTo>
                  <a:lnTo>
                    <a:pt x="251638" y="69844"/>
                  </a:lnTo>
                  <a:lnTo>
                    <a:pt x="253823" y="45400"/>
                  </a:lnTo>
                  <a:lnTo>
                    <a:pt x="252768" y="33968"/>
                  </a:lnTo>
                  <a:lnTo>
                    <a:pt x="247385" y="25177"/>
                  </a:lnTo>
                  <a:lnTo>
                    <a:pt x="228927" y="12289"/>
                  </a:lnTo>
                  <a:lnTo>
                    <a:pt x="218623" y="10725"/>
                  </a:lnTo>
                  <a:lnTo>
                    <a:pt x="159372" y="27603"/>
                  </a:lnTo>
                  <a:lnTo>
                    <a:pt x="145373" y="321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1042321" y="9442089"/>
              <a:ext cx="73701" cy="263213"/>
            </a:xfrm>
            <a:custGeom>
              <a:avLst/>
              <a:gdLst/>
              <a:ahLst/>
              <a:cxnLst/>
              <a:rect l="0" t="0" r="0" b="0"/>
              <a:pathLst>
                <a:path w="73701" h="263213">
                  <a:moveTo>
                    <a:pt x="73700" y="0"/>
                  </a:moveTo>
                  <a:lnTo>
                    <a:pt x="62247" y="48930"/>
                  </a:lnTo>
                  <a:lnTo>
                    <a:pt x="48951" y="108060"/>
                  </a:lnTo>
                  <a:lnTo>
                    <a:pt x="31562" y="167435"/>
                  </a:lnTo>
                  <a:lnTo>
                    <a:pt x="14035" y="220963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1090509" y="9484202"/>
              <a:ext cx="572995" cy="238002"/>
            </a:xfrm>
            <a:custGeom>
              <a:avLst/>
              <a:gdLst/>
              <a:ahLst/>
              <a:cxnLst/>
              <a:rect l="0" t="0" r="0" b="0"/>
              <a:pathLst>
                <a:path w="572995" h="238002">
                  <a:moveTo>
                    <a:pt x="120268" y="0"/>
                  </a:moveTo>
                  <a:lnTo>
                    <a:pt x="109523" y="26386"/>
                  </a:lnTo>
                  <a:lnTo>
                    <a:pt x="63390" y="86911"/>
                  </a:lnTo>
                  <a:lnTo>
                    <a:pt x="14425" y="142813"/>
                  </a:lnTo>
                  <a:lnTo>
                    <a:pt x="3037" y="169537"/>
                  </a:lnTo>
                  <a:lnTo>
                    <a:pt x="0" y="183216"/>
                  </a:lnTo>
                  <a:lnTo>
                    <a:pt x="1485" y="195844"/>
                  </a:lnTo>
                  <a:lnTo>
                    <a:pt x="12494" y="219233"/>
                  </a:lnTo>
                  <a:lnTo>
                    <a:pt x="21512" y="225705"/>
                  </a:lnTo>
                  <a:lnTo>
                    <a:pt x="44011" y="229775"/>
                  </a:lnTo>
                  <a:lnTo>
                    <a:pt x="97753" y="221686"/>
                  </a:lnTo>
                  <a:lnTo>
                    <a:pt x="154122" y="198771"/>
                  </a:lnTo>
                  <a:lnTo>
                    <a:pt x="210010" y="154696"/>
                  </a:lnTo>
                  <a:lnTo>
                    <a:pt x="232683" y="134265"/>
                  </a:lnTo>
                  <a:lnTo>
                    <a:pt x="273777" y="74973"/>
                  </a:lnTo>
                  <a:lnTo>
                    <a:pt x="275250" y="66360"/>
                  </a:lnTo>
                  <a:lnTo>
                    <a:pt x="272722" y="59448"/>
                  </a:lnTo>
                  <a:lnTo>
                    <a:pt x="267528" y="53670"/>
                  </a:lnTo>
                  <a:lnTo>
                    <a:pt x="260555" y="53327"/>
                  </a:lnTo>
                  <a:lnTo>
                    <a:pt x="243449" y="62306"/>
                  </a:lnTo>
                  <a:lnTo>
                    <a:pt x="197816" y="125727"/>
                  </a:lnTo>
                  <a:lnTo>
                    <a:pt x="182110" y="163335"/>
                  </a:lnTo>
                  <a:lnTo>
                    <a:pt x="181226" y="204114"/>
                  </a:lnTo>
                  <a:lnTo>
                    <a:pt x="186643" y="214455"/>
                  </a:lnTo>
                  <a:lnTo>
                    <a:pt x="205140" y="229065"/>
                  </a:lnTo>
                  <a:lnTo>
                    <a:pt x="228959" y="233218"/>
                  </a:lnTo>
                  <a:lnTo>
                    <a:pt x="271796" y="225860"/>
                  </a:lnTo>
                  <a:lnTo>
                    <a:pt x="312174" y="208861"/>
                  </a:lnTo>
                  <a:lnTo>
                    <a:pt x="368967" y="161337"/>
                  </a:lnTo>
                  <a:lnTo>
                    <a:pt x="418548" y="109959"/>
                  </a:lnTo>
                  <a:lnTo>
                    <a:pt x="432601" y="87086"/>
                  </a:lnTo>
                  <a:lnTo>
                    <a:pt x="437287" y="64442"/>
                  </a:lnTo>
                  <a:lnTo>
                    <a:pt x="436899" y="53489"/>
                  </a:lnTo>
                  <a:lnTo>
                    <a:pt x="433131" y="49698"/>
                  </a:lnTo>
                  <a:lnTo>
                    <a:pt x="427110" y="50680"/>
                  </a:lnTo>
                  <a:lnTo>
                    <a:pt x="397818" y="71882"/>
                  </a:lnTo>
                  <a:lnTo>
                    <a:pt x="363436" y="115411"/>
                  </a:lnTo>
                  <a:lnTo>
                    <a:pt x="351955" y="141761"/>
                  </a:lnTo>
                  <a:lnTo>
                    <a:pt x="349192" y="165951"/>
                  </a:lnTo>
                  <a:lnTo>
                    <a:pt x="353034" y="187230"/>
                  </a:lnTo>
                  <a:lnTo>
                    <a:pt x="362540" y="204486"/>
                  </a:lnTo>
                  <a:lnTo>
                    <a:pt x="380803" y="216835"/>
                  </a:lnTo>
                  <a:lnTo>
                    <a:pt x="438110" y="236915"/>
                  </a:lnTo>
                  <a:lnTo>
                    <a:pt x="497954" y="238001"/>
                  </a:lnTo>
                  <a:lnTo>
                    <a:pt x="537892" y="233516"/>
                  </a:lnTo>
                  <a:lnTo>
                    <a:pt x="572994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2063586" y="8926192"/>
              <a:ext cx="379027" cy="452726"/>
            </a:xfrm>
            <a:custGeom>
              <a:avLst/>
              <a:gdLst/>
              <a:ahLst/>
              <a:cxnLst/>
              <a:rect l="0" t="0" r="0" b="0"/>
              <a:pathLst>
                <a:path w="379027" h="452726">
                  <a:moveTo>
                    <a:pt x="379026" y="0"/>
                  </a:moveTo>
                  <a:lnTo>
                    <a:pt x="344128" y="58617"/>
                  </a:lnTo>
                  <a:lnTo>
                    <a:pt x="293043" y="116877"/>
                  </a:lnTo>
                  <a:lnTo>
                    <a:pt x="246127" y="179078"/>
                  </a:lnTo>
                  <a:lnTo>
                    <a:pt x="187006" y="241967"/>
                  </a:lnTo>
                  <a:lnTo>
                    <a:pt x="136929" y="302915"/>
                  </a:lnTo>
                  <a:lnTo>
                    <a:pt x="87741" y="363383"/>
                  </a:lnTo>
                  <a:lnTo>
                    <a:pt x="30969" y="416025"/>
                  </a:lnTo>
                  <a:lnTo>
                    <a:pt x="0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2507083" y="9147290"/>
              <a:ext cx="156628" cy="192570"/>
            </a:xfrm>
            <a:custGeom>
              <a:avLst/>
              <a:gdLst/>
              <a:ahLst/>
              <a:cxnLst/>
              <a:rect l="0" t="0" r="0" b="0"/>
              <a:pathLst>
                <a:path w="156628" h="192570">
                  <a:moveTo>
                    <a:pt x="19757" y="10529"/>
                  </a:moveTo>
                  <a:lnTo>
                    <a:pt x="5285" y="45321"/>
                  </a:lnTo>
                  <a:lnTo>
                    <a:pt x="0" y="104186"/>
                  </a:lnTo>
                  <a:lnTo>
                    <a:pt x="2205" y="143954"/>
                  </a:lnTo>
                  <a:lnTo>
                    <a:pt x="13430" y="188832"/>
                  </a:lnTo>
                  <a:lnTo>
                    <a:pt x="19048" y="192569"/>
                  </a:lnTo>
                  <a:lnTo>
                    <a:pt x="26303" y="191550"/>
                  </a:lnTo>
                  <a:lnTo>
                    <a:pt x="34650" y="187362"/>
                  </a:lnTo>
                  <a:lnTo>
                    <a:pt x="50162" y="167110"/>
                  </a:lnTo>
                  <a:lnTo>
                    <a:pt x="79185" y="112039"/>
                  </a:lnTo>
                  <a:lnTo>
                    <a:pt x="114684" y="58440"/>
                  </a:lnTo>
                  <a:lnTo>
                    <a:pt x="156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2737409" y="9110115"/>
              <a:ext cx="131583" cy="187561"/>
            </a:xfrm>
            <a:custGeom>
              <a:avLst/>
              <a:gdLst/>
              <a:ahLst/>
              <a:cxnLst/>
              <a:rect l="0" t="0" r="0" b="0"/>
              <a:pathLst>
                <a:path w="131583" h="187561">
                  <a:moveTo>
                    <a:pt x="84228" y="5590"/>
                  </a:moveTo>
                  <a:lnTo>
                    <a:pt x="67461" y="0"/>
                  </a:lnTo>
                  <a:lnTo>
                    <a:pt x="34677" y="2114"/>
                  </a:lnTo>
                  <a:lnTo>
                    <a:pt x="15022" y="10284"/>
                  </a:lnTo>
                  <a:lnTo>
                    <a:pt x="6505" y="15738"/>
                  </a:lnTo>
                  <a:lnTo>
                    <a:pt x="1997" y="22884"/>
                  </a:lnTo>
                  <a:lnTo>
                    <a:pt x="108" y="40182"/>
                  </a:lnTo>
                  <a:lnTo>
                    <a:pt x="3582" y="47369"/>
                  </a:lnTo>
                  <a:lnTo>
                    <a:pt x="16800" y="58473"/>
                  </a:lnTo>
                  <a:lnTo>
                    <a:pt x="75450" y="81978"/>
                  </a:lnTo>
                  <a:lnTo>
                    <a:pt x="119019" y="107897"/>
                  </a:lnTo>
                  <a:lnTo>
                    <a:pt x="128937" y="127878"/>
                  </a:lnTo>
                  <a:lnTo>
                    <a:pt x="131582" y="139758"/>
                  </a:lnTo>
                  <a:lnTo>
                    <a:pt x="129835" y="150017"/>
                  </a:lnTo>
                  <a:lnTo>
                    <a:pt x="118536" y="167656"/>
                  </a:lnTo>
                  <a:lnTo>
                    <a:pt x="92444" y="185151"/>
                  </a:lnTo>
                  <a:lnTo>
                    <a:pt x="66433" y="187560"/>
                  </a:lnTo>
                  <a:lnTo>
                    <a:pt x="28263" y="182339"/>
                  </a:lnTo>
                  <a:lnTo>
                    <a:pt x="0" y="174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3091916" y="8974160"/>
              <a:ext cx="208653" cy="267789"/>
            </a:xfrm>
            <a:custGeom>
              <a:avLst/>
              <a:gdLst/>
              <a:ahLst/>
              <a:cxnLst/>
              <a:rect l="0" t="0" r="0" b="0"/>
              <a:pathLst>
                <a:path w="208653" h="267789">
                  <a:moveTo>
                    <a:pt x="192975" y="36260"/>
                  </a:moveTo>
                  <a:lnTo>
                    <a:pt x="192975" y="13903"/>
                  </a:lnTo>
                  <a:lnTo>
                    <a:pt x="188296" y="7317"/>
                  </a:lnTo>
                  <a:lnTo>
                    <a:pt x="180497" y="2927"/>
                  </a:lnTo>
                  <a:lnTo>
                    <a:pt x="170619" y="0"/>
                  </a:lnTo>
                  <a:lnTo>
                    <a:pt x="161693" y="388"/>
                  </a:lnTo>
                  <a:lnTo>
                    <a:pt x="107696" y="23169"/>
                  </a:lnTo>
                  <a:lnTo>
                    <a:pt x="55966" y="54394"/>
                  </a:lnTo>
                  <a:lnTo>
                    <a:pt x="41225" y="71226"/>
                  </a:lnTo>
                  <a:lnTo>
                    <a:pt x="6200" y="132338"/>
                  </a:lnTo>
                  <a:lnTo>
                    <a:pt x="0" y="165529"/>
                  </a:lnTo>
                  <a:lnTo>
                    <a:pt x="1143" y="195879"/>
                  </a:lnTo>
                  <a:lnTo>
                    <a:pt x="13954" y="233683"/>
                  </a:lnTo>
                  <a:lnTo>
                    <a:pt x="32302" y="253075"/>
                  </a:lnTo>
                  <a:lnTo>
                    <a:pt x="43746" y="261522"/>
                  </a:lnTo>
                  <a:lnTo>
                    <a:pt x="68939" y="267788"/>
                  </a:lnTo>
                  <a:lnTo>
                    <a:pt x="123241" y="262278"/>
                  </a:lnTo>
                  <a:lnTo>
                    <a:pt x="165034" y="242049"/>
                  </a:lnTo>
                  <a:lnTo>
                    <a:pt x="195875" y="213828"/>
                  </a:lnTo>
                  <a:lnTo>
                    <a:pt x="205962" y="190438"/>
                  </a:lnTo>
                  <a:lnTo>
                    <a:pt x="208652" y="177650"/>
                  </a:lnTo>
                  <a:lnTo>
                    <a:pt x="206936" y="167955"/>
                  </a:lnTo>
                  <a:lnTo>
                    <a:pt x="202283" y="160321"/>
                  </a:lnTo>
                  <a:lnTo>
                    <a:pt x="195671" y="154063"/>
                  </a:lnTo>
                  <a:lnTo>
                    <a:pt x="175846" y="147108"/>
                  </a:lnTo>
                  <a:lnTo>
                    <a:pt x="140333" y="1415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3416172" y="8980939"/>
              <a:ext cx="119178" cy="229523"/>
            </a:xfrm>
            <a:custGeom>
              <a:avLst/>
              <a:gdLst/>
              <a:ahLst/>
              <a:cxnLst/>
              <a:rect l="0" t="0" r="0" b="0"/>
              <a:pathLst>
                <a:path w="119178" h="229523">
                  <a:moveTo>
                    <a:pt x="5590" y="187408"/>
                  </a:moveTo>
                  <a:lnTo>
                    <a:pt x="0" y="170640"/>
                  </a:lnTo>
                  <a:lnTo>
                    <a:pt x="376" y="153049"/>
                  </a:lnTo>
                  <a:lnTo>
                    <a:pt x="10149" y="96393"/>
                  </a:lnTo>
                  <a:lnTo>
                    <a:pt x="31750" y="35592"/>
                  </a:lnTo>
                  <a:lnTo>
                    <a:pt x="44902" y="11140"/>
                  </a:lnTo>
                  <a:lnTo>
                    <a:pt x="54025" y="4386"/>
                  </a:lnTo>
                  <a:lnTo>
                    <a:pt x="76640" y="0"/>
                  </a:lnTo>
                  <a:lnTo>
                    <a:pt x="86882" y="3978"/>
                  </a:lnTo>
                  <a:lnTo>
                    <a:pt x="104500" y="20876"/>
                  </a:lnTo>
                  <a:lnTo>
                    <a:pt x="113891" y="50223"/>
                  </a:lnTo>
                  <a:lnTo>
                    <a:pt x="119177" y="106207"/>
                  </a:lnTo>
                  <a:lnTo>
                    <a:pt x="117624" y="161009"/>
                  </a:lnTo>
                  <a:lnTo>
                    <a:pt x="109755" y="200643"/>
                  </a:lnTo>
                  <a:lnTo>
                    <a:pt x="100346" y="2295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3421762" y="9084120"/>
              <a:ext cx="168457" cy="10529"/>
            </a:xfrm>
            <a:custGeom>
              <a:avLst/>
              <a:gdLst/>
              <a:ahLst/>
              <a:cxnLst/>
              <a:rect l="0" t="0" r="0" b="0"/>
              <a:pathLst>
                <a:path w="168457" h="10529">
                  <a:moveTo>
                    <a:pt x="0" y="10528"/>
                  </a:moveTo>
                  <a:lnTo>
                    <a:pt x="54144" y="7409"/>
                  </a:lnTo>
                  <a:lnTo>
                    <a:pt x="109091" y="1463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79026" y="9357860"/>
              <a:ext cx="2147815" cy="797465"/>
            </a:xfrm>
            <a:custGeom>
              <a:avLst/>
              <a:gdLst/>
              <a:ahLst/>
              <a:cxnLst/>
              <a:rect l="0" t="0" r="0" b="0"/>
              <a:pathLst>
                <a:path w="2147815" h="797465">
                  <a:moveTo>
                    <a:pt x="0" y="652768"/>
                  </a:moveTo>
                  <a:lnTo>
                    <a:pt x="43152" y="712708"/>
                  </a:lnTo>
                  <a:lnTo>
                    <a:pt x="67118" y="737338"/>
                  </a:lnTo>
                  <a:lnTo>
                    <a:pt x="121792" y="772891"/>
                  </a:lnTo>
                  <a:lnTo>
                    <a:pt x="165288" y="791045"/>
                  </a:lnTo>
                  <a:lnTo>
                    <a:pt x="215221" y="797464"/>
                  </a:lnTo>
                  <a:lnTo>
                    <a:pt x="278256" y="796512"/>
                  </a:lnTo>
                  <a:lnTo>
                    <a:pt x="323432" y="788556"/>
                  </a:lnTo>
                  <a:lnTo>
                    <a:pt x="384812" y="775386"/>
                  </a:lnTo>
                  <a:lnTo>
                    <a:pt x="429562" y="760350"/>
                  </a:lnTo>
                  <a:lnTo>
                    <a:pt x="485204" y="729779"/>
                  </a:lnTo>
                  <a:lnTo>
                    <a:pt x="547560" y="697112"/>
                  </a:lnTo>
                  <a:lnTo>
                    <a:pt x="609490" y="657151"/>
                  </a:lnTo>
                  <a:lnTo>
                    <a:pt x="664272" y="610205"/>
                  </a:lnTo>
                  <a:lnTo>
                    <a:pt x="726552" y="565299"/>
                  </a:lnTo>
                  <a:lnTo>
                    <a:pt x="789645" y="524109"/>
                  </a:lnTo>
                  <a:lnTo>
                    <a:pt x="852809" y="491526"/>
                  </a:lnTo>
                  <a:lnTo>
                    <a:pt x="886734" y="479560"/>
                  </a:lnTo>
                  <a:lnTo>
                    <a:pt x="949413" y="474924"/>
                  </a:lnTo>
                  <a:lnTo>
                    <a:pt x="981142" y="476630"/>
                  </a:lnTo>
                  <a:lnTo>
                    <a:pt x="1006942" y="485186"/>
                  </a:lnTo>
                  <a:lnTo>
                    <a:pt x="1041197" y="508747"/>
                  </a:lnTo>
                  <a:lnTo>
                    <a:pt x="1062395" y="537955"/>
                  </a:lnTo>
                  <a:lnTo>
                    <a:pt x="1093140" y="594623"/>
                  </a:lnTo>
                  <a:lnTo>
                    <a:pt x="1097257" y="595288"/>
                  </a:lnTo>
                  <a:lnTo>
                    <a:pt x="1100002" y="591051"/>
                  </a:lnTo>
                  <a:lnTo>
                    <a:pt x="1115514" y="543948"/>
                  </a:lnTo>
                  <a:lnTo>
                    <a:pt x="1143347" y="488466"/>
                  </a:lnTo>
                  <a:lnTo>
                    <a:pt x="1159992" y="457077"/>
                  </a:lnTo>
                  <a:lnTo>
                    <a:pt x="1217078" y="394327"/>
                  </a:lnTo>
                  <a:lnTo>
                    <a:pt x="1235805" y="378808"/>
                  </a:lnTo>
                  <a:lnTo>
                    <a:pt x="1272655" y="364664"/>
                  </a:lnTo>
                  <a:lnTo>
                    <a:pt x="1312040" y="361123"/>
                  </a:lnTo>
                  <a:lnTo>
                    <a:pt x="1373764" y="372885"/>
                  </a:lnTo>
                  <a:lnTo>
                    <a:pt x="1422606" y="394624"/>
                  </a:lnTo>
                  <a:lnTo>
                    <a:pt x="1470593" y="413413"/>
                  </a:lnTo>
                  <a:lnTo>
                    <a:pt x="1526406" y="425740"/>
                  </a:lnTo>
                  <a:lnTo>
                    <a:pt x="1575958" y="428742"/>
                  </a:lnTo>
                  <a:lnTo>
                    <a:pt x="1631714" y="422742"/>
                  </a:lnTo>
                  <a:lnTo>
                    <a:pt x="1690542" y="410235"/>
                  </a:lnTo>
                  <a:lnTo>
                    <a:pt x="1748302" y="384609"/>
                  </a:lnTo>
                  <a:lnTo>
                    <a:pt x="1809359" y="350761"/>
                  </a:lnTo>
                  <a:lnTo>
                    <a:pt x="1871674" y="312710"/>
                  </a:lnTo>
                  <a:lnTo>
                    <a:pt x="1926399" y="263968"/>
                  </a:lnTo>
                  <a:lnTo>
                    <a:pt x="1989858" y="209558"/>
                  </a:lnTo>
                  <a:lnTo>
                    <a:pt x="2051885" y="154546"/>
                  </a:lnTo>
                  <a:lnTo>
                    <a:pt x="2096634" y="99250"/>
                  </a:lnTo>
                  <a:lnTo>
                    <a:pt x="2127999" y="46295"/>
                  </a:lnTo>
                  <a:lnTo>
                    <a:pt x="21478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118087" y="9971145"/>
            <a:ext cx="4219655" cy="1868963"/>
            <a:chOff x="118087" y="9971145"/>
            <a:chExt cx="4219655" cy="1868963"/>
          </a:xfrm>
        </p:grpSpPr>
        <p:sp>
          <p:nvSpPr>
            <p:cNvPr id="237" name="Freeform 236"/>
            <p:cNvSpPr/>
            <p:nvPr/>
          </p:nvSpPr>
          <p:spPr>
            <a:xfrm>
              <a:off x="810694" y="10204112"/>
              <a:ext cx="110480" cy="109750"/>
            </a:xfrm>
            <a:custGeom>
              <a:avLst/>
              <a:gdLst/>
              <a:ahLst/>
              <a:cxnLst/>
              <a:rect l="0" t="0" r="0" b="0"/>
              <a:pathLst>
                <a:path w="110480" h="109750">
                  <a:moveTo>
                    <a:pt x="105285" y="30246"/>
                  </a:moveTo>
                  <a:lnTo>
                    <a:pt x="105285" y="88863"/>
                  </a:lnTo>
                  <a:lnTo>
                    <a:pt x="104115" y="93890"/>
                  </a:lnTo>
                  <a:lnTo>
                    <a:pt x="102166" y="93732"/>
                  </a:lnTo>
                  <a:lnTo>
                    <a:pt x="99696" y="90118"/>
                  </a:lnTo>
                  <a:lnTo>
                    <a:pt x="98050" y="92387"/>
                  </a:lnTo>
                  <a:lnTo>
                    <a:pt x="96220" y="107387"/>
                  </a:lnTo>
                  <a:lnTo>
                    <a:pt x="96902" y="109749"/>
                  </a:lnTo>
                  <a:lnTo>
                    <a:pt x="98527" y="107814"/>
                  </a:lnTo>
                  <a:lnTo>
                    <a:pt x="100780" y="103015"/>
                  </a:lnTo>
                  <a:lnTo>
                    <a:pt x="110479" y="41231"/>
                  </a:lnTo>
                  <a:lnTo>
                    <a:pt x="107204" y="19920"/>
                  </a:lnTo>
                  <a:lnTo>
                    <a:pt x="103055" y="9324"/>
                  </a:lnTo>
                  <a:lnTo>
                    <a:pt x="96779" y="3430"/>
                  </a:lnTo>
                  <a:lnTo>
                    <a:pt x="89086" y="670"/>
                  </a:lnTo>
                  <a:lnTo>
                    <a:pt x="80448" y="0"/>
                  </a:lnTo>
                  <a:lnTo>
                    <a:pt x="61491" y="5495"/>
                  </a:lnTo>
                  <a:lnTo>
                    <a:pt x="34208" y="21742"/>
                  </a:lnTo>
                  <a:lnTo>
                    <a:pt x="19883" y="35825"/>
                  </a:lnTo>
                  <a:lnTo>
                    <a:pt x="0" y="72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863337" y="10108016"/>
              <a:ext cx="63172" cy="400083"/>
            </a:xfrm>
            <a:custGeom>
              <a:avLst/>
              <a:gdLst/>
              <a:ahLst/>
              <a:cxnLst/>
              <a:rect l="0" t="0" r="0" b="0"/>
              <a:pathLst>
                <a:path w="63172" h="400083">
                  <a:moveTo>
                    <a:pt x="63171" y="0"/>
                  </a:moveTo>
                  <a:lnTo>
                    <a:pt x="63171" y="58617"/>
                  </a:lnTo>
                  <a:lnTo>
                    <a:pt x="62001" y="112791"/>
                  </a:lnTo>
                  <a:lnTo>
                    <a:pt x="54838" y="168552"/>
                  </a:lnTo>
                  <a:lnTo>
                    <a:pt x="53076" y="224627"/>
                  </a:lnTo>
                  <a:lnTo>
                    <a:pt x="45492" y="283102"/>
                  </a:lnTo>
                  <a:lnTo>
                    <a:pt x="41945" y="336176"/>
                  </a:lnTo>
                  <a:lnTo>
                    <a:pt x="36969" y="363491"/>
                  </a:lnTo>
                  <a:lnTo>
                    <a:pt x="31665" y="373348"/>
                  </a:lnTo>
                  <a:lnTo>
                    <a:pt x="0" y="400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768580" y="10180356"/>
              <a:ext cx="622101" cy="234395"/>
            </a:xfrm>
            <a:custGeom>
              <a:avLst/>
              <a:gdLst/>
              <a:ahLst/>
              <a:cxnLst/>
              <a:rect l="0" t="0" r="0" b="0"/>
              <a:pathLst>
                <a:path w="622101" h="234395">
                  <a:moveTo>
                    <a:pt x="0" y="75058"/>
                  </a:moveTo>
                  <a:lnTo>
                    <a:pt x="48931" y="71939"/>
                  </a:lnTo>
                  <a:lnTo>
                    <a:pt x="102472" y="60405"/>
                  </a:lnTo>
                  <a:lnTo>
                    <a:pt x="157557" y="35059"/>
                  </a:lnTo>
                  <a:lnTo>
                    <a:pt x="212861" y="14506"/>
                  </a:lnTo>
                  <a:lnTo>
                    <a:pt x="256613" y="55"/>
                  </a:lnTo>
                  <a:lnTo>
                    <a:pt x="281336" y="0"/>
                  </a:lnTo>
                  <a:lnTo>
                    <a:pt x="290503" y="3963"/>
                  </a:lnTo>
                  <a:lnTo>
                    <a:pt x="303808" y="17724"/>
                  </a:lnTo>
                  <a:lnTo>
                    <a:pt x="310501" y="41777"/>
                  </a:lnTo>
                  <a:lnTo>
                    <a:pt x="311149" y="94443"/>
                  </a:lnTo>
                  <a:lnTo>
                    <a:pt x="303932" y="149433"/>
                  </a:lnTo>
                  <a:lnTo>
                    <a:pt x="297505" y="197311"/>
                  </a:lnTo>
                  <a:lnTo>
                    <a:pt x="294831" y="222980"/>
                  </a:lnTo>
                  <a:lnTo>
                    <a:pt x="292481" y="221635"/>
                  </a:lnTo>
                  <a:lnTo>
                    <a:pt x="289744" y="214891"/>
                  </a:lnTo>
                  <a:lnTo>
                    <a:pt x="289822" y="198038"/>
                  </a:lnTo>
                  <a:lnTo>
                    <a:pt x="293815" y="141855"/>
                  </a:lnTo>
                  <a:lnTo>
                    <a:pt x="300096" y="100309"/>
                  </a:lnTo>
                  <a:lnTo>
                    <a:pt x="320545" y="65772"/>
                  </a:lnTo>
                  <a:lnTo>
                    <a:pt x="348830" y="38902"/>
                  </a:lnTo>
                  <a:lnTo>
                    <a:pt x="358896" y="34576"/>
                  </a:lnTo>
                  <a:lnTo>
                    <a:pt x="379438" y="32890"/>
                  </a:lnTo>
                  <a:lnTo>
                    <a:pt x="397147" y="39160"/>
                  </a:lnTo>
                  <a:lnTo>
                    <a:pt x="443197" y="71197"/>
                  </a:lnTo>
                  <a:lnTo>
                    <a:pt x="497051" y="129332"/>
                  </a:lnTo>
                  <a:lnTo>
                    <a:pt x="511810" y="144413"/>
                  </a:lnTo>
                  <a:lnTo>
                    <a:pt x="520191" y="148201"/>
                  </a:lnTo>
                  <a:lnTo>
                    <a:pt x="538862" y="149290"/>
                  </a:lnTo>
                  <a:lnTo>
                    <a:pt x="569105" y="137737"/>
                  </a:lnTo>
                  <a:lnTo>
                    <a:pt x="586728" y="119684"/>
                  </a:lnTo>
                  <a:lnTo>
                    <a:pt x="617106" y="69965"/>
                  </a:lnTo>
                  <a:lnTo>
                    <a:pt x="622100" y="45888"/>
                  </a:lnTo>
                  <a:lnTo>
                    <a:pt x="621794" y="34555"/>
                  </a:lnTo>
                  <a:lnTo>
                    <a:pt x="616910" y="26999"/>
                  </a:lnTo>
                  <a:lnTo>
                    <a:pt x="608975" y="21962"/>
                  </a:lnTo>
                  <a:lnTo>
                    <a:pt x="599006" y="18604"/>
                  </a:lnTo>
                  <a:lnTo>
                    <a:pt x="588851" y="19875"/>
                  </a:lnTo>
                  <a:lnTo>
                    <a:pt x="568208" y="30645"/>
                  </a:lnTo>
                  <a:lnTo>
                    <a:pt x="534765" y="66155"/>
                  </a:lnTo>
                  <a:lnTo>
                    <a:pt x="504112" y="117387"/>
                  </a:lnTo>
                  <a:lnTo>
                    <a:pt x="497587" y="160000"/>
                  </a:lnTo>
                  <a:lnTo>
                    <a:pt x="501243" y="204082"/>
                  </a:lnTo>
                  <a:lnTo>
                    <a:pt x="507297" y="214886"/>
                  </a:lnTo>
                  <a:lnTo>
                    <a:pt x="526503" y="230012"/>
                  </a:lnTo>
                  <a:lnTo>
                    <a:pt x="547517" y="234394"/>
                  </a:lnTo>
                  <a:lnTo>
                    <a:pt x="579068" y="2329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1423697" y="10184895"/>
              <a:ext cx="197693" cy="224278"/>
            </a:xfrm>
            <a:custGeom>
              <a:avLst/>
              <a:gdLst/>
              <a:ahLst/>
              <a:cxnLst/>
              <a:rect l="0" t="0" r="0" b="0"/>
              <a:pathLst>
                <a:path w="197693" h="224278">
                  <a:moveTo>
                    <a:pt x="145049" y="38934"/>
                  </a:moveTo>
                  <a:lnTo>
                    <a:pt x="128282" y="33345"/>
                  </a:lnTo>
                  <a:lnTo>
                    <a:pt x="110691" y="33720"/>
                  </a:lnTo>
                  <a:lnTo>
                    <a:pt x="90004" y="40126"/>
                  </a:lnTo>
                  <a:lnTo>
                    <a:pt x="54390" y="63463"/>
                  </a:lnTo>
                  <a:lnTo>
                    <a:pt x="29150" y="92606"/>
                  </a:lnTo>
                  <a:lnTo>
                    <a:pt x="5582" y="144355"/>
                  </a:lnTo>
                  <a:lnTo>
                    <a:pt x="0" y="187023"/>
                  </a:lnTo>
                  <a:lnTo>
                    <a:pt x="4934" y="210426"/>
                  </a:lnTo>
                  <a:lnTo>
                    <a:pt x="9525" y="219943"/>
                  </a:lnTo>
                  <a:lnTo>
                    <a:pt x="16095" y="223947"/>
                  </a:lnTo>
                  <a:lnTo>
                    <a:pt x="23985" y="224277"/>
                  </a:lnTo>
                  <a:lnTo>
                    <a:pt x="40940" y="218405"/>
                  </a:lnTo>
                  <a:lnTo>
                    <a:pt x="63639" y="200775"/>
                  </a:lnTo>
                  <a:lnTo>
                    <a:pt x="99335" y="153877"/>
                  </a:lnTo>
                  <a:lnTo>
                    <a:pt x="126175" y="93657"/>
                  </a:lnTo>
                  <a:lnTo>
                    <a:pt x="152139" y="30803"/>
                  </a:lnTo>
                  <a:lnTo>
                    <a:pt x="164188" y="3345"/>
                  </a:lnTo>
                  <a:lnTo>
                    <a:pt x="167167" y="0"/>
                  </a:lnTo>
                  <a:lnTo>
                    <a:pt x="167983" y="3620"/>
                  </a:lnTo>
                  <a:lnTo>
                    <a:pt x="157938" y="63707"/>
                  </a:lnTo>
                  <a:lnTo>
                    <a:pt x="148653" y="124605"/>
                  </a:lnTo>
                  <a:lnTo>
                    <a:pt x="148457" y="168954"/>
                  </a:lnTo>
                  <a:lnTo>
                    <a:pt x="156702" y="193816"/>
                  </a:lnTo>
                  <a:lnTo>
                    <a:pt x="163346" y="200680"/>
                  </a:lnTo>
                  <a:lnTo>
                    <a:pt x="171285" y="204086"/>
                  </a:lnTo>
                  <a:lnTo>
                    <a:pt x="197692" y="2073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1716145" y="10044844"/>
              <a:ext cx="73701" cy="389556"/>
            </a:xfrm>
            <a:custGeom>
              <a:avLst/>
              <a:gdLst/>
              <a:ahLst/>
              <a:cxnLst/>
              <a:rect l="0" t="0" r="0" b="0"/>
              <a:pathLst>
                <a:path w="73701" h="389556">
                  <a:moveTo>
                    <a:pt x="73700" y="0"/>
                  </a:moveTo>
                  <a:lnTo>
                    <a:pt x="59045" y="55142"/>
                  </a:lnTo>
                  <a:lnTo>
                    <a:pt x="52738" y="115615"/>
                  </a:lnTo>
                  <a:lnTo>
                    <a:pt x="44612" y="176067"/>
                  </a:lnTo>
                  <a:lnTo>
                    <a:pt x="35965" y="225174"/>
                  </a:lnTo>
                  <a:lnTo>
                    <a:pt x="29331" y="283688"/>
                  </a:lnTo>
                  <a:lnTo>
                    <a:pt x="17102" y="340307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1631917" y="10160658"/>
              <a:ext cx="168457" cy="94757"/>
            </a:xfrm>
            <a:custGeom>
              <a:avLst/>
              <a:gdLst/>
              <a:ahLst/>
              <a:cxnLst/>
              <a:rect l="0" t="0" r="0" b="0"/>
              <a:pathLst>
                <a:path w="168457" h="94757">
                  <a:moveTo>
                    <a:pt x="168456" y="0"/>
                  </a:moveTo>
                  <a:lnTo>
                    <a:pt x="113315" y="29309"/>
                  </a:lnTo>
                  <a:lnTo>
                    <a:pt x="50580" y="63333"/>
                  </a:lnTo>
                  <a:lnTo>
                    <a:pt x="0" y="947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1874073" y="10213301"/>
              <a:ext cx="84229" cy="168457"/>
            </a:xfrm>
            <a:custGeom>
              <a:avLst/>
              <a:gdLst/>
              <a:ahLst/>
              <a:cxnLst/>
              <a:rect l="0" t="0" r="0" b="0"/>
              <a:pathLst>
                <a:path w="84229" h="168457">
                  <a:moveTo>
                    <a:pt x="0" y="0"/>
                  </a:moveTo>
                  <a:lnTo>
                    <a:pt x="26363" y="62280"/>
                  </a:lnTo>
                  <a:lnTo>
                    <a:pt x="52997" y="116330"/>
                  </a:lnTo>
                  <a:lnTo>
                    <a:pt x="84228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1874073" y="10192244"/>
              <a:ext cx="200042" cy="389555"/>
            </a:xfrm>
            <a:custGeom>
              <a:avLst/>
              <a:gdLst/>
              <a:ahLst/>
              <a:cxnLst/>
              <a:rect l="0" t="0" r="0" b="0"/>
              <a:pathLst>
                <a:path w="200042" h="389555">
                  <a:moveTo>
                    <a:pt x="200041" y="0"/>
                  </a:moveTo>
                  <a:lnTo>
                    <a:pt x="164124" y="61110"/>
                  </a:lnTo>
                  <a:lnTo>
                    <a:pt x="136708" y="111117"/>
                  </a:lnTo>
                  <a:lnTo>
                    <a:pt x="108762" y="171037"/>
                  </a:lnTo>
                  <a:lnTo>
                    <a:pt x="80712" y="227934"/>
                  </a:lnTo>
                  <a:lnTo>
                    <a:pt x="52641" y="284233"/>
                  </a:lnTo>
                  <a:lnTo>
                    <a:pt x="24783" y="346049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2284684" y="10065902"/>
              <a:ext cx="336913" cy="265441"/>
            </a:xfrm>
            <a:custGeom>
              <a:avLst/>
              <a:gdLst/>
              <a:ahLst/>
              <a:cxnLst/>
              <a:rect l="0" t="0" r="0" b="0"/>
              <a:pathLst>
                <a:path w="336913" h="265441">
                  <a:moveTo>
                    <a:pt x="0" y="115813"/>
                  </a:moveTo>
                  <a:lnTo>
                    <a:pt x="5589" y="174430"/>
                  </a:lnTo>
                  <a:lnTo>
                    <a:pt x="10723" y="234670"/>
                  </a:lnTo>
                  <a:lnTo>
                    <a:pt x="15684" y="259886"/>
                  </a:lnTo>
                  <a:lnTo>
                    <a:pt x="19815" y="264504"/>
                  </a:lnTo>
                  <a:lnTo>
                    <a:pt x="24908" y="264074"/>
                  </a:lnTo>
                  <a:lnTo>
                    <a:pt x="49894" y="243756"/>
                  </a:lnTo>
                  <a:lnTo>
                    <a:pt x="92661" y="185319"/>
                  </a:lnTo>
                  <a:lnTo>
                    <a:pt x="122418" y="152160"/>
                  </a:lnTo>
                  <a:lnTo>
                    <a:pt x="131915" y="149403"/>
                  </a:lnTo>
                  <a:lnTo>
                    <a:pt x="154945" y="152578"/>
                  </a:lnTo>
                  <a:lnTo>
                    <a:pt x="164128" y="160210"/>
                  </a:lnTo>
                  <a:lnTo>
                    <a:pt x="182641" y="197728"/>
                  </a:lnTo>
                  <a:lnTo>
                    <a:pt x="199377" y="249800"/>
                  </a:lnTo>
                  <a:lnTo>
                    <a:pt x="203108" y="261290"/>
                  </a:lnTo>
                  <a:lnTo>
                    <a:pt x="209105" y="265440"/>
                  </a:lnTo>
                  <a:lnTo>
                    <a:pt x="216612" y="264698"/>
                  </a:lnTo>
                  <a:lnTo>
                    <a:pt x="225127" y="260693"/>
                  </a:lnTo>
                  <a:lnTo>
                    <a:pt x="237707" y="246885"/>
                  </a:lnTo>
                  <a:lnTo>
                    <a:pt x="266353" y="190872"/>
                  </a:lnTo>
                  <a:lnTo>
                    <a:pt x="287268" y="128139"/>
                  </a:lnTo>
                  <a:lnTo>
                    <a:pt x="313592" y="65603"/>
                  </a:lnTo>
                  <a:lnTo>
                    <a:pt x="333594" y="9572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2663710" y="9971145"/>
              <a:ext cx="134676" cy="442199"/>
            </a:xfrm>
            <a:custGeom>
              <a:avLst/>
              <a:gdLst/>
              <a:ahLst/>
              <a:cxnLst/>
              <a:rect l="0" t="0" r="0" b="0"/>
              <a:pathLst>
                <a:path w="134676" h="442199">
                  <a:moveTo>
                    <a:pt x="126342" y="0"/>
                  </a:moveTo>
                  <a:lnTo>
                    <a:pt x="134675" y="37478"/>
                  </a:lnTo>
                  <a:lnTo>
                    <a:pt x="133100" y="75445"/>
                  </a:lnTo>
                  <a:lnTo>
                    <a:pt x="122088" y="135785"/>
                  </a:lnTo>
                  <a:lnTo>
                    <a:pt x="107477" y="196794"/>
                  </a:lnTo>
                  <a:lnTo>
                    <a:pt x="89817" y="245613"/>
                  </a:lnTo>
                  <a:lnTo>
                    <a:pt x="66008" y="304623"/>
                  </a:lnTo>
                  <a:lnTo>
                    <a:pt x="38761" y="367019"/>
                  </a:lnTo>
                  <a:lnTo>
                    <a:pt x="18662" y="407200"/>
                  </a:lnTo>
                  <a:lnTo>
                    <a:pt x="5529" y="427538"/>
                  </a:lnTo>
                  <a:lnTo>
                    <a:pt x="0" y="4421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2947979" y="9992202"/>
              <a:ext cx="207682" cy="318789"/>
            </a:xfrm>
            <a:custGeom>
              <a:avLst/>
              <a:gdLst/>
              <a:ahLst/>
              <a:cxnLst/>
              <a:rect l="0" t="0" r="0" b="0"/>
              <a:pathLst>
                <a:path w="207682" h="318789">
                  <a:moveTo>
                    <a:pt x="0" y="0"/>
                  </a:moveTo>
                  <a:lnTo>
                    <a:pt x="0" y="58617"/>
                  </a:lnTo>
                  <a:lnTo>
                    <a:pt x="0" y="112791"/>
                  </a:lnTo>
                  <a:lnTo>
                    <a:pt x="0" y="168552"/>
                  </a:lnTo>
                  <a:lnTo>
                    <a:pt x="0" y="224628"/>
                  </a:lnTo>
                  <a:lnTo>
                    <a:pt x="9576" y="273529"/>
                  </a:lnTo>
                  <a:lnTo>
                    <a:pt x="20244" y="299773"/>
                  </a:lnTo>
                  <a:lnTo>
                    <a:pt x="28704" y="308644"/>
                  </a:lnTo>
                  <a:lnTo>
                    <a:pt x="50582" y="318500"/>
                  </a:lnTo>
                  <a:lnTo>
                    <a:pt x="60628" y="318788"/>
                  </a:lnTo>
                  <a:lnTo>
                    <a:pt x="78029" y="312869"/>
                  </a:lnTo>
                  <a:lnTo>
                    <a:pt x="128186" y="262026"/>
                  </a:lnTo>
                  <a:lnTo>
                    <a:pt x="159245" y="212459"/>
                  </a:lnTo>
                  <a:lnTo>
                    <a:pt x="180978" y="157607"/>
                  </a:lnTo>
                  <a:lnTo>
                    <a:pt x="204767" y="94931"/>
                  </a:lnTo>
                  <a:lnTo>
                    <a:pt x="207681" y="56333"/>
                  </a:lnTo>
                  <a:lnTo>
                    <a:pt x="201655" y="25660"/>
                  </a:lnTo>
                  <a:lnTo>
                    <a:pt x="198778" y="20616"/>
                  </a:lnTo>
                  <a:lnTo>
                    <a:pt x="189513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3313583" y="10002731"/>
              <a:ext cx="168881" cy="263213"/>
            </a:xfrm>
            <a:custGeom>
              <a:avLst/>
              <a:gdLst/>
              <a:ahLst/>
              <a:cxnLst/>
              <a:rect l="0" t="0" r="0" b="0"/>
              <a:pathLst>
                <a:path w="168881" h="263213">
                  <a:moveTo>
                    <a:pt x="150293" y="0"/>
                  </a:moveTo>
                  <a:lnTo>
                    <a:pt x="101362" y="3119"/>
                  </a:lnTo>
                  <a:lnTo>
                    <a:pt x="47821" y="14654"/>
                  </a:lnTo>
                  <a:lnTo>
                    <a:pt x="8667" y="30338"/>
                  </a:lnTo>
                  <a:lnTo>
                    <a:pt x="2063" y="38942"/>
                  </a:lnTo>
                  <a:lnTo>
                    <a:pt x="0" y="49359"/>
                  </a:lnTo>
                  <a:lnTo>
                    <a:pt x="965" y="60981"/>
                  </a:lnTo>
                  <a:lnTo>
                    <a:pt x="14515" y="83255"/>
                  </a:lnTo>
                  <a:lnTo>
                    <a:pt x="34965" y="102513"/>
                  </a:lnTo>
                  <a:lnTo>
                    <a:pt x="90457" y="140906"/>
                  </a:lnTo>
                  <a:lnTo>
                    <a:pt x="149416" y="183710"/>
                  </a:lnTo>
                  <a:lnTo>
                    <a:pt x="165891" y="202141"/>
                  </a:lnTo>
                  <a:lnTo>
                    <a:pt x="168880" y="210800"/>
                  </a:lnTo>
                  <a:lnTo>
                    <a:pt x="168534" y="218912"/>
                  </a:lnTo>
                  <a:lnTo>
                    <a:pt x="165963" y="226660"/>
                  </a:lnTo>
                  <a:lnTo>
                    <a:pt x="160739" y="232995"/>
                  </a:lnTo>
                  <a:lnTo>
                    <a:pt x="136621" y="247499"/>
                  </a:lnTo>
                  <a:lnTo>
                    <a:pt x="100149" y="259761"/>
                  </a:lnTo>
                  <a:lnTo>
                    <a:pt x="76593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147399" y="10655498"/>
              <a:ext cx="290235" cy="253478"/>
            </a:xfrm>
            <a:custGeom>
              <a:avLst/>
              <a:gdLst/>
              <a:ahLst/>
              <a:cxnLst/>
              <a:rect l="0" t="0" r="0" b="0"/>
              <a:pathLst>
                <a:path w="290235" h="253478">
                  <a:moveTo>
                    <a:pt x="0" y="0"/>
                  </a:moveTo>
                  <a:lnTo>
                    <a:pt x="7236" y="28725"/>
                  </a:lnTo>
                  <a:lnTo>
                    <a:pt x="12998" y="92111"/>
                  </a:lnTo>
                  <a:lnTo>
                    <a:pt x="25054" y="144796"/>
                  </a:lnTo>
                  <a:lnTo>
                    <a:pt x="42178" y="199698"/>
                  </a:lnTo>
                  <a:lnTo>
                    <a:pt x="50331" y="219776"/>
                  </a:lnTo>
                  <a:lnTo>
                    <a:pt x="61754" y="236498"/>
                  </a:lnTo>
                  <a:lnTo>
                    <a:pt x="77749" y="248609"/>
                  </a:lnTo>
                  <a:lnTo>
                    <a:pt x="86928" y="253477"/>
                  </a:lnTo>
                  <a:lnTo>
                    <a:pt x="94217" y="253213"/>
                  </a:lnTo>
                  <a:lnTo>
                    <a:pt x="100246" y="249526"/>
                  </a:lnTo>
                  <a:lnTo>
                    <a:pt x="105435" y="243560"/>
                  </a:lnTo>
                  <a:lnTo>
                    <a:pt x="125900" y="182173"/>
                  </a:lnTo>
                  <a:lnTo>
                    <a:pt x="133620" y="142103"/>
                  </a:lnTo>
                  <a:lnTo>
                    <a:pt x="137765" y="113459"/>
                  </a:lnTo>
                  <a:lnTo>
                    <a:pt x="147407" y="92930"/>
                  </a:lnTo>
                  <a:lnTo>
                    <a:pt x="150914" y="91200"/>
                  </a:lnTo>
                  <a:lnTo>
                    <a:pt x="153252" y="94725"/>
                  </a:lnTo>
                  <a:lnTo>
                    <a:pt x="162593" y="134005"/>
                  </a:lnTo>
                  <a:lnTo>
                    <a:pt x="183486" y="167606"/>
                  </a:lnTo>
                  <a:lnTo>
                    <a:pt x="208281" y="179777"/>
                  </a:lnTo>
                  <a:lnTo>
                    <a:pt x="223082" y="183023"/>
                  </a:lnTo>
                  <a:lnTo>
                    <a:pt x="235289" y="181676"/>
                  </a:lnTo>
                  <a:lnTo>
                    <a:pt x="255091" y="170823"/>
                  </a:lnTo>
                  <a:lnTo>
                    <a:pt x="279394" y="139391"/>
                  </a:lnTo>
                  <a:lnTo>
                    <a:pt x="290234" y="94854"/>
                  </a:lnTo>
                  <a:lnTo>
                    <a:pt x="287856" y="44612"/>
                  </a:lnTo>
                  <a:lnTo>
                    <a:pt x="279624" y="19438"/>
                  </a:lnTo>
                  <a:lnTo>
                    <a:pt x="274154" y="9449"/>
                  </a:lnTo>
                  <a:lnTo>
                    <a:pt x="268167" y="3959"/>
                  </a:lnTo>
                  <a:lnTo>
                    <a:pt x="261836" y="1469"/>
                  </a:lnTo>
                  <a:lnTo>
                    <a:pt x="2421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14244" y="10642025"/>
              <a:ext cx="159581" cy="202987"/>
            </a:xfrm>
            <a:custGeom>
              <a:avLst/>
              <a:gdLst/>
              <a:ahLst/>
              <a:cxnLst/>
              <a:rect l="0" t="0" r="0" b="0"/>
              <a:pathLst>
                <a:path w="159581" h="202987">
                  <a:moveTo>
                    <a:pt x="117466" y="24001"/>
                  </a:moveTo>
                  <a:lnTo>
                    <a:pt x="99485" y="8360"/>
                  </a:lnTo>
                  <a:lnTo>
                    <a:pt x="82568" y="282"/>
                  </a:lnTo>
                  <a:lnTo>
                    <a:pt x="73144" y="0"/>
                  </a:lnTo>
                  <a:lnTo>
                    <a:pt x="53314" y="5925"/>
                  </a:lnTo>
                  <a:lnTo>
                    <a:pt x="22419" y="33593"/>
                  </a:lnTo>
                  <a:lnTo>
                    <a:pt x="2216" y="82605"/>
                  </a:lnTo>
                  <a:lnTo>
                    <a:pt x="0" y="135992"/>
                  </a:lnTo>
                  <a:lnTo>
                    <a:pt x="6752" y="177677"/>
                  </a:lnTo>
                  <a:lnTo>
                    <a:pt x="13241" y="183773"/>
                  </a:lnTo>
                  <a:lnTo>
                    <a:pt x="22246" y="185498"/>
                  </a:lnTo>
                  <a:lnTo>
                    <a:pt x="32929" y="184308"/>
                  </a:lnTo>
                  <a:lnTo>
                    <a:pt x="54158" y="170508"/>
                  </a:lnTo>
                  <a:lnTo>
                    <a:pt x="64732" y="160277"/>
                  </a:lnTo>
                  <a:lnTo>
                    <a:pt x="79601" y="133311"/>
                  </a:lnTo>
                  <a:lnTo>
                    <a:pt x="98678" y="79518"/>
                  </a:lnTo>
                  <a:lnTo>
                    <a:pt x="102601" y="76221"/>
                  </a:lnTo>
                  <a:lnTo>
                    <a:pt x="106386" y="78701"/>
                  </a:lnTo>
                  <a:lnTo>
                    <a:pt x="110079" y="85034"/>
                  </a:lnTo>
                  <a:lnTo>
                    <a:pt x="111063" y="101430"/>
                  </a:lnTo>
                  <a:lnTo>
                    <a:pt x="107752" y="151729"/>
                  </a:lnTo>
                  <a:lnTo>
                    <a:pt x="113539" y="174746"/>
                  </a:lnTo>
                  <a:lnTo>
                    <a:pt x="118357" y="184159"/>
                  </a:lnTo>
                  <a:lnTo>
                    <a:pt x="125079" y="190435"/>
                  </a:lnTo>
                  <a:lnTo>
                    <a:pt x="159580" y="2029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726466" y="10623912"/>
              <a:ext cx="144944" cy="207475"/>
            </a:xfrm>
            <a:custGeom>
              <a:avLst/>
              <a:gdLst/>
              <a:ahLst/>
              <a:cxnLst/>
              <a:rect l="0" t="0" r="0" b="0"/>
              <a:pathLst>
                <a:path w="144944" h="207475">
                  <a:moveTo>
                    <a:pt x="115814" y="0"/>
                  </a:moveTo>
                  <a:lnTo>
                    <a:pt x="62786" y="14654"/>
                  </a:lnTo>
                  <a:lnTo>
                    <a:pt x="54726" y="20298"/>
                  </a:lnTo>
                  <a:lnTo>
                    <a:pt x="42650" y="35928"/>
                  </a:lnTo>
                  <a:lnTo>
                    <a:pt x="39623" y="54573"/>
                  </a:lnTo>
                  <a:lnTo>
                    <a:pt x="40453" y="64458"/>
                  </a:lnTo>
                  <a:lnTo>
                    <a:pt x="50735" y="84800"/>
                  </a:lnTo>
                  <a:lnTo>
                    <a:pt x="76254" y="112864"/>
                  </a:lnTo>
                  <a:lnTo>
                    <a:pt x="106042" y="132877"/>
                  </a:lnTo>
                  <a:lnTo>
                    <a:pt x="133976" y="149336"/>
                  </a:lnTo>
                  <a:lnTo>
                    <a:pt x="141960" y="155709"/>
                  </a:lnTo>
                  <a:lnTo>
                    <a:pt x="144943" y="163468"/>
                  </a:lnTo>
                  <a:lnTo>
                    <a:pt x="144592" y="172149"/>
                  </a:lnTo>
                  <a:lnTo>
                    <a:pt x="142018" y="181446"/>
                  </a:lnTo>
                  <a:lnTo>
                    <a:pt x="135623" y="188815"/>
                  </a:lnTo>
                  <a:lnTo>
                    <a:pt x="116039" y="200121"/>
                  </a:lnTo>
                  <a:lnTo>
                    <a:pt x="67527" y="207474"/>
                  </a:lnTo>
                  <a:lnTo>
                    <a:pt x="11319" y="201829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1159272" y="10592327"/>
              <a:ext cx="130033" cy="231627"/>
            </a:xfrm>
            <a:custGeom>
              <a:avLst/>
              <a:gdLst/>
              <a:ahLst/>
              <a:cxnLst/>
              <a:rect l="0" t="0" r="0" b="0"/>
              <a:pathLst>
                <a:path w="130033" h="231627">
                  <a:moveTo>
                    <a:pt x="83091" y="0"/>
                  </a:moveTo>
                  <a:lnTo>
                    <a:pt x="66323" y="5589"/>
                  </a:lnTo>
                  <a:lnTo>
                    <a:pt x="8844" y="54057"/>
                  </a:lnTo>
                  <a:lnTo>
                    <a:pt x="3177" y="64114"/>
                  </a:lnTo>
                  <a:lnTo>
                    <a:pt x="0" y="84648"/>
                  </a:lnTo>
                  <a:lnTo>
                    <a:pt x="4300" y="93866"/>
                  </a:lnTo>
                  <a:lnTo>
                    <a:pt x="21557" y="110348"/>
                  </a:lnTo>
                  <a:lnTo>
                    <a:pt x="75897" y="138808"/>
                  </a:lnTo>
                  <a:lnTo>
                    <a:pt x="123784" y="165329"/>
                  </a:lnTo>
                  <a:lnTo>
                    <a:pt x="128937" y="174560"/>
                  </a:lnTo>
                  <a:lnTo>
                    <a:pt x="130032" y="185393"/>
                  </a:lnTo>
                  <a:lnTo>
                    <a:pt x="128423" y="197295"/>
                  </a:lnTo>
                  <a:lnTo>
                    <a:pt x="121501" y="206399"/>
                  </a:lnTo>
                  <a:lnTo>
                    <a:pt x="98212" y="219635"/>
                  </a:lnTo>
                  <a:lnTo>
                    <a:pt x="42607" y="230047"/>
                  </a:lnTo>
                  <a:lnTo>
                    <a:pt x="30448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1380697" y="10623912"/>
              <a:ext cx="117146" cy="176394"/>
            </a:xfrm>
            <a:custGeom>
              <a:avLst/>
              <a:gdLst/>
              <a:ahLst/>
              <a:cxnLst/>
              <a:rect l="0" t="0" r="0" b="0"/>
              <a:pathLst>
                <a:path w="117146" h="176394">
                  <a:moveTo>
                    <a:pt x="9065" y="21057"/>
                  </a:moveTo>
                  <a:lnTo>
                    <a:pt x="5945" y="63749"/>
                  </a:lnTo>
                  <a:lnTo>
                    <a:pt x="0" y="122167"/>
                  </a:lnTo>
                  <a:lnTo>
                    <a:pt x="4559" y="164099"/>
                  </a:lnTo>
                  <a:lnTo>
                    <a:pt x="11910" y="171400"/>
                  </a:lnTo>
                  <a:lnTo>
                    <a:pt x="22660" y="175098"/>
                  </a:lnTo>
                  <a:lnTo>
                    <a:pt x="35676" y="176393"/>
                  </a:lnTo>
                  <a:lnTo>
                    <a:pt x="59496" y="168474"/>
                  </a:lnTo>
                  <a:lnTo>
                    <a:pt x="97795" y="140384"/>
                  </a:lnTo>
                  <a:lnTo>
                    <a:pt x="110112" y="116985"/>
                  </a:lnTo>
                  <a:lnTo>
                    <a:pt x="117145" y="87088"/>
                  </a:lnTo>
                  <a:lnTo>
                    <a:pt x="116372" y="54304"/>
                  </a:lnTo>
                  <a:lnTo>
                    <a:pt x="105890" y="29594"/>
                  </a:lnTo>
                  <a:lnTo>
                    <a:pt x="98181" y="19730"/>
                  </a:lnTo>
                  <a:lnTo>
                    <a:pt x="77138" y="8769"/>
                  </a:lnTo>
                  <a:lnTo>
                    <a:pt x="3012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1558218" y="10602855"/>
              <a:ext cx="210571" cy="176268"/>
            </a:xfrm>
            <a:custGeom>
              <a:avLst/>
              <a:gdLst/>
              <a:ahLst/>
              <a:cxnLst/>
              <a:rect l="0" t="0" r="0" b="0"/>
              <a:pathLst>
                <a:path w="210571" h="176268">
                  <a:moveTo>
                    <a:pt x="0" y="21057"/>
                  </a:moveTo>
                  <a:lnTo>
                    <a:pt x="34897" y="67133"/>
                  </a:lnTo>
                  <a:lnTo>
                    <a:pt x="64778" y="122922"/>
                  </a:lnTo>
                  <a:lnTo>
                    <a:pt x="81454" y="161464"/>
                  </a:lnTo>
                  <a:lnTo>
                    <a:pt x="98203" y="176267"/>
                  </a:lnTo>
                  <a:lnTo>
                    <a:pt x="105243" y="176003"/>
                  </a:lnTo>
                  <a:lnTo>
                    <a:pt x="111106" y="171147"/>
                  </a:lnTo>
                  <a:lnTo>
                    <a:pt x="147212" y="110839"/>
                  </a:lnTo>
                  <a:lnTo>
                    <a:pt x="176605" y="53374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1810902" y="10597023"/>
              <a:ext cx="157928" cy="215075"/>
            </a:xfrm>
            <a:custGeom>
              <a:avLst/>
              <a:gdLst/>
              <a:ahLst/>
              <a:cxnLst/>
              <a:rect l="0" t="0" r="0" b="0"/>
              <a:pathLst>
                <a:path w="157928" h="215075">
                  <a:moveTo>
                    <a:pt x="0" y="121645"/>
                  </a:moveTo>
                  <a:lnTo>
                    <a:pt x="11178" y="132824"/>
                  </a:lnTo>
                  <a:lnTo>
                    <a:pt x="32264" y="138312"/>
                  </a:lnTo>
                  <a:lnTo>
                    <a:pt x="58793" y="138412"/>
                  </a:lnTo>
                  <a:lnTo>
                    <a:pt x="82282" y="130657"/>
                  </a:lnTo>
                  <a:lnTo>
                    <a:pt x="115237" y="101959"/>
                  </a:lnTo>
                  <a:lnTo>
                    <a:pt x="141639" y="63820"/>
                  </a:lnTo>
                  <a:lnTo>
                    <a:pt x="147568" y="33554"/>
                  </a:lnTo>
                  <a:lnTo>
                    <a:pt x="147512" y="17294"/>
                  </a:lnTo>
                  <a:lnTo>
                    <a:pt x="142795" y="7625"/>
                  </a:lnTo>
                  <a:lnTo>
                    <a:pt x="134971" y="2348"/>
                  </a:lnTo>
                  <a:lnTo>
                    <a:pt x="125075" y="0"/>
                  </a:lnTo>
                  <a:lnTo>
                    <a:pt x="101602" y="6749"/>
                  </a:lnTo>
                  <a:lnTo>
                    <a:pt x="53994" y="34089"/>
                  </a:lnTo>
                  <a:lnTo>
                    <a:pt x="38425" y="51146"/>
                  </a:lnTo>
                  <a:lnTo>
                    <a:pt x="11129" y="111399"/>
                  </a:lnTo>
                  <a:lnTo>
                    <a:pt x="6116" y="132299"/>
                  </a:lnTo>
                  <a:lnTo>
                    <a:pt x="7787" y="153287"/>
                  </a:lnTo>
                  <a:lnTo>
                    <a:pt x="20894" y="190422"/>
                  </a:lnTo>
                  <a:lnTo>
                    <a:pt x="39312" y="207975"/>
                  </a:lnTo>
                  <a:lnTo>
                    <a:pt x="50774" y="214293"/>
                  </a:lnTo>
                  <a:lnTo>
                    <a:pt x="79108" y="215074"/>
                  </a:lnTo>
                  <a:lnTo>
                    <a:pt x="121705" y="202360"/>
                  </a:lnTo>
                  <a:lnTo>
                    <a:pt x="157927" y="1848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2058785" y="10619107"/>
              <a:ext cx="131144" cy="150696"/>
            </a:xfrm>
            <a:custGeom>
              <a:avLst/>
              <a:gdLst/>
              <a:ahLst/>
              <a:cxnLst/>
              <a:rect l="0" t="0" r="0" b="0"/>
              <a:pathLst>
                <a:path w="131144" h="150696">
                  <a:moveTo>
                    <a:pt x="25858" y="4805"/>
                  </a:moveTo>
                  <a:lnTo>
                    <a:pt x="22738" y="53736"/>
                  </a:lnTo>
                  <a:lnTo>
                    <a:pt x="11203" y="107277"/>
                  </a:lnTo>
                  <a:lnTo>
                    <a:pt x="0" y="150695"/>
                  </a:lnTo>
                  <a:lnTo>
                    <a:pt x="12630" y="93792"/>
                  </a:lnTo>
                  <a:lnTo>
                    <a:pt x="23758" y="60028"/>
                  </a:lnTo>
                  <a:lnTo>
                    <a:pt x="54581" y="14056"/>
                  </a:lnTo>
                  <a:lnTo>
                    <a:pt x="63724" y="7462"/>
                  </a:lnTo>
                  <a:lnTo>
                    <a:pt x="86361" y="136"/>
                  </a:lnTo>
                  <a:lnTo>
                    <a:pt x="105780" y="0"/>
                  </a:lnTo>
                  <a:lnTo>
                    <a:pt x="131143" y="48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2263627" y="10619184"/>
              <a:ext cx="157598" cy="190675"/>
            </a:xfrm>
            <a:custGeom>
              <a:avLst/>
              <a:gdLst/>
              <a:ahLst/>
              <a:cxnLst/>
              <a:rect l="0" t="0" r="0" b="0"/>
              <a:pathLst>
                <a:path w="157598" h="190675">
                  <a:moveTo>
                    <a:pt x="0" y="99484"/>
                  </a:moveTo>
                  <a:lnTo>
                    <a:pt x="16768" y="105074"/>
                  </a:lnTo>
                  <a:lnTo>
                    <a:pt x="34359" y="104698"/>
                  </a:lnTo>
                  <a:lnTo>
                    <a:pt x="67112" y="94790"/>
                  </a:lnTo>
                  <a:lnTo>
                    <a:pt x="100214" y="77037"/>
                  </a:lnTo>
                  <a:lnTo>
                    <a:pt x="137949" y="44488"/>
                  </a:lnTo>
                  <a:lnTo>
                    <a:pt x="157597" y="14558"/>
                  </a:lnTo>
                  <a:lnTo>
                    <a:pt x="156537" y="7772"/>
                  </a:lnTo>
                  <a:lnTo>
                    <a:pt x="151152" y="3247"/>
                  </a:lnTo>
                  <a:lnTo>
                    <a:pt x="142882" y="231"/>
                  </a:lnTo>
                  <a:lnTo>
                    <a:pt x="124334" y="0"/>
                  </a:lnTo>
                  <a:lnTo>
                    <a:pt x="105562" y="4966"/>
                  </a:lnTo>
                  <a:lnTo>
                    <a:pt x="89421" y="14972"/>
                  </a:lnTo>
                  <a:lnTo>
                    <a:pt x="53928" y="63337"/>
                  </a:lnTo>
                  <a:lnTo>
                    <a:pt x="29170" y="119941"/>
                  </a:lnTo>
                  <a:lnTo>
                    <a:pt x="27782" y="144451"/>
                  </a:lnTo>
                  <a:lnTo>
                    <a:pt x="29050" y="157538"/>
                  </a:lnTo>
                  <a:lnTo>
                    <a:pt x="39817" y="178318"/>
                  </a:lnTo>
                  <a:lnTo>
                    <a:pt x="47602" y="187135"/>
                  </a:lnTo>
                  <a:lnTo>
                    <a:pt x="58641" y="190674"/>
                  </a:lnTo>
                  <a:lnTo>
                    <a:pt x="99783" y="185645"/>
                  </a:lnTo>
                  <a:lnTo>
                    <a:pt x="147399" y="1731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2572973" y="10592327"/>
              <a:ext cx="27567" cy="210570"/>
            </a:xfrm>
            <a:custGeom>
              <a:avLst/>
              <a:gdLst/>
              <a:ahLst/>
              <a:cxnLst/>
              <a:rect l="0" t="0" r="0" b="0"/>
              <a:pathLst>
                <a:path w="27567" h="210570">
                  <a:moveTo>
                    <a:pt x="27566" y="0"/>
                  </a:moveTo>
                  <a:lnTo>
                    <a:pt x="12912" y="60729"/>
                  </a:lnTo>
                  <a:lnTo>
                    <a:pt x="538" y="115591"/>
                  </a:lnTo>
                  <a:lnTo>
                    <a:pt x="0" y="177208"/>
                  </a:lnTo>
                  <a:lnTo>
                    <a:pt x="4786" y="200421"/>
                  </a:lnTo>
                  <a:lnTo>
                    <a:pt x="7700" y="204974"/>
                  </a:lnTo>
                  <a:lnTo>
                    <a:pt x="17038" y="210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2674067" y="10581149"/>
              <a:ext cx="516069" cy="396356"/>
            </a:xfrm>
            <a:custGeom>
              <a:avLst/>
              <a:gdLst/>
              <a:ahLst/>
              <a:cxnLst/>
              <a:rect l="0" t="0" r="0" b="0"/>
              <a:pathLst>
                <a:path w="516069" h="396356">
                  <a:moveTo>
                    <a:pt x="147570" y="11178"/>
                  </a:moveTo>
                  <a:lnTo>
                    <a:pt x="130803" y="0"/>
                  </a:lnTo>
                  <a:lnTo>
                    <a:pt x="106973" y="751"/>
                  </a:lnTo>
                  <a:lnTo>
                    <a:pt x="78054" y="11223"/>
                  </a:lnTo>
                  <a:lnTo>
                    <a:pt x="49604" y="31475"/>
                  </a:lnTo>
                  <a:lnTo>
                    <a:pt x="18458" y="74773"/>
                  </a:lnTo>
                  <a:lnTo>
                    <a:pt x="0" y="119058"/>
                  </a:lnTo>
                  <a:lnTo>
                    <a:pt x="57" y="129891"/>
                  </a:lnTo>
                  <a:lnTo>
                    <a:pt x="3605" y="138284"/>
                  </a:lnTo>
                  <a:lnTo>
                    <a:pt x="9479" y="145048"/>
                  </a:lnTo>
                  <a:lnTo>
                    <a:pt x="15735" y="147218"/>
                  </a:lnTo>
                  <a:lnTo>
                    <a:pt x="22246" y="146324"/>
                  </a:lnTo>
                  <a:lnTo>
                    <a:pt x="35719" y="139093"/>
                  </a:lnTo>
                  <a:lnTo>
                    <a:pt x="49505" y="128081"/>
                  </a:lnTo>
                  <a:lnTo>
                    <a:pt x="91436" y="70044"/>
                  </a:lnTo>
                  <a:lnTo>
                    <a:pt x="106892" y="41488"/>
                  </a:lnTo>
                  <a:lnTo>
                    <a:pt x="112262" y="38404"/>
                  </a:lnTo>
                  <a:lnTo>
                    <a:pt x="118183" y="39857"/>
                  </a:lnTo>
                  <a:lnTo>
                    <a:pt x="124469" y="44335"/>
                  </a:lnTo>
                  <a:lnTo>
                    <a:pt x="131454" y="64908"/>
                  </a:lnTo>
                  <a:lnTo>
                    <a:pt x="135938" y="120187"/>
                  </a:lnTo>
                  <a:lnTo>
                    <a:pt x="136824" y="176167"/>
                  </a:lnTo>
                  <a:lnTo>
                    <a:pt x="136999" y="232284"/>
                  </a:lnTo>
                  <a:lnTo>
                    <a:pt x="137029" y="283751"/>
                  </a:lnTo>
                  <a:lnTo>
                    <a:pt x="130799" y="341504"/>
                  </a:lnTo>
                  <a:lnTo>
                    <a:pt x="114135" y="382013"/>
                  </a:lnTo>
                  <a:lnTo>
                    <a:pt x="107733" y="391762"/>
                  </a:lnTo>
                  <a:lnTo>
                    <a:pt x="99955" y="395922"/>
                  </a:lnTo>
                  <a:lnTo>
                    <a:pt x="91260" y="396355"/>
                  </a:lnTo>
                  <a:lnTo>
                    <a:pt x="81954" y="394304"/>
                  </a:lnTo>
                  <a:lnTo>
                    <a:pt x="75750" y="387088"/>
                  </a:lnTo>
                  <a:lnTo>
                    <a:pt x="59387" y="328471"/>
                  </a:lnTo>
                  <a:lnTo>
                    <a:pt x="60351" y="290284"/>
                  </a:lnTo>
                  <a:lnTo>
                    <a:pt x="73635" y="232567"/>
                  </a:lnTo>
                  <a:lnTo>
                    <a:pt x="97914" y="172152"/>
                  </a:lnTo>
                  <a:lnTo>
                    <a:pt x="113620" y="131534"/>
                  </a:lnTo>
                  <a:lnTo>
                    <a:pt x="160939" y="71454"/>
                  </a:lnTo>
                  <a:lnTo>
                    <a:pt x="183637" y="44245"/>
                  </a:lnTo>
                  <a:lnTo>
                    <a:pt x="213239" y="27734"/>
                  </a:lnTo>
                  <a:lnTo>
                    <a:pt x="237978" y="19316"/>
                  </a:lnTo>
                  <a:lnTo>
                    <a:pt x="249956" y="21283"/>
                  </a:lnTo>
                  <a:lnTo>
                    <a:pt x="272624" y="35946"/>
                  </a:lnTo>
                  <a:lnTo>
                    <a:pt x="285038" y="61180"/>
                  </a:lnTo>
                  <a:lnTo>
                    <a:pt x="292027" y="108271"/>
                  </a:lnTo>
                  <a:lnTo>
                    <a:pt x="294388" y="170997"/>
                  </a:lnTo>
                  <a:lnTo>
                    <a:pt x="294582" y="175046"/>
                  </a:lnTo>
                  <a:lnTo>
                    <a:pt x="300508" y="119224"/>
                  </a:lnTo>
                  <a:lnTo>
                    <a:pt x="320787" y="72697"/>
                  </a:lnTo>
                  <a:lnTo>
                    <a:pt x="343433" y="40454"/>
                  </a:lnTo>
                  <a:lnTo>
                    <a:pt x="370550" y="21672"/>
                  </a:lnTo>
                  <a:lnTo>
                    <a:pt x="393682" y="18962"/>
                  </a:lnTo>
                  <a:lnTo>
                    <a:pt x="406401" y="19877"/>
                  </a:lnTo>
                  <a:lnTo>
                    <a:pt x="446659" y="37932"/>
                  </a:lnTo>
                  <a:lnTo>
                    <a:pt x="468062" y="58943"/>
                  </a:lnTo>
                  <a:lnTo>
                    <a:pt x="490146" y="97080"/>
                  </a:lnTo>
                  <a:lnTo>
                    <a:pt x="516068" y="1480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3337534" y="10592327"/>
              <a:ext cx="147400" cy="21057"/>
            </a:xfrm>
            <a:custGeom>
              <a:avLst/>
              <a:gdLst/>
              <a:ahLst/>
              <a:cxnLst/>
              <a:rect l="0" t="0" r="0" b="0"/>
              <a:pathLst>
                <a:path w="147400" h="21057">
                  <a:moveTo>
                    <a:pt x="0" y="0"/>
                  </a:moveTo>
                  <a:lnTo>
                    <a:pt x="58617" y="5589"/>
                  </a:lnTo>
                  <a:lnTo>
                    <a:pt x="116517" y="16787"/>
                  </a:lnTo>
                  <a:lnTo>
                    <a:pt x="147399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3400705" y="10518627"/>
              <a:ext cx="21058" cy="189514"/>
            </a:xfrm>
            <a:custGeom>
              <a:avLst/>
              <a:gdLst/>
              <a:ahLst/>
              <a:cxnLst/>
              <a:rect l="0" t="0" r="0" b="0"/>
              <a:pathLst>
                <a:path w="21058" h="189514">
                  <a:moveTo>
                    <a:pt x="21057" y="0"/>
                  </a:moveTo>
                  <a:lnTo>
                    <a:pt x="13821" y="27556"/>
                  </a:lnTo>
                  <a:lnTo>
                    <a:pt x="8059" y="86899"/>
                  </a:lnTo>
                  <a:lnTo>
                    <a:pt x="1592" y="149357"/>
                  </a:lnTo>
                  <a:lnTo>
                    <a:pt x="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160196" y="11034523"/>
              <a:ext cx="222137" cy="351477"/>
            </a:xfrm>
            <a:custGeom>
              <a:avLst/>
              <a:gdLst/>
              <a:ahLst/>
              <a:cxnLst/>
              <a:rect l="0" t="0" r="0" b="0"/>
              <a:pathLst>
                <a:path w="222137" h="351477">
                  <a:moveTo>
                    <a:pt x="208301" y="0"/>
                  </a:moveTo>
                  <a:lnTo>
                    <a:pt x="159371" y="22907"/>
                  </a:lnTo>
                  <a:lnTo>
                    <a:pt x="117764" y="45782"/>
                  </a:lnTo>
                  <a:lnTo>
                    <a:pt x="77854" y="84953"/>
                  </a:lnTo>
                  <a:lnTo>
                    <a:pt x="40229" y="148419"/>
                  </a:lnTo>
                  <a:lnTo>
                    <a:pt x="17434" y="203753"/>
                  </a:lnTo>
                  <a:lnTo>
                    <a:pt x="2837" y="254847"/>
                  </a:lnTo>
                  <a:lnTo>
                    <a:pt x="0" y="289910"/>
                  </a:lnTo>
                  <a:lnTo>
                    <a:pt x="8099" y="319532"/>
                  </a:lnTo>
                  <a:lnTo>
                    <a:pt x="15171" y="332344"/>
                  </a:lnTo>
                  <a:lnTo>
                    <a:pt x="24566" y="340887"/>
                  </a:lnTo>
                  <a:lnTo>
                    <a:pt x="47482" y="350377"/>
                  </a:lnTo>
                  <a:lnTo>
                    <a:pt x="70146" y="351476"/>
                  </a:lnTo>
                  <a:lnTo>
                    <a:pt x="94256" y="345725"/>
                  </a:lnTo>
                  <a:lnTo>
                    <a:pt x="148036" y="316556"/>
                  </a:lnTo>
                  <a:lnTo>
                    <a:pt x="204346" y="266763"/>
                  </a:lnTo>
                  <a:lnTo>
                    <a:pt x="220128" y="234499"/>
                  </a:lnTo>
                  <a:lnTo>
                    <a:pt x="222136" y="211846"/>
                  </a:lnTo>
                  <a:lnTo>
                    <a:pt x="221034" y="200893"/>
                  </a:lnTo>
                  <a:lnTo>
                    <a:pt x="215620" y="192420"/>
                  </a:lnTo>
                  <a:lnTo>
                    <a:pt x="197126" y="179887"/>
                  </a:lnTo>
                  <a:lnTo>
                    <a:pt x="160407" y="171843"/>
                  </a:lnTo>
                  <a:lnTo>
                    <a:pt x="139832" y="176200"/>
                  </a:lnTo>
                  <a:lnTo>
                    <a:pt x="103016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42197" y="11037389"/>
              <a:ext cx="210571" cy="312991"/>
            </a:xfrm>
            <a:custGeom>
              <a:avLst/>
              <a:gdLst/>
              <a:ahLst/>
              <a:cxnLst/>
              <a:rect l="0" t="0" r="0" b="0"/>
              <a:pathLst>
                <a:path w="210571" h="312991">
                  <a:moveTo>
                    <a:pt x="0" y="312990"/>
                  </a:moveTo>
                  <a:lnTo>
                    <a:pt x="26025" y="264058"/>
                  </a:lnTo>
                  <a:lnTo>
                    <a:pt x="52974" y="204928"/>
                  </a:lnTo>
                  <a:lnTo>
                    <a:pt x="76400" y="142434"/>
                  </a:lnTo>
                  <a:lnTo>
                    <a:pt x="96720" y="87967"/>
                  </a:lnTo>
                  <a:lnTo>
                    <a:pt x="120404" y="41723"/>
                  </a:lnTo>
                  <a:lnTo>
                    <a:pt x="154560" y="1433"/>
                  </a:lnTo>
                  <a:lnTo>
                    <a:pt x="161532" y="0"/>
                  </a:lnTo>
                  <a:lnTo>
                    <a:pt x="168519" y="2554"/>
                  </a:lnTo>
                  <a:lnTo>
                    <a:pt x="175517" y="7767"/>
                  </a:lnTo>
                  <a:lnTo>
                    <a:pt x="186412" y="29156"/>
                  </a:lnTo>
                  <a:lnTo>
                    <a:pt x="202938" y="84958"/>
                  </a:lnTo>
                  <a:lnTo>
                    <a:pt x="209062" y="143380"/>
                  </a:lnTo>
                  <a:lnTo>
                    <a:pt x="210123" y="196444"/>
                  </a:lnTo>
                  <a:lnTo>
                    <a:pt x="210570" y="2498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558010" y="11171394"/>
              <a:ext cx="94758" cy="21058"/>
            </a:xfrm>
            <a:custGeom>
              <a:avLst/>
              <a:gdLst/>
              <a:ahLst/>
              <a:cxnLst/>
              <a:rect l="0" t="0" r="0" b="0"/>
              <a:pathLst>
                <a:path w="94758" h="21058">
                  <a:moveTo>
                    <a:pt x="0" y="0"/>
                  </a:moveTo>
                  <a:lnTo>
                    <a:pt x="16768" y="11178"/>
                  </a:lnTo>
                  <a:lnTo>
                    <a:pt x="49552" y="18130"/>
                  </a:lnTo>
                  <a:lnTo>
                    <a:pt x="94757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989642" y="11087591"/>
              <a:ext cx="147437" cy="202307"/>
            </a:xfrm>
            <a:custGeom>
              <a:avLst/>
              <a:gdLst/>
              <a:ahLst/>
              <a:cxnLst/>
              <a:rect l="0" t="0" r="0" b="0"/>
              <a:pathLst>
                <a:path w="147437" h="202307">
                  <a:moveTo>
                    <a:pt x="105322" y="62745"/>
                  </a:moveTo>
                  <a:lnTo>
                    <a:pt x="114897" y="94028"/>
                  </a:lnTo>
                  <a:lnTo>
                    <a:pt x="125565" y="110184"/>
                  </a:lnTo>
                  <a:lnTo>
                    <a:pt x="130516" y="110749"/>
                  </a:lnTo>
                  <a:lnTo>
                    <a:pt x="134986" y="106446"/>
                  </a:lnTo>
                  <a:lnTo>
                    <a:pt x="139136" y="98898"/>
                  </a:lnTo>
                  <a:lnTo>
                    <a:pt x="144977" y="65919"/>
                  </a:lnTo>
                  <a:lnTo>
                    <a:pt x="135529" y="26512"/>
                  </a:lnTo>
                  <a:lnTo>
                    <a:pt x="127799" y="16363"/>
                  </a:lnTo>
                  <a:lnTo>
                    <a:pt x="106733" y="1967"/>
                  </a:lnTo>
                  <a:lnTo>
                    <a:pt x="94564" y="0"/>
                  </a:lnTo>
                  <a:lnTo>
                    <a:pt x="68565" y="4053"/>
                  </a:lnTo>
                  <a:lnTo>
                    <a:pt x="44532" y="23012"/>
                  </a:lnTo>
                  <a:lnTo>
                    <a:pt x="14390" y="66571"/>
                  </a:lnTo>
                  <a:lnTo>
                    <a:pt x="6096" y="82843"/>
                  </a:lnTo>
                  <a:lnTo>
                    <a:pt x="0" y="119641"/>
                  </a:lnTo>
                  <a:lnTo>
                    <a:pt x="2360" y="155883"/>
                  </a:lnTo>
                  <a:lnTo>
                    <a:pt x="11208" y="183689"/>
                  </a:lnTo>
                  <a:lnTo>
                    <a:pt x="20352" y="192507"/>
                  </a:lnTo>
                  <a:lnTo>
                    <a:pt x="46111" y="202306"/>
                  </a:lnTo>
                  <a:lnTo>
                    <a:pt x="73936" y="197302"/>
                  </a:lnTo>
                  <a:lnTo>
                    <a:pt x="137170" y="163539"/>
                  </a:lnTo>
                  <a:lnTo>
                    <a:pt x="147436" y="1575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1300507" y="10960824"/>
              <a:ext cx="26085" cy="305327"/>
            </a:xfrm>
            <a:custGeom>
              <a:avLst/>
              <a:gdLst/>
              <a:ahLst/>
              <a:cxnLst/>
              <a:rect l="0" t="0" r="0" b="0"/>
              <a:pathLst>
                <a:path w="26085" h="305327">
                  <a:moveTo>
                    <a:pt x="26084" y="0"/>
                  </a:moveTo>
                  <a:lnTo>
                    <a:pt x="22964" y="42692"/>
                  </a:lnTo>
                  <a:lnTo>
                    <a:pt x="14631" y="86349"/>
                  </a:lnTo>
                  <a:lnTo>
                    <a:pt x="7872" y="141788"/>
                  </a:lnTo>
                  <a:lnTo>
                    <a:pt x="0" y="202443"/>
                  </a:lnTo>
                  <a:lnTo>
                    <a:pt x="2821" y="264380"/>
                  </a:lnTo>
                  <a:lnTo>
                    <a:pt x="5027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1417594" y="10929238"/>
              <a:ext cx="182739" cy="309111"/>
            </a:xfrm>
            <a:custGeom>
              <a:avLst/>
              <a:gdLst/>
              <a:ahLst/>
              <a:cxnLst/>
              <a:rect l="0" t="0" r="0" b="0"/>
              <a:pathLst>
                <a:path w="182739" h="309111">
                  <a:moveTo>
                    <a:pt x="182738" y="0"/>
                  </a:moveTo>
                  <a:lnTo>
                    <a:pt x="171285" y="60383"/>
                  </a:lnTo>
                  <a:lnTo>
                    <a:pt x="164526" y="111869"/>
                  </a:lnTo>
                  <a:lnTo>
                    <a:pt x="162524" y="162998"/>
                  </a:lnTo>
                  <a:lnTo>
                    <a:pt x="161930" y="216362"/>
                  </a:lnTo>
                  <a:lnTo>
                    <a:pt x="161792" y="237711"/>
                  </a:lnTo>
                  <a:lnTo>
                    <a:pt x="161730" y="231602"/>
                  </a:lnTo>
                  <a:lnTo>
                    <a:pt x="150517" y="201854"/>
                  </a:lnTo>
                  <a:lnTo>
                    <a:pt x="135662" y="186029"/>
                  </a:lnTo>
                  <a:lnTo>
                    <a:pt x="126788" y="180171"/>
                  </a:lnTo>
                  <a:lnTo>
                    <a:pt x="91940" y="171928"/>
                  </a:lnTo>
                  <a:lnTo>
                    <a:pt x="65564" y="179358"/>
                  </a:lnTo>
                  <a:lnTo>
                    <a:pt x="39414" y="195529"/>
                  </a:lnTo>
                  <a:lnTo>
                    <a:pt x="16093" y="218313"/>
                  </a:lnTo>
                  <a:lnTo>
                    <a:pt x="3388" y="244037"/>
                  </a:lnTo>
                  <a:lnTo>
                    <a:pt x="0" y="257447"/>
                  </a:lnTo>
                  <a:lnTo>
                    <a:pt x="2475" y="281708"/>
                  </a:lnTo>
                  <a:lnTo>
                    <a:pt x="6411" y="293090"/>
                  </a:lnTo>
                  <a:lnTo>
                    <a:pt x="13714" y="300679"/>
                  </a:lnTo>
                  <a:lnTo>
                    <a:pt x="34306" y="309110"/>
                  </a:lnTo>
                  <a:lnTo>
                    <a:pt x="62176" y="306619"/>
                  </a:lnTo>
                  <a:lnTo>
                    <a:pt x="90550" y="297712"/>
                  </a:lnTo>
                  <a:lnTo>
                    <a:pt x="127830" y="279170"/>
                  </a:lnTo>
                  <a:lnTo>
                    <a:pt x="151152" y="273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1863544" y="11041798"/>
              <a:ext cx="206117" cy="192768"/>
            </a:xfrm>
            <a:custGeom>
              <a:avLst/>
              <a:gdLst/>
              <a:ahLst/>
              <a:cxnLst/>
              <a:rect l="0" t="0" r="0" b="0"/>
              <a:pathLst>
                <a:path w="206117" h="192768">
                  <a:moveTo>
                    <a:pt x="0" y="3254"/>
                  </a:moveTo>
                  <a:lnTo>
                    <a:pt x="8333" y="60518"/>
                  </a:lnTo>
                  <a:lnTo>
                    <a:pt x="10095" y="121410"/>
                  </a:lnTo>
                  <a:lnTo>
                    <a:pt x="4377" y="160734"/>
                  </a:lnTo>
                  <a:lnTo>
                    <a:pt x="20666" y="106905"/>
                  </a:lnTo>
                  <a:lnTo>
                    <a:pt x="53053" y="49659"/>
                  </a:lnTo>
                  <a:lnTo>
                    <a:pt x="80800" y="18139"/>
                  </a:lnTo>
                  <a:lnTo>
                    <a:pt x="107389" y="2075"/>
                  </a:lnTo>
                  <a:lnTo>
                    <a:pt x="130397" y="0"/>
                  </a:lnTo>
                  <a:lnTo>
                    <a:pt x="153880" y="4148"/>
                  </a:lnTo>
                  <a:lnTo>
                    <a:pt x="172116" y="13790"/>
                  </a:lnTo>
                  <a:lnTo>
                    <a:pt x="195537" y="43550"/>
                  </a:lnTo>
                  <a:lnTo>
                    <a:pt x="206116" y="93182"/>
                  </a:lnTo>
                  <a:lnTo>
                    <a:pt x="202455" y="147620"/>
                  </a:lnTo>
                  <a:lnTo>
                    <a:pt x="200042" y="1927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2189928" y="11055581"/>
              <a:ext cx="152259" cy="138884"/>
            </a:xfrm>
            <a:custGeom>
              <a:avLst/>
              <a:gdLst/>
              <a:ahLst/>
              <a:cxnLst/>
              <a:rect l="0" t="0" r="0" b="0"/>
              <a:pathLst>
                <a:path w="152259" h="138884">
                  <a:moveTo>
                    <a:pt x="0" y="0"/>
                  </a:moveTo>
                  <a:lnTo>
                    <a:pt x="0" y="57263"/>
                  </a:lnTo>
                  <a:lnTo>
                    <a:pt x="2339" y="87452"/>
                  </a:lnTo>
                  <a:lnTo>
                    <a:pt x="11178" y="112567"/>
                  </a:lnTo>
                  <a:lnTo>
                    <a:pt x="26025" y="129188"/>
                  </a:lnTo>
                  <a:lnTo>
                    <a:pt x="34897" y="135258"/>
                  </a:lnTo>
                  <a:lnTo>
                    <a:pt x="54114" y="138883"/>
                  </a:lnTo>
                  <a:lnTo>
                    <a:pt x="64152" y="138212"/>
                  </a:lnTo>
                  <a:lnTo>
                    <a:pt x="81544" y="131228"/>
                  </a:lnTo>
                  <a:lnTo>
                    <a:pt x="138793" y="81817"/>
                  </a:lnTo>
                  <a:lnTo>
                    <a:pt x="149423" y="58980"/>
                  </a:lnTo>
                  <a:lnTo>
                    <a:pt x="152258" y="46339"/>
                  </a:lnTo>
                  <a:lnTo>
                    <a:pt x="151808" y="35571"/>
                  </a:lnTo>
                  <a:lnTo>
                    <a:pt x="145069" y="17369"/>
                  </a:lnTo>
                  <a:lnTo>
                    <a:pt x="137656" y="11579"/>
                  </a:lnTo>
                  <a:lnTo>
                    <a:pt x="116942" y="5146"/>
                  </a:lnTo>
                  <a:lnTo>
                    <a:pt x="84562" y="7114"/>
                  </a:lnTo>
                  <a:lnTo>
                    <a:pt x="26415" y="18411"/>
                  </a:lnTo>
                  <a:lnTo>
                    <a:pt x="0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2495254" y="10908181"/>
              <a:ext cx="18212" cy="294800"/>
            </a:xfrm>
            <a:custGeom>
              <a:avLst/>
              <a:gdLst/>
              <a:ahLst/>
              <a:cxnLst/>
              <a:rect l="0" t="0" r="0" b="0"/>
              <a:pathLst>
                <a:path w="18212" h="294800">
                  <a:moveTo>
                    <a:pt x="0" y="0"/>
                  </a:moveTo>
                  <a:lnTo>
                    <a:pt x="11453" y="55171"/>
                  </a:lnTo>
                  <a:lnTo>
                    <a:pt x="18211" y="110324"/>
                  </a:lnTo>
                  <a:lnTo>
                    <a:pt x="14906" y="170882"/>
                  </a:lnTo>
                  <a:lnTo>
                    <a:pt x="11825" y="224937"/>
                  </a:lnTo>
                  <a:lnTo>
                    <a:pt x="11105" y="255560"/>
                  </a:lnTo>
                  <a:lnTo>
                    <a:pt x="10529" y="294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2442612" y="10971352"/>
              <a:ext cx="157928" cy="115815"/>
            </a:xfrm>
            <a:custGeom>
              <a:avLst/>
              <a:gdLst/>
              <a:ahLst/>
              <a:cxnLst/>
              <a:rect l="0" t="0" r="0" b="0"/>
              <a:pathLst>
                <a:path w="157928" h="115815">
                  <a:moveTo>
                    <a:pt x="157927" y="0"/>
                  </a:moveTo>
                  <a:lnTo>
                    <a:pt x="133880" y="9575"/>
                  </a:lnTo>
                  <a:lnTo>
                    <a:pt x="81566" y="50582"/>
                  </a:lnTo>
                  <a:lnTo>
                    <a:pt x="20284" y="100979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2783986" y="10965393"/>
              <a:ext cx="364230" cy="226821"/>
            </a:xfrm>
            <a:custGeom>
              <a:avLst/>
              <a:gdLst/>
              <a:ahLst/>
              <a:cxnLst/>
              <a:rect l="0" t="0" r="0" b="0"/>
              <a:pathLst>
                <a:path w="364230" h="226821">
                  <a:moveTo>
                    <a:pt x="6066" y="90188"/>
                  </a:moveTo>
                  <a:lnTo>
                    <a:pt x="6066" y="139118"/>
                  </a:lnTo>
                  <a:lnTo>
                    <a:pt x="477" y="198249"/>
                  </a:lnTo>
                  <a:lnTo>
                    <a:pt x="0" y="203173"/>
                  </a:lnTo>
                  <a:lnTo>
                    <a:pt x="852" y="201776"/>
                  </a:lnTo>
                  <a:lnTo>
                    <a:pt x="17061" y="143730"/>
                  </a:lnTo>
                  <a:lnTo>
                    <a:pt x="26160" y="121003"/>
                  </a:lnTo>
                  <a:lnTo>
                    <a:pt x="70497" y="60118"/>
                  </a:lnTo>
                  <a:lnTo>
                    <a:pt x="81775" y="53763"/>
                  </a:lnTo>
                  <a:lnTo>
                    <a:pt x="106785" y="49822"/>
                  </a:lnTo>
                  <a:lnTo>
                    <a:pt x="147173" y="59770"/>
                  </a:lnTo>
                  <a:lnTo>
                    <a:pt x="168606" y="74329"/>
                  </a:lnTo>
                  <a:lnTo>
                    <a:pt x="210008" y="112883"/>
                  </a:lnTo>
                  <a:lnTo>
                    <a:pt x="228898" y="122891"/>
                  </a:lnTo>
                  <a:lnTo>
                    <a:pt x="264853" y="129514"/>
                  </a:lnTo>
                  <a:lnTo>
                    <a:pt x="288368" y="124823"/>
                  </a:lnTo>
                  <a:lnTo>
                    <a:pt x="310518" y="113770"/>
                  </a:lnTo>
                  <a:lnTo>
                    <a:pt x="341549" y="86646"/>
                  </a:lnTo>
                  <a:lnTo>
                    <a:pt x="358331" y="62487"/>
                  </a:lnTo>
                  <a:lnTo>
                    <a:pt x="364229" y="33033"/>
                  </a:lnTo>
                  <a:lnTo>
                    <a:pt x="364164" y="16989"/>
                  </a:lnTo>
                  <a:lnTo>
                    <a:pt x="360612" y="7464"/>
                  </a:lnTo>
                  <a:lnTo>
                    <a:pt x="354734" y="2283"/>
                  </a:lnTo>
                  <a:lnTo>
                    <a:pt x="347306" y="0"/>
                  </a:lnTo>
                  <a:lnTo>
                    <a:pt x="326574" y="6820"/>
                  </a:lnTo>
                  <a:lnTo>
                    <a:pt x="304102" y="21550"/>
                  </a:lnTo>
                  <a:lnTo>
                    <a:pt x="255833" y="80103"/>
                  </a:lnTo>
                  <a:lnTo>
                    <a:pt x="225813" y="132360"/>
                  </a:lnTo>
                  <a:lnTo>
                    <a:pt x="213766" y="163904"/>
                  </a:lnTo>
                  <a:lnTo>
                    <a:pt x="213966" y="201066"/>
                  </a:lnTo>
                  <a:lnTo>
                    <a:pt x="218365" y="210901"/>
                  </a:lnTo>
                  <a:lnTo>
                    <a:pt x="232612" y="224946"/>
                  </a:lnTo>
                  <a:lnTo>
                    <a:pt x="242495" y="226820"/>
                  </a:lnTo>
                  <a:lnTo>
                    <a:pt x="265953" y="222663"/>
                  </a:lnTo>
                  <a:lnTo>
                    <a:pt x="305468" y="195990"/>
                  </a:lnTo>
                  <a:lnTo>
                    <a:pt x="364035" y="1428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3232624" y="10928983"/>
              <a:ext cx="296263" cy="184344"/>
            </a:xfrm>
            <a:custGeom>
              <a:avLst/>
              <a:gdLst/>
              <a:ahLst/>
              <a:cxnLst/>
              <a:rect l="0" t="0" r="0" b="0"/>
              <a:pathLst>
                <a:path w="296263" h="184344">
                  <a:moveTo>
                    <a:pt x="20682" y="42369"/>
                  </a:moveTo>
                  <a:lnTo>
                    <a:pt x="3893" y="105819"/>
                  </a:lnTo>
                  <a:lnTo>
                    <a:pt x="468" y="167034"/>
                  </a:lnTo>
                  <a:lnTo>
                    <a:pt x="0" y="184343"/>
                  </a:lnTo>
                  <a:lnTo>
                    <a:pt x="2818" y="147622"/>
                  </a:lnTo>
                  <a:lnTo>
                    <a:pt x="18762" y="95008"/>
                  </a:lnTo>
                  <a:lnTo>
                    <a:pt x="45866" y="52897"/>
                  </a:lnTo>
                  <a:lnTo>
                    <a:pt x="55018" y="42369"/>
                  </a:lnTo>
                  <a:lnTo>
                    <a:pt x="77667" y="30671"/>
                  </a:lnTo>
                  <a:lnTo>
                    <a:pt x="90257" y="27552"/>
                  </a:lnTo>
                  <a:lnTo>
                    <a:pt x="102160" y="28981"/>
                  </a:lnTo>
                  <a:lnTo>
                    <a:pt x="124745" y="39929"/>
                  </a:lnTo>
                  <a:lnTo>
                    <a:pt x="140241" y="56492"/>
                  </a:lnTo>
                  <a:lnTo>
                    <a:pt x="151029" y="77892"/>
                  </a:lnTo>
                  <a:lnTo>
                    <a:pt x="161339" y="121655"/>
                  </a:lnTo>
                  <a:lnTo>
                    <a:pt x="159194" y="155419"/>
                  </a:lnTo>
                  <a:lnTo>
                    <a:pt x="158647" y="154000"/>
                  </a:lnTo>
                  <a:lnTo>
                    <a:pt x="159209" y="141116"/>
                  </a:lnTo>
                  <a:lnTo>
                    <a:pt x="175553" y="83909"/>
                  </a:lnTo>
                  <a:lnTo>
                    <a:pt x="188102" y="52727"/>
                  </a:lnTo>
                  <a:lnTo>
                    <a:pt x="213008" y="22431"/>
                  </a:lnTo>
                  <a:lnTo>
                    <a:pt x="232502" y="5822"/>
                  </a:lnTo>
                  <a:lnTo>
                    <a:pt x="255984" y="0"/>
                  </a:lnTo>
                  <a:lnTo>
                    <a:pt x="268797" y="86"/>
                  </a:lnTo>
                  <a:lnTo>
                    <a:pt x="278509" y="5991"/>
                  </a:lnTo>
                  <a:lnTo>
                    <a:pt x="292419" y="28151"/>
                  </a:lnTo>
                  <a:lnTo>
                    <a:pt x="296262" y="60617"/>
                  </a:lnTo>
                  <a:lnTo>
                    <a:pt x="288729" y="112117"/>
                  </a:lnTo>
                  <a:lnTo>
                    <a:pt x="274798" y="150772"/>
                  </a:lnTo>
                  <a:lnTo>
                    <a:pt x="262837" y="179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3639026" y="10920271"/>
              <a:ext cx="141791" cy="206819"/>
            </a:xfrm>
            <a:custGeom>
              <a:avLst/>
              <a:gdLst/>
              <a:ahLst/>
              <a:cxnLst/>
              <a:rect l="0" t="0" r="0" b="0"/>
              <a:pathLst>
                <a:path w="141791" h="206819">
                  <a:moveTo>
                    <a:pt x="24891" y="30025"/>
                  </a:moveTo>
                  <a:lnTo>
                    <a:pt x="16558" y="67503"/>
                  </a:lnTo>
                  <a:lnTo>
                    <a:pt x="6246" y="126511"/>
                  </a:lnTo>
                  <a:lnTo>
                    <a:pt x="0" y="170657"/>
                  </a:lnTo>
                  <a:lnTo>
                    <a:pt x="6419" y="195473"/>
                  </a:lnTo>
                  <a:lnTo>
                    <a:pt x="13746" y="202325"/>
                  </a:lnTo>
                  <a:lnTo>
                    <a:pt x="23310" y="205723"/>
                  </a:lnTo>
                  <a:lnTo>
                    <a:pt x="34366" y="206818"/>
                  </a:lnTo>
                  <a:lnTo>
                    <a:pt x="45246" y="202869"/>
                  </a:lnTo>
                  <a:lnTo>
                    <a:pt x="92909" y="161378"/>
                  </a:lnTo>
                  <a:lnTo>
                    <a:pt x="122728" y="121351"/>
                  </a:lnTo>
                  <a:lnTo>
                    <a:pt x="137004" y="92061"/>
                  </a:lnTo>
                  <a:lnTo>
                    <a:pt x="141790" y="62665"/>
                  </a:lnTo>
                  <a:lnTo>
                    <a:pt x="138847" y="35173"/>
                  </a:lnTo>
                  <a:lnTo>
                    <a:pt x="129740" y="11256"/>
                  </a:lnTo>
                  <a:lnTo>
                    <a:pt x="121697" y="4644"/>
                  </a:lnTo>
                  <a:lnTo>
                    <a:pt x="111655" y="1406"/>
                  </a:lnTo>
                  <a:lnTo>
                    <a:pt x="49575" y="0"/>
                  </a:lnTo>
                  <a:lnTo>
                    <a:pt x="3834" y="89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3853430" y="10865868"/>
              <a:ext cx="484312" cy="219735"/>
            </a:xfrm>
            <a:custGeom>
              <a:avLst/>
              <a:gdLst/>
              <a:ahLst/>
              <a:cxnLst/>
              <a:rect l="0" t="0" r="0" b="0"/>
              <a:pathLst>
                <a:path w="484312" h="219735">
                  <a:moveTo>
                    <a:pt x="0" y="126542"/>
                  </a:moveTo>
                  <a:lnTo>
                    <a:pt x="25194" y="188822"/>
                  </a:lnTo>
                  <a:lnTo>
                    <a:pt x="33814" y="215443"/>
                  </a:lnTo>
                  <a:lnTo>
                    <a:pt x="37751" y="219734"/>
                  </a:lnTo>
                  <a:lnTo>
                    <a:pt x="41545" y="217916"/>
                  </a:lnTo>
                  <a:lnTo>
                    <a:pt x="74058" y="162881"/>
                  </a:lnTo>
                  <a:lnTo>
                    <a:pt x="102978" y="106110"/>
                  </a:lnTo>
                  <a:lnTo>
                    <a:pt x="140148" y="52924"/>
                  </a:lnTo>
                  <a:lnTo>
                    <a:pt x="149585" y="42368"/>
                  </a:lnTo>
                  <a:lnTo>
                    <a:pt x="160554" y="36501"/>
                  </a:lnTo>
                  <a:lnTo>
                    <a:pt x="185221" y="33101"/>
                  </a:lnTo>
                  <a:lnTo>
                    <a:pt x="194841" y="36172"/>
                  </a:lnTo>
                  <a:lnTo>
                    <a:pt x="202423" y="41728"/>
                  </a:lnTo>
                  <a:lnTo>
                    <a:pt x="254903" y="91412"/>
                  </a:lnTo>
                  <a:lnTo>
                    <a:pt x="277847" y="99229"/>
                  </a:lnTo>
                  <a:lnTo>
                    <a:pt x="290516" y="101315"/>
                  </a:lnTo>
                  <a:lnTo>
                    <a:pt x="317072" y="97391"/>
                  </a:lnTo>
                  <a:lnTo>
                    <a:pt x="366658" y="75810"/>
                  </a:lnTo>
                  <a:lnTo>
                    <a:pt x="393949" y="55878"/>
                  </a:lnTo>
                  <a:lnTo>
                    <a:pt x="403206" y="35863"/>
                  </a:lnTo>
                  <a:lnTo>
                    <a:pt x="405674" y="23976"/>
                  </a:lnTo>
                  <a:lnTo>
                    <a:pt x="403811" y="14880"/>
                  </a:lnTo>
                  <a:lnTo>
                    <a:pt x="399058" y="7647"/>
                  </a:lnTo>
                  <a:lnTo>
                    <a:pt x="392381" y="1655"/>
                  </a:lnTo>
                  <a:lnTo>
                    <a:pt x="382080" y="0"/>
                  </a:lnTo>
                  <a:lnTo>
                    <a:pt x="355037" y="4400"/>
                  </a:lnTo>
                  <a:lnTo>
                    <a:pt x="312517" y="25621"/>
                  </a:lnTo>
                  <a:lnTo>
                    <a:pt x="281461" y="54135"/>
                  </a:lnTo>
                  <a:lnTo>
                    <a:pt x="263030" y="90400"/>
                  </a:lnTo>
                  <a:lnTo>
                    <a:pt x="261339" y="136370"/>
                  </a:lnTo>
                  <a:lnTo>
                    <a:pt x="271738" y="160545"/>
                  </a:lnTo>
                  <a:lnTo>
                    <a:pt x="279425" y="170268"/>
                  </a:lnTo>
                  <a:lnTo>
                    <a:pt x="300444" y="184190"/>
                  </a:lnTo>
                  <a:lnTo>
                    <a:pt x="327723" y="193107"/>
                  </a:lnTo>
                  <a:lnTo>
                    <a:pt x="379033" y="196958"/>
                  </a:lnTo>
                  <a:lnTo>
                    <a:pt x="440812" y="185309"/>
                  </a:lnTo>
                  <a:lnTo>
                    <a:pt x="484311" y="1686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118087" y="11455664"/>
              <a:ext cx="218826" cy="357212"/>
            </a:xfrm>
            <a:custGeom>
              <a:avLst/>
              <a:gdLst/>
              <a:ahLst/>
              <a:cxnLst/>
              <a:rect l="0" t="0" r="0" b="0"/>
              <a:pathLst>
                <a:path w="218826" h="357212">
                  <a:moveTo>
                    <a:pt x="218825" y="0"/>
                  </a:moveTo>
                  <a:lnTo>
                    <a:pt x="166120" y="19127"/>
                  </a:lnTo>
                  <a:lnTo>
                    <a:pt x="128032" y="49803"/>
                  </a:lnTo>
                  <a:lnTo>
                    <a:pt x="79915" y="111549"/>
                  </a:lnTo>
                  <a:lnTo>
                    <a:pt x="47843" y="165490"/>
                  </a:lnTo>
                  <a:lnTo>
                    <a:pt x="22097" y="221205"/>
                  </a:lnTo>
                  <a:lnTo>
                    <a:pt x="5400" y="271681"/>
                  </a:lnTo>
                  <a:lnTo>
                    <a:pt x="0" y="315893"/>
                  </a:lnTo>
                  <a:lnTo>
                    <a:pt x="4976" y="339658"/>
                  </a:lnTo>
                  <a:lnTo>
                    <a:pt x="9579" y="349270"/>
                  </a:lnTo>
                  <a:lnTo>
                    <a:pt x="17326" y="354510"/>
                  </a:lnTo>
                  <a:lnTo>
                    <a:pt x="38413" y="357211"/>
                  </a:lnTo>
                  <a:lnTo>
                    <a:pt x="82181" y="340977"/>
                  </a:lnTo>
                  <a:lnTo>
                    <a:pt x="145282" y="293660"/>
                  </a:lnTo>
                  <a:lnTo>
                    <a:pt x="155654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345351" y="11466192"/>
              <a:ext cx="194580" cy="373916"/>
            </a:xfrm>
            <a:custGeom>
              <a:avLst/>
              <a:gdLst/>
              <a:ahLst/>
              <a:cxnLst/>
              <a:rect l="0" t="0" r="0" b="0"/>
              <a:pathLst>
                <a:path w="194580" h="373916">
                  <a:moveTo>
                    <a:pt x="117903" y="0"/>
                  </a:moveTo>
                  <a:lnTo>
                    <a:pt x="99945" y="62280"/>
                  </a:lnTo>
                  <a:lnTo>
                    <a:pt x="86236" y="116330"/>
                  </a:lnTo>
                  <a:lnTo>
                    <a:pt x="66674" y="177657"/>
                  </a:lnTo>
                  <a:lnTo>
                    <a:pt x="48685" y="238860"/>
                  </a:lnTo>
                  <a:lnTo>
                    <a:pt x="33867" y="299823"/>
                  </a:lnTo>
                  <a:lnTo>
                    <a:pt x="14983" y="356075"/>
                  </a:lnTo>
                  <a:lnTo>
                    <a:pt x="3530" y="373114"/>
                  </a:lnTo>
                  <a:lnTo>
                    <a:pt x="710" y="373915"/>
                  </a:lnTo>
                  <a:lnTo>
                    <a:pt x="0" y="369770"/>
                  </a:lnTo>
                  <a:lnTo>
                    <a:pt x="13359" y="315042"/>
                  </a:lnTo>
                  <a:lnTo>
                    <a:pt x="37499" y="254700"/>
                  </a:lnTo>
                  <a:lnTo>
                    <a:pt x="52615" y="214807"/>
                  </a:lnTo>
                  <a:lnTo>
                    <a:pt x="92364" y="158485"/>
                  </a:lnTo>
                  <a:lnTo>
                    <a:pt x="114105" y="132097"/>
                  </a:lnTo>
                  <a:lnTo>
                    <a:pt x="146543" y="115049"/>
                  </a:lnTo>
                  <a:lnTo>
                    <a:pt x="156884" y="114134"/>
                  </a:lnTo>
                  <a:lnTo>
                    <a:pt x="174612" y="119357"/>
                  </a:lnTo>
                  <a:lnTo>
                    <a:pt x="181445" y="127534"/>
                  </a:lnTo>
                  <a:lnTo>
                    <a:pt x="192157" y="152218"/>
                  </a:lnTo>
                  <a:lnTo>
                    <a:pt x="194579" y="176448"/>
                  </a:lnTo>
                  <a:lnTo>
                    <a:pt x="186601" y="231775"/>
                  </a:lnTo>
                  <a:lnTo>
                    <a:pt x="170545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631710" y="11524729"/>
              <a:ext cx="189514" cy="235522"/>
            </a:xfrm>
            <a:custGeom>
              <a:avLst/>
              <a:gdLst/>
              <a:ahLst/>
              <a:cxnLst/>
              <a:rect l="0" t="0" r="0" b="0"/>
              <a:pathLst>
                <a:path w="189514" h="235522">
                  <a:moveTo>
                    <a:pt x="0" y="78333"/>
                  </a:moveTo>
                  <a:lnTo>
                    <a:pt x="9575" y="109616"/>
                  </a:lnTo>
                  <a:lnTo>
                    <a:pt x="20243" y="125773"/>
                  </a:lnTo>
                  <a:lnTo>
                    <a:pt x="39023" y="137632"/>
                  </a:lnTo>
                  <a:lnTo>
                    <a:pt x="50582" y="142432"/>
                  </a:lnTo>
                  <a:lnTo>
                    <a:pt x="75903" y="141526"/>
                  </a:lnTo>
                  <a:lnTo>
                    <a:pt x="101585" y="132156"/>
                  </a:lnTo>
                  <a:lnTo>
                    <a:pt x="135774" y="105979"/>
                  </a:lnTo>
                  <a:lnTo>
                    <a:pt x="157440" y="82042"/>
                  </a:lnTo>
                  <a:lnTo>
                    <a:pt x="169409" y="52685"/>
                  </a:lnTo>
                  <a:lnTo>
                    <a:pt x="172601" y="36668"/>
                  </a:lnTo>
                  <a:lnTo>
                    <a:pt x="171219" y="23651"/>
                  </a:lnTo>
                  <a:lnTo>
                    <a:pt x="160325" y="2947"/>
                  </a:lnTo>
                  <a:lnTo>
                    <a:pt x="152507" y="0"/>
                  </a:lnTo>
                  <a:lnTo>
                    <a:pt x="143785" y="1545"/>
                  </a:lnTo>
                  <a:lnTo>
                    <a:pt x="117862" y="17366"/>
                  </a:lnTo>
                  <a:lnTo>
                    <a:pt x="95363" y="39992"/>
                  </a:lnTo>
                  <a:lnTo>
                    <a:pt x="60911" y="90529"/>
                  </a:lnTo>
                  <a:lnTo>
                    <a:pt x="39231" y="150635"/>
                  </a:lnTo>
                  <a:lnTo>
                    <a:pt x="33851" y="194383"/>
                  </a:lnTo>
                  <a:lnTo>
                    <a:pt x="36605" y="207173"/>
                  </a:lnTo>
                  <a:lnTo>
                    <a:pt x="49024" y="227623"/>
                  </a:lnTo>
                  <a:lnTo>
                    <a:pt x="58419" y="232842"/>
                  </a:lnTo>
                  <a:lnTo>
                    <a:pt x="81336" y="235521"/>
                  </a:lnTo>
                  <a:lnTo>
                    <a:pt x="104000" y="226573"/>
                  </a:lnTo>
                  <a:lnTo>
                    <a:pt x="156588" y="188408"/>
                  </a:lnTo>
                  <a:lnTo>
                    <a:pt x="189513" y="1415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912348" y="11486980"/>
              <a:ext cx="299374" cy="189727"/>
            </a:xfrm>
            <a:custGeom>
              <a:avLst/>
              <a:gdLst/>
              <a:ahLst/>
              <a:cxnLst/>
              <a:rect l="0" t="0" r="0" b="0"/>
              <a:pathLst>
                <a:path w="299374" h="189727">
                  <a:moveTo>
                    <a:pt x="24688" y="63440"/>
                  </a:moveTo>
                  <a:lnTo>
                    <a:pt x="13235" y="112371"/>
                  </a:lnTo>
                  <a:lnTo>
                    <a:pt x="3357" y="163335"/>
                  </a:lnTo>
                  <a:lnTo>
                    <a:pt x="0" y="189726"/>
                  </a:lnTo>
                  <a:lnTo>
                    <a:pt x="2380" y="188576"/>
                  </a:lnTo>
                  <a:lnTo>
                    <a:pt x="29420" y="125586"/>
                  </a:lnTo>
                  <a:lnTo>
                    <a:pt x="70419" y="64365"/>
                  </a:lnTo>
                  <a:lnTo>
                    <a:pt x="105421" y="25420"/>
                  </a:lnTo>
                  <a:lnTo>
                    <a:pt x="132057" y="9541"/>
                  </a:lnTo>
                  <a:lnTo>
                    <a:pt x="141891" y="8790"/>
                  </a:lnTo>
                  <a:lnTo>
                    <a:pt x="162176" y="14195"/>
                  </a:lnTo>
                  <a:lnTo>
                    <a:pt x="168989" y="22421"/>
                  </a:lnTo>
                  <a:lnTo>
                    <a:pt x="176560" y="47159"/>
                  </a:lnTo>
                  <a:lnTo>
                    <a:pt x="180821" y="99560"/>
                  </a:lnTo>
                  <a:lnTo>
                    <a:pt x="176196" y="154933"/>
                  </a:lnTo>
                  <a:lnTo>
                    <a:pt x="178982" y="177803"/>
                  </a:lnTo>
                  <a:lnTo>
                    <a:pt x="184873" y="184136"/>
                  </a:lnTo>
                  <a:lnTo>
                    <a:pt x="193479" y="187188"/>
                  </a:lnTo>
                  <a:lnTo>
                    <a:pt x="203896" y="188052"/>
                  </a:lnTo>
                  <a:lnTo>
                    <a:pt x="221710" y="182774"/>
                  </a:lnTo>
                  <a:lnTo>
                    <a:pt x="238595" y="170289"/>
                  </a:lnTo>
                  <a:lnTo>
                    <a:pt x="266663" y="135783"/>
                  </a:lnTo>
                  <a:lnTo>
                    <a:pt x="294581" y="75433"/>
                  </a:lnTo>
                  <a:lnTo>
                    <a:pt x="299373" y="60907"/>
                  </a:lnTo>
                  <a:lnTo>
                    <a:pt x="298459" y="35408"/>
                  </a:lnTo>
                  <a:lnTo>
                    <a:pt x="294939" y="23696"/>
                  </a:lnTo>
                  <a:lnTo>
                    <a:pt x="289084" y="14717"/>
                  </a:lnTo>
                  <a:lnTo>
                    <a:pt x="273219" y="1621"/>
                  </a:lnTo>
                  <a:lnTo>
                    <a:pt x="262905" y="0"/>
                  </a:lnTo>
                  <a:lnTo>
                    <a:pt x="226032" y="8898"/>
                  </a:lnTo>
                  <a:lnTo>
                    <a:pt x="172087" y="31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1273948" y="11381964"/>
              <a:ext cx="84229" cy="326384"/>
            </a:xfrm>
            <a:custGeom>
              <a:avLst/>
              <a:gdLst/>
              <a:ahLst/>
              <a:cxnLst/>
              <a:rect l="0" t="0" r="0" b="0"/>
              <a:pathLst>
                <a:path w="84229" h="326384">
                  <a:moveTo>
                    <a:pt x="84228" y="0"/>
                  </a:moveTo>
                  <a:lnTo>
                    <a:pt x="81109" y="55170"/>
                  </a:lnTo>
                  <a:lnTo>
                    <a:pt x="72775" y="110324"/>
                  </a:lnTo>
                  <a:lnTo>
                    <a:pt x="53890" y="170881"/>
                  </a:lnTo>
                  <a:lnTo>
                    <a:pt x="28799" y="233970"/>
                  </a:lnTo>
                  <a:lnTo>
                    <a:pt x="7577" y="293720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1365343" y="11424078"/>
              <a:ext cx="561373" cy="253481"/>
            </a:xfrm>
            <a:custGeom>
              <a:avLst/>
              <a:gdLst/>
              <a:ahLst/>
              <a:cxnLst/>
              <a:rect l="0" t="0" r="0" b="0"/>
              <a:pathLst>
                <a:path w="561373" h="253481">
                  <a:moveTo>
                    <a:pt x="140232" y="0"/>
                  </a:moveTo>
                  <a:lnTo>
                    <a:pt x="89237" y="59329"/>
                  </a:lnTo>
                  <a:lnTo>
                    <a:pt x="38553" y="117668"/>
                  </a:lnTo>
                  <a:lnTo>
                    <a:pt x="6494" y="160367"/>
                  </a:lnTo>
                  <a:lnTo>
                    <a:pt x="1940" y="170083"/>
                  </a:lnTo>
                  <a:lnTo>
                    <a:pt x="0" y="190236"/>
                  </a:lnTo>
                  <a:lnTo>
                    <a:pt x="1121" y="200523"/>
                  </a:lnTo>
                  <a:lnTo>
                    <a:pt x="5377" y="208551"/>
                  </a:lnTo>
                  <a:lnTo>
                    <a:pt x="19465" y="220591"/>
                  </a:lnTo>
                  <a:lnTo>
                    <a:pt x="58306" y="239535"/>
                  </a:lnTo>
                  <a:lnTo>
                    <a:pt x="106859" y="248787"/>
                  </a:lnTo>
                  <a:lnTo>
                    <a:pt x="158290" y="240350"/>
                  </a:lnTo>
                  <a:lnTo>
                    <a:pt x="217325" y="209304"/>
                  </a:lnTo>
                  <a:lnTo>
                    <a:pt x="269149" y="163974"/>
                  </a:lnTo>
                  <a:lnTo>
                    <a:pt x="310946" y="104892"/>
                  </a:lnTo>
                  <a:lnTo>
                    <a:pt x="332628" y="47002"/>
                  </a:lnTo>
                  <a:lnTo>
                    <a:pt x="332837" y="36014"/>
                  </a:lnTo>
                  <a:lnTo>
                    <a:pt x="326830" y="17565"/>
                  </a:lnTo>
                  <a:lnTo>
                    <a:pt x="319613" y="14050"/>
                  </a:lnTo>
                  <a:lnTo>
                    <a:pt x="299115" y="16383"/>
                  </a:lnTo>
                  <a:lnTo>
                    <a:pt x="277527" y="31458"/>
                  </a:lnTo>
                  <a:lnTo>
                    <a:pt x="257404" y="54925"/>
                  </a:lnTo>
                  <a:lnTo>
                    <a:pt x="240662" y="84853"/>
                  </a:lnTo>
                  <a:lnTo>
                    <a:pt x="229261" y="140175"/>
                  </a:lnTo>
                  <a:lnTo>
                    <a:pt x="231472" y="184254"/>
                  </a:lnTo>
                  <a:lnTo>
                    <a:pt x="239665" y="205113"/>
                  </a:lnTo>
                  <a:lnTo>
                    <a:pt x="245125" y="213951"/>
                  </a:lnTo>
                  <a:lnTo>
                    <a:pt x="275167" y="237568"/>
                  </a:lnTo>
                  <a:lnTo>
                    <a:pt x="313704" y="248205"/>
                  </a:lnTo>
                  <a:lnTo>
                    <a:pt x="337824" y="244453"/>
                  </a:lnTo>
                  <a:lnTo>
                    <a:pt x="381904" y="222982"/>
                  </a:lnTo>
                  <a:lnTo>
                    <a:pt x="445336" y="174210"/>
                  </a:lnTo>
                  <a:lnTo>
                    <a:pt x="498090" y="115394"/>
                  </a:lnTo>
                  <a:lnTo>
                    <a:pt x="536329" y="57527"/>
                  </a:lnTo>
                  <a:lnTo>
                    <a:pt x="538827" y="46540"/>
                  </a:lnTo>
                  <a:lnTo>
                    <a:pt x="538153" y="36875"/>
                  </a:lnTo>
                  <a:lnTo>
                    <a:pt x="535364" y="28093"/>
                  </a:lnTo>
                  <a:lnTo>
                    <a:pt x="529996" y="25747"/>
                  </a:lnTo>
                  <a:lnTo>
                    <a:pt x="522907" y="27694"/>
                  </a:lnTo>
                  <a:lnTo>
                    <a:pt x="506842" y="39215"/>
                  </a:lnTo>
                  <a:lnTo>
                    <a:pt x="463248" y="96596"/>
                  </a:lnTo>
                  <a:lnTo>
                    <a:pt x="433619" y="156552"/>
                  </a:lnTo>
                  <a:lnTo>
                    <a:pt x="427203" y="200284"/>
                  </a:lnTo>
                  <a:lnTo>
                    <a:pt x="430982" y="213071"/>
                  </a:lnTo>
                  <a:lnTo>
                    <a:pt x="447659" y="233518"/>
                  </a:lnTo>
                  <a:lnTo>
                    <a:pt x="488945" y="252595"/>
                  </a:lnTo>
                  <a:lnTo>
                    <a:pt x="548599" y="253480"/>
                  </a:lnTo>
                  <a:lnTo>
                    <a:pt x="561372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2242570" y="11242321"/>
              <a:ext cx="147400" cy="371270"/>
            </a:xfrm>
            <a:custGeom>
              <a:avLst/>
              <a:gdLst/>
              <a:ahLst/>
              <a:cxnLst/>
              <a:rect l="0" t="0" r="0" b="0"/>
              <a:pathLst>
                <a:path w="147400" h="371270">
                  <a:moveTo>
                    <a:pt x="147399" y="13300"/>
                  </a:moveTo>
                  <a:lnTo>
                    <a:pt x="136221" y="2122"/>
                  </a:lnTo>
                  <a:lnTo>
                    <a:pt x="128248" y="0"/>
                  </a:lnTo>
                  <a:lnTo>
                    <a:pt x="106912" y="760"/>
                  </a:lnTo>
                  <a:lnTo>
                    <a:pt x="84951" y="17476"/>
                  </a:lnTo>
                  <a:lnTo>
                    <a:pt x="59096" y="53532"/>
                  </a:lnTo>
                  <a:lnTo>
                    <a:pt x="34775" y="108979"/>
                  </a:lnTo>
                  <a:lnTo>
                    <a:pt x="18752" y="151484"/>
                  </a:lnTo>
                  <a:lnTo>
                    <a:pt x="12965" y="210872"/>
                  </a:lnTo>
                  <a:lnTo>
                    <a:pt x="11251" y="262004"/>
                  </a:lnTo>
                  <a:lnTo>
                    <a:pt x="9573" y="317058"/>
                  </a:lnTo>
                  <a:lnTo>
                    <a:pt x="0" y="371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2210985" y="11379962"/>
              <a:ext cx="911564" cy="233873"/>
            </a:xfrm>
            <a:custGeom>
              <a:avLst/>
              <a:gdLst/>
              <a:ahLst/>
              <a:cxnLst/>
              <a:rect l="0" t="0" r="0" b="0"/>
              <a:pathLst>
                <a:path w="911564" h="233873">
                  <a:moveTo>
                    <a:pt x="0" y="75702"/>
                  </a:moveTo>
                  <a:lnTo>
                    <a:pt x="26386" y="60060"/>
                  </a:lnTo>
                  <a:lnTo>
                    <a:pt x="64620" y="49360"/>
                  </a:lnTo>
                  <a:lnTo>
                    <a:pt x="118192" y="46840"/>
                  </a:lnTo>
                  <a:lnTo>
                    <a:pt x="153915" y="50395"/>
                  </a:lnTo>
                  <a:lnTo>
                    <a:pt x="183050" y="62115"/>
                  </a:lnTo>
                  <a:lnTo>
                    <a:pt x="195733" y="70153"/>
                  </a:lnTo>
                  <a:lnTo>
                    <a:pt x="212944" y="94683"/>
                  </a:lnTo>
                  <a:lnTo>
                    <a:pt x="222153" y="122742"/>
                  </a:lnTo>
                  <a:lnTo>
                    <a:pt x="218534" y="175590"/>
                  </a:lnTo>
                  <a:lnTo>
                    <a:pt x="206690" y="218382"/>
                  </a:lnTo>
                  <a:lnTo>
                    <a:pt x="199487" y="233872"/>
                  </a:lnTo>
                  <a:lnTo>
                    <a:pt x="221168" y="179871"/>
                  </a:lnTo>
                  <a:lnTo>
                    <a:pt x="247060" y="128197"/>
                  </a:lnTo>
                  <a:lnTo>
                    <a:pt x="295137" y="66329"/>
                  </a:lnTo>
                  <a:lnTo>
                    <a:pt x="319594" y="43159"/>
                  </a:lnTo>
                  <a:lnTo>
                    <a:pt x="338574" y="32772"/>
                  </a:lnTo>
                  <a:lnTo>
                    <a:pt x="347378" y="31874"/>
                  </a:lnTo>
                  <a:lnTo>
                    <a:pt x="363400" y="37116"/>
                  </a:lnTo>
                  <a:lnTo>
                    <a:pt x="368609" y="46468"/>
                  </a:lnTo>
                  <a:lnTo>
                    <a:pt x="374396" y="75578"/>
                  </a:lnTo>
                  <a:lnTo>
                    <a:pt x="370875" y="129750"/>
                  </a:lnTo>
                  <a:lnTo>
                    <a:pt x="371541" y="179843"/>
                  </a:lnTo>
                  <a:lnTo>
                    <a:pt x="379988" y="202315"/>
                  </a:lnTo>
                  <a:lnTo>
                    <a:pt x="387856" y="206904"/>
                  </a:lnTo>
                  <a:lnTo>
                    <a:pt x="397781" y="207624"/>
                  </a:lnTo>
                  <a:lnTo>
                    <a:pt x="409077" y="205763"/>
                  </a:lnTo>
                  <a:lnTo>
                    <a:pt x="430986" y="194338"/>
                  </a:lnTo>
                  <a:lnTo>
                    <a:pt x="451252" y="176392"/>
                  </a:lnTo>
                  <a:lnTo>
                    <a:pt x="468058" y="152819"/>
                  </a:lnTo>
                  <a:lnTo>
                    <a:pt x="479495" y="107650"/>
                  </a:lnTo>
                  <a:lnTo>
                    <a:pt x="477294" y="62811"/>
                  </a:lnTo>
                  <a:lnTo>
                    <a:pt x="472614" y="51900"/>
                  </a:lnTo>
                  <a:lnTo>
                    <a:pt x="458055" y="36657"/>
                  </a:lnTo>
                  <a:lnTo>
                    <a:pt x="433647" y="32222"/>
                  </a:lnTo>
                  <a:lnTo>
                    <a:pt x="404471" y="35320"/>
                  </a:lnTo>
                  <a:lnTo>
                    <a:pt x="372267" y="45539"/>
                  </a:lnTo>
                  <a:lnTo>
                    <a:pt x="432299" y="23040"/>
                  </a:lnTo>
                  <a:lnTo>
                    <a:pt x="479496" y="9017"/>
                  </a:lnTo>
                  <a:lnTo>
                    <a:pt x="525648" y="9670"/>
                  </a:lnTo>
                  <a:lnTo>
                    <a:pt x="552985" y="20617"/>
                  </a:lnTo>
                  <a:lnTo>
                    <a:pt x="574494" y="37181"/>
                  </a:lnTo>
                  <a:lnTo>
                    <a:pt x="587953" y="56242"/>
                  </a:lnTo>
                  <a:lnTo>
                    <a:pt x="591595" y="85771"/>
                  </a:lnTo>
                  <a:lnTo>
                    <a:pt x="587068" y="135617"/>
                  </a:lnTo>
                  <a:lnTo>
                    <a:pt x="583793" y="156143"/>
                  </a:lnTo>
                  <a:lnTo>
                    <a:pt x="584557" y="155065"/>
                  </a:lnTo>
                  <a:lnTo>
                    <a:pt x="609544" y="95858"/>
                  </a:lnTo>
                  <a:lnTo>
                    <a:pt x="629627" y="55636"/>
                  </a:lnTo>
                  <a:lnTo>
                    <a:pt x="669346" y="16633"/>
                  </a:lnTo>
                  <a:lnTo>
                    <a:pt x="679028" y="12926"/>
                  </a:lnTo>
                  <a:lnTo>
                    <a:pt x="702263" y="11926"/>
                  </a:lnTo>
                  <a:lnTo>
                    <a:pt x="711500" y="16807"/>
                  </a:lnTo>
                  <a:lnTo>
                    <a:pt x="724884" y="34708"/>
                  </a:lnTo>
                  <a:lnTo>
                    <a:pt x="738995" y="65504"/>
                  </a:lnTo>
                  <a:lnTo>
                    <a:pt x="739407" y="113624"/>
                  </a:lnTo>
                  <a:lnTo>
                    <a:pt x="731405" y="171493"/>
                  </a:lnTo>
                  <a:lnTo>
                    <a:pt x="745925" y="117445"/>
                  </a:lnTo>
                  <a:lnTo>
                    <a:pt x="783094" y="55782"/>
                  </a:lnTo>
                  <a:lnTo>
                    <a:pt x="817775" y="16652"/>
                  </a:lnTo>
                  <a:lnTo>
                    <a:pt x="849967" y="753"/>
                  </a:lnTo>
                  <a:lnTo>
                    <a:pt x="860272" y="0"/>
                  </a:lnTo>
                  <a:lnTo>
                    <a:pt x="877962" y="5401"/>
                  </a:lnTo>
                  <a:lnTo>
                    <a:pt x="893623" y="21840"/>
                  </a:lnTo>
                  <a:lnTo>
                    <a:pt x="901075" y="32775"/>
                  </a:lnTo>
                  <a:lnTo>
                    <a:pt x="911563" y="87289"/>
                  </a:lnTo>
                  <a:lnTo>
                    <a:pt x="906701" y="147790"/>
                  </a:lnTo>
                  <a:lnTo>
                    <a:pt x="897595" y="201162"/>
                  </a:lnTo>
                  <a:lnTo>
                    <a:pt x="894922" y="223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3274363" y="11245093"/>
              <a:ext cx="73700" cy="305328"/>
            </a:xfrm>
            <a:custGeom>
              <a:avLst/>
              <a:gdLst/>
              <a:ahLst/>
              <a:cxnLst/>
              <a:rect l="0" t="0" r="0" b="0"/>
              <a:pathLst>
                <a:path w="73700" h="305328">
                  <a:moveTo>
                    <a:pt x="73699" y="0"/>
                  </a:moveTo>
                  <a:lnTo>
                    <a:pt x="59045" y="55141"/>
                  </a:lnTo>
                  <a:lnTo>
                    <a:pt x="42032" y="117875"/>
                  </a:lnTo>
                  <a:lnTo>
                    <a:pt x="24555" y="179040"/>
                  </a:lnTo>
                  <a:lnTo>
                    <a:pt x="10526" y="235450"/>
                  </a:lnTo>
                  <a:lnTo>
                    <a:pt x="3119" y="276044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3420777" y="11339850"/>
              <a:ext cx="169442" cy="221100"/>
            </a:xfrm>
            <a:custGeom>
              <a:avLst/>
              <a:gdLst/>
              <a:ahLst/>
              <a:cxnLst/>
              <a:rect l="0" t="0" r="0" b="0"/>
              <a:pathLst>
                <a:path w="169442" h="221100">
                  <a:moveTo>
                    <a:pt x="148384" y="0"/>
                  </a:moveTo>
                  <a:lnTo>
                    <a:pt x="107526" y="10745"/>
                  </a:lnTo>
                  <a:lnTo>
                    <a:pt x="80702" y="25833"/>
                  </a:lnTo>
                  <a:lnTo>
                    <a:pt x="44882" y="65236"/>
                  </a:lnTo>
                  <a:lnTo>
                    <a:pt x="16978" y="116481"/>
                  </a:lnTo>
                  <a:lnTo>
                    <a:pt x="524" y="161375"/>
                  </a:lnTo>
                  <a:lnTo>
                    <a:pt x="0" y="186366"/>
                  </a:lnTo>
                  <a:lnTo>
                    <a:pt x="3838" y="193264"/>
                  </a:lnTo>
                  <a:lnTo>
                    <a:pt x="9906" y="196693"/>
                  </a:lnTo>
                  <a:lnTo>
                    <a:pt x="17461" y="197809"/>
                  </a:lnTo>
                  <a:lnTo>
                    <a:pt x="35214" y="192810"/>
                  </a:lnTo>
                  <a:lnTo>
                    <a:pt x="54802" y="180451"/>
                  </a:lnTo>
                  <a:lnTo>
                    <a:pt x="92854" y="134387"/>
                  </a:lnTo>
                  <a:lnTo>
                    <a:pt x="123247" y="80227"/>
                  </a:lnTo>
                  <a:lnTo>
                    <a:pt x="139116" y="44048"/>
                  </a:lnTo>
                  <a:lnTo>
                    <a:pt x="142206" y="42234"/>
                  </a:lnTo>
                  <a:lnTo>
                    <a:pt x="144265" y="46873"/>
                  </a:lnTo>
                  <a:lnTo>
                    <a:pt x="147570" y="101935"/>
                  </a:lnTo>
                  <a:lnTo>
                    <a:pt x="148143" y="160054"/>
                  </a:lnTo>
                  <a:lnTo>
                    <a:pt x="153902" y="204961"/>
                  </a:lnTo>
                  <a:lnTo>
                    <a:pt x="156741" y="212680"/>
                  </a:lnTo>
                  <a:lnTo>
                    <a:pt x="159805" y="216655"/>
                  </a:lnTo>
                  <a:lnTo>
                    <a:pt x="169441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3662516" y="11344203"/>
              <a:ext cx="177398" cy="216747"/>
            </a:xfrm>
            <a:custGeom>
              <a:avLst/>
              <a:gdLst/>
              <a:ahLst/>
              <a:cxnLst/>
              <a:rect l="0" t="0" r="0" b="0"/>
              <a:pathLst>
                <a:path w="177398" h="216747">
                  <a:moveTo>
                    <a:pt x="54044" y="37761"/>
                  </a:moveTo>
                  <a:lnTo>
                    <a:pt x="42591" y="89811"/>
                  </a:lnTo>
                  <a:lnTo>
                    <a:pt x="29295" y="149299"/>
                  </a:lnTo>
                  <a:lnTo>
                    <a:pt x="14233" y="193674"/>
                  </a:lnTo>
                  <a:lnTo>
                    <a:pt x="2815" y="210781"/>
                  </a:lnTo>
                  <a:lnTo>
                    <a:pt x="4" y="210429"/>
                  </a:lnTo>
                  <a:lnTo>
                    <a:pt x="0" y="194441"/>
                  </a:lnTo>
                  <a:lnTo>
                    <a:pt x="12669" y="139763"/>
                  </a:lnTo>
                  <a:lnTo>
                    <a:pt x="30745" y="80829"/>
                  </a:lnTo>
                  <a:lnTo>
                    <a:pt x="54987" y="41069"/>
                  </a:lnTo>
                  <a:lnTo>
                    <a:pt x="87895" y="10338"/>
                  </a:lnTo>
                  <a:lnTo>
                    <a:pt x="110813" y="2177"/>
                  </a:lnTo>
                  <a:lnTo>
                    <a:pt x="123475" y="0"/>
                  </a:lnTo>
                  <a:lnTo>
                    <a:pt x="134257" y="2059"/>
                  </a:lnTo>
                  <a:lnTo>
                    <a:pt x="152475" y="13705"/>
                  </a:lnTo>
                  <a:lnTo>
                    <a:pt x="170296" y="39991"/>
                  </a:lnTo>
                  <a:lnTo>
                    <a:pt x="177397" y="92364"/>
                  </a:lnTo>
                  <a:lnTo>
                    <a:pt x="173911" y="154156"/>
                  </a:lnTo>
                  <a:lnTo>
                    <a:pt x="159329" y="2167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3924403" y="11160866"/>
              <a:ext cx="171158" cy="346175"/>
            </a:xfrm>
            <a:custGeom>
              <a:avLst/>
              <a:gdLst/>
              <a:ahLst/>
              <a:cxnLst/>
              <a:rect l="0" t="0" r="0" b="0"/>
              <a:pathLst>
                <a:path w="171158" h="346175">
                  <a:moveTo>
                    <a:pt x="160654" y="0"/>
                  </a:moveTo>
                  <a:lnTo>
                    <a:pt x="168987" y="52050"/>
                  </a:lnTo>
                  <a:lnTo>
                    <a:pt x="170532" y="101990"/>
                  </a:lnTo>
                  <a:lnTo>
                    <a:pt x="171054" y="160786"/>
                  </a:lnTo>
                  <a:lnTo>
                    <a:pt x="171157" y="217460"/>
                  </a:lnTo>
                  <a:lnTo>
                    <a:pt x="168058" y="276834"/>
                  </a:lnTo>
                  <a:lnTo>
                    <a:pt x="165590" y="293350"/>
                  </a:lnTo>
                  <a:lnTo>
                    <a:pt x="161605" y="300852"/>
                  </a:lnTo>
                  <a:lnTo>
                    <a:pt x="156608" y="302344"/>
                  </a:lnTo>
                  <a:lnTo>
                    <a:pt x="150938" y="299828"/>
                  </a:lnTo>
                  <a:lnTo>
                    <a:pt x="131779" y="279520"/>
                  </a:lnTo>
                  <a:lnTo>
                    <a:pt x="103174" y="236321"/>
                  </a:lnTo>
                  <a:lnTo>
                    <a:pt x="84805" y="222794"/>
                  </a:lnTo>
                  <a:lnTo>
                    <a:pt x="74993" y="221059"/>
                  </a:lnTo>
                  <a:lnTo>
                    <a:pt x="54732" y="225370"/>
                  </a:lnTo>
                  <a:lnTo>
                    <a:pt x="37149" y="238205"/>
                  </a:lnTo>
                  <a:lnTo>
                    <a:pt x="22705" y="255607"/>
                  </a:lnTo>
                  <a:lnTo>
                    <a:pt x="0" y="305712"/>
                  </a:lnTo>
                  <a:lnTo>
                    <a:pt x="909" y="316112"/>
                  </a:lnTo>
                  <a:lnTo>
                    <a:pt x="11277" y="337026"/>
                  </a:lnTo>
                  <a:lnTo>
                    <a:pt x="21295" y="342837"/>
                  </a:lnTo>
                  <a:lnTo>
                    <a:pt x="48024" y="346174"/>
                  </a:lnTo>
                  <a:lnTo>
                    <a:pt x="94862" y="338785"/>
                  </a:lnTo>
                  <a:lnTo>
                    <a:pt x="129069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9" name="Freeform 288"/>
          <p:cNvSpPr/>
          <p:nvPr/>
        </p:nvSpPr>
        <p:spPr>
          <a:xfrm>
            <a:off x="5053679" y="12571684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4" name="Group 293"/>
          <p:cNvGrpSpPr/>
          <p:nvPr/>
        </p:nvGrpSpPr>
        <p:grpSpPr>
          <a:xfrm>
            <a:off x="2053057" y="11732037"/>
            <a:ext cx="115815" cy="589596"/>
            <a:chOff x="2053057" y="11732037"/>
            <a:chExt cx="115815" cy="589596"/>
          </a:xfrm>
        </p:grpSpPr>
        <p:sp>
          <p:nvSpPr>
            <p:cNvPr id="290" name="Freeform 289"/>
            <p:cNvSpPr/>
            <p:nvPr/>
          </p:nvSpPr>
          <p:spPr>
            <a:xfrm>
              <a:off x="2053057" y="11732037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2074114" y="11932078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2074114" y="12068949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2158342" y="12300575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10529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178984" y="12469031"/>
            <a:ext cx="4804102" cy="2086427"/>
            <a:chOff x="178984" y="12469031"/>
            <a:chExt cx="4804102" cy="2086427"/>
          </a:xfrm>
        </p:grpSpPr>
        <p:sp>
          <p:nvSpPr>
            <p:cNvPr id="295" name="Freeform 294"/>
            <p:cNvSpPr/>
            <p:nvPr/>
          </p:nvSpPr>
          <p:spPr>
            <a:xfrm>
              <a:off x="410611" y="12542731"/>
              <a:ext cx="250734" cy="450074"/>
            </a:xfrm>
            <a:custGeom>
              <a:avLst/>
              <a:gdLst/>
              <a:ahLst/>
              <a:cxnLst/>
              <a:rect l="0" t="0" r="0" b="0"/>
              <a:pathLst>
                <a:path w="250734" h="450074">
                  <a:moveTo>
                    <a:pt x="157928" y="0"/>
                  </a:moveTo>
                  <a:lnTo>
                    <a:pt x="178171" y="55141"/>
                  </a:lnTo>
                  <a:lnTo>
                    <a:pt x="195678" y="112104"/>
                  </a:lnTo>
                  <a:lnTo>
                    <a:pt x="210402" y="168416"/>
                  </a:lnTo>
                  <a:lnTo>
                    <a:pt x="224575" y="230189"/>
                  </a:lnTo>
                  <a:lnTo>
                    <a:pt x="231404" y="290311"/>
                  </a:lnTo>
                  <a:lnTo>
                    <a:pt x="242805" y="344128"/>
                  </a:lnTo>
                  <a:lnTo>
                    <a:pt x="250733" y="400078"/>
                  </a:lnTo>
                  <a:lnTo>
                    <a:pt x="245578" y="426987"/>
                  </a:lnTo>
                  <a:lnTo>
                    <a:pt x="240928" y="439076"/>
                  </a:lnTo>
                  <a:lnTo>
                    <a:pt x="234318" y="445965"/>
                  </a:lnTo>
                  <a:lnTo>
                    <a:pt x="226402" y="449388"/>
                  </a:lnTo>
                  <a:lnTo>
                    <a:pt x="208248" y="450073"/>
                  </a:lnTo>
                  <a:lnTo>
                    <a:pt x="188481" y="446476"/>
                  </a:lnTo>
                  <a:lnTo>
                    <a:pt x="141130" y="418996"/>
                  </a:lnTo>
                  <a:lnTo>
                    <a:pt x="103700" y="392944"/>
                  </a:lnTo>
                  <a:lnTo>
                    <a:pt x="73230" y="373791"/>
                  </a:lnTo>
                  <a:lnTo>
                    <a:pt x="16727" y="329968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765633" y="12782918"/>
              <a:ext cx="192461" cy="202011"/>
            </a:xfrm>
            <a:custGeom>
              <a:avLst/>
              <a:gdLst/>
              <a:ahLst/>
              <a:cxnLst/>
              <a:rect l="0" t="0" r="0" b="0"/>
              <a:pathLst>
                <a:path w="192461" h="202011">
                  <a:moveTo>
                    <a:pt x="108232" y="33554"/>
                  </a:moveTo>
                  <a:lnTo>
                    <a:pt x="113822" y="16786"/>
                  </a:lnTo>
                  <a:lnTo>
                    <a:pt x="111958" y="10677"/>
                  </a:lnTo>
                  <a:lnTo>
                    <a:pt x="107207" y="5435"/>
                  </a:lnTo>
                  <a:lnTo>
                    <a:pt x="100530" y="770"/>
                  </a:lnTo>
                  <a:lnTo>
                    <a:pt x="91399" y="0"/>
                  </a:lnTo>
                  <a:lnTo>
                    <a:pt x="68775" y="5383"/>
                  </a:lnTo>
                  <a:lnTo>
                    <a:pt x="59701" y="11263"/>
                  </a:lnTo>
                  <a:lnTo>
                    <a:pt x="21255" y="58720"/>
                  </a:lnTo>
                  <a:lnTo>
                    <a:pt x="0" y="107794"/>
                  </a:lnTo>
                  <a:lnTo>
                    <a:pt x="254" y="150178"/>
                  </a:lnTo>
                  <a:lnTo>
                    <a:pt x="7990" y="173514"/>
                  </a:lnTo>
                  <a:lnTo>
                    <a:pt x="13328" y="183012"/>
                  </a:lnTo>
                  <a:lnTo>
                    <a:pt x="21566" y="187005"/>
                  </a:lnTo>
                  <a:lnTo>
                    <a:pt x="43198" y="185203"/>
                  </a:lnTo>
                  <a:lnTo>
                    <a:pt x="65290" y="170364"/>
                  </a:lnTo>
                  <a:lnTo>
                    <a:pt x="84468" y="149341"/>
                  </a:lnTo>
                  <a:lnTo>
                    <a:pt x="114397" y="86194"/>
                  </a:lnTo>
                  <a:lnTo>
                    <a:pt x="133894" y="30044"/>
                  </a:lnTo>
                  <a:lnTo>
                    <a:pt x="131174" y="45382"/>
                  </a:lnTo>
                  <a:lnTo>
                    <a:pt x="132187" y="91651"/>
                  </a:lnTo>
                  <a:lnTo>
                    <a:pt x="152305" y="154040"/>
                  </a:lnTo>
                  <a:lnTo>
                    <a:pt x="165255" y="176010"/>
                  </a:lnTo>
                  <a:lnTo>
                    <a:pt x="192460" y="2020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1015067" y="12742773"/>
              <a:ext cx="143069" cy="179850"/>
            </a:xfrm>
            <a:custGeom>
              <a:avLst/>
              <a:gdLst/>
              <a:ahLst/>
              <a:cxnLst/>
              <a:rect l="0" t="0" r="0" b="0"/>
              <a:pathLst>
                <a:path w="143069" h="179850">
                  <a:moveTo>
                    <a:pt x="90425" y="0"/>
                  </a:moveTo>
                  <a:lnTo>
                    <a:pt x="47734" y="14572"/>
                  </a:lnTo>
                  <a:lnTo>
                    <a:pt x="37398" y="20244"/>
                  </a:lnTo>
                  <a:lnTo>
                    <a:pt x="19674" y="42142"/>
                  </a:lnTo>
                  <a:lnTo>
                    <a:pt x="6338" y="70201"/>
                  </a:lnTo>
                  <a:lnTo>
                    <a:pt x="0" y="113476"/>
                  </a:lnTo>
                  <a:lnTo>
                    <a:pt x="2663" y="145970"/>
                  </a:lnTo>
                  <a:lnTo>
                    <a:pt x="8520" y="158144"/>
                  </a:lnTo>
                  <a:lnTo>
                    <a:pt x="27507" y="174790"/>
                  </a:lnTo>
                  <a:lnTo>
                    <a:pt x="48424" y="179849"/>
                  </a:lnTo>
                  <a:lnTo>
                    <a:pt x="70588" y="177028"/>
                  </a:lnTo>
                  <a:lnTo>
                    <a:pt x="107034" y="162286"/>
                  </a:lnTo>
                  <a:lnTo>
                    <a:pt x="131351" y="144271"/>
                  </a:lnTo>
                  <a:lnTo>
                    <a:pt x="143068" y="126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1210777" y="12574316"/>
              <a:ext cx="20930" cy="379028"/>
            </a:xfrm>
            <a:custGeom>
              <a:avLst/>
              <a:gdLst/>
              <a:ahLst/>
              <a:cxnLst/>
              <a:rect l="0" t="0" r="0" b="0"/>
              <a:pathLst>
                <a:path w="20930" h="379028">
                  <a:moveTo>
                    <a:pt x="10529" y="0"/>
                  </a:moveTo>
                  <a:lnTo>
                    <a:pt x="18862" y="48931"/>
                  </a:lnTo>
                  <a:lnTo>
                    <a:pt x="20624" y="108062"/>
                  </a:lnTo>
                  <a:lnTo>
                    <a:pt x="20929" y="167459"/>
                  </a:lnTo>
                  <a:lnTo>
                    <a:pt x="17881" y="210128"/>
                  </a:lnTo>
                  <a:lnTo>
                    <a:pt x="9588" y="270491"/>
                  </a:lnTo>
                  <a:lnTo>
                    <a:pt x="2841" y="322301"/>
                  </a:lnTo>
                  <a:lnTo>
                    <a:pt x="0" y="3790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1252046" y="12732244"/>
              <a:ext cx="148245" cy="210570"/>
            </a:xfrm>
            <a:custGeom>
              <a:avLst/>
              <a:gdLst/>
              <a:ahLst/>
              <a:cxnLst/>
              <a:rect l="0" t="0" r="0" b="0"/>
              <a:pathLst>
                <a:path w="148245" h="210570">
                  <a:moveTo>
                    <a:pt x="95602" y="0"/>
                  </a:moveTo>
                  <a:lnTo>
                    <a:pt x="41727" y="53873"/>
                  </a:lnTo>
                  <a:lnTo>
                    <a:pt x="13348" y="84592"/>
                  </a:lnTo>
                  <a:lnTo>
                    <a:pt x="1333" y="105448"/>
                  </a:lnTo>
                  <a:lnTo>
                    <a:pt x="0" y="114752"/>
                  </a:lnTo>
                  <a:lnTo>
                    <a:pt x="4759" y="131329"/>
                  </a:lnTo>
                  <a:lnTo>
                    <a:pt x="49166" y="175296"/>
                  </a:lnTo>
                  <a:lnTo>
                    <a:pt x="100771" y="195110"/>
                  </a:lnTo>
                  <a:lnTo>
                    <a:pt x="148244" y="210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1432112" y="12690129"/>
              <a:ext cx="145905" cy="242157"/>
            </a:xfrm>
            <a:custGeom>
              <a:avLst/>
              <a:gdLst/>
              <a:ahLst/>
              <a:cxnLst/>
              <a:rect l="0" t="0" r="0" b="0"/>
              <a:pathLst>
                <a:path w="145905" h="242157">
                  <a:moveTo>
                    <a:pt x="94520" y="0"/>
                  </a:moveTo>
                  <a:lnTo>
                    <a:pt x="60898" y="2340"/>
                  </a:lnTo>
                  <a:lnTo>
                    <a:pt x="25027" y="16812"/>
                  </a:lnTo>
                  <a:lnTo>
                    <a:pt x="6702" y="29309"/>
                  </a:lnTo>
                  <a:lnTo>
                    <a:pt x="2050" y="38257"/>
                  </a:lnTo>
                  <a:lnTo>
                    <a:pt x="0" y="60677"/>
                  </a:lnTo>
                  <a:lnTo>
                    <a:pt x="3431" y="70868"/>
                  </a:lnTo>
                  <a:lnTo>
                    <a:pt x="16601" y="88429"/>
                  </a:lnTo>
                  <a:lnTo>
                    <a:pt x="40392" y="100914"/>
                  </a:lnTo>
                  <a:lnTo>
                    <a:pt x="77313" y="117639"/>
                  </a:lnTo>
                  <a:lnTo>
                    <a:pt x="131509" y="152320"/>
                  </a:lnTo>
                  <a:lnTo>
                    <a:pt x="145275" y="170643"/>
                  </a:lnTo>
                  <a:lnTo>
                    <a:pt x="145904" y="181612"/>
                  </a:lnTo>
                  <a:lnTo>
                    <a:pt x="137245" y="206279"/>
                  </a:lnTo>
                  <a:lnTo>
                    <a:pt x="118578" y="223480"/>
                  </a:lnTo>
                  <a:lnTo>
                    <a:pt x="95854" y="233856"/>
                  </a:lnTo>
                  <a:lnTo>
                    <a:pt x="52406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1652974" y="12711187"/>
              <a:ext cx="110288" cy="191475"/>
            </a:xfrm>
            <a:custGeom>
              <a:avLst/>
              <a:gdLst/>
              <a:ahLst/>
              <a:cxnLst/>
              <a:rect l="0" t="0" r="0" b="0"/>
              <a:pathLst>
                <a:path w="110288" h="191475">
                  <a:moveTo>
                    <a:pt x="0" y="0"/>
                  </a:moveTo>
                  <a:lnTo>
                    <a:pt x="7236" y="28726"/>
                  </a:lnTo>
                  <a:lnTo>
                    <a:pt x="9553" y="79091"/>
                  </a:lnTo>
                  <a:lnTo>
                    <a:pt x="11409" y="136128"/>
                  </a:lnTo>
                  <a:lnTo>
                    <a:pt x="15989" y="168516"/>
                  </a:lnTo>
                  <a:lnTo>
                    <a:pt x="22358" y="179024"/>
                  </a:lnTo>
                  <a:lnTo>
                    <a:pt x="31283" y="186030"/>
                  </a:lnTo>
                  <a:lnTo>
                    <a:pt x="41912" y="190700"/>
                  </a:lnTo>
                  <a:lnTo>
                    <a:pt x="52508" y="191474"/>
                  </a:lnTo>
                  <a:lnTo>
                    <a:pt x="73640" y="186096"/>
                  </a:lnTo>
                  <a:lnTo>
                    <a:pt x="91610" y="169667"/>
                  </a:lnTo>
                  <a:lnTo>
                    <a:pt x="99678" y="158734"/>
                  </a:lnTo>
                  <a:lnTo>
                    <a:pt x="108642" y="130990"/>
                  </a:lnTo>
                  <a:lnTo>
                    <a:pt x="110287" y="100331"/>
                  </a:lnTo>
                  <a:lnTo>
                    <a:pt x="103219" y="71108"/>
                  </a:lnTo>
                  <a:lnTo>
                    <a:pt x="86039" y="48761"/>
                  </a:lnTo>
                  <a:lnTo>
                    <a:pt x="62806" y="33369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1831959" y="12710283"/>
              <a:ext cx="187583" cy="200946"/>
            </a:xfrm>
            <a:custGeom>
              <a:avLst/>
              <a:gdLst/>
              <a:ahLst/>
              <a:cxnLst/>
              <a:rect l="0" t="0" r="0" b="0"/>
              <a:pathLst>
                <a:path w="187583" h="200946">
                  <a:moveTo>
                    <a:pt x="0" y="64075"/>
                  </a:moveTo>
                  <a:lnTo>
                    <a:pt x="14654" y="113627"/>
                  </a:lnTo>
                  <a:lnTo>
                    <a:pt x="13570" y="147387"/>
                  </a:lnTo>
                  <a:lnTo>
                    <a:pt x="12556" y="150032"/>
                  </a:lnTo>
                  <a:lnTo>
                    <a:pt x="11429" y="140492"/>
                  </a:lnTo>
                  <a:lnTo>
                    <a:pt x="25261" y="84447"/>
                  </a:lnTo>
                  <a:lnTo>
                    <a:pt x="39911" y="44053"/>
                  </a:lnTo>
                  <a:lnTo>
                    <a:pt x="58749" y="19798"/>
                  </a:lnTo>
                  <a:lnTo>
                    <a:pt x="76413" y="5012"/>
                  </a:lnTo>
                  <a:lnTo>
                    <a:pt x="99082" y="0"/>
                  </a:lnTo>
                  <a:lnTo>
                    <a:pt x="111678" y="302"/>
                  </a:lnTo>
                  <a:lnTo>
                    <a:pt x="138152" y="9995"/>
                  </a:lnTo>
                  <a:lnTo>
                    <a:pt x="162006" y="26002"/>
                  </a:lnTo>
                  <a:lnTo>
                    <a:pt x="176508" y="44814"/>
                  </a:lnTo>
                  <a:lnTo>
                    <a:pt x="185659" y="86313"/>
                  </a:lnTo>
                  <a:lnTo>
                    <a:pt x="187582" y="143163"/>
                  </a:lnTo>
                  <a:lnTo>
                    <a:pt x="178984" y="2009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2358384" y="12721715"/>
              <a:ext cx="10529" cy="63172"/>
            </a:xfrm>
            <a:custGeom>
              <a:avLst/>
              <a:gdLst/>
              <a:ahLst/>
              <a:cxnLst/>
              <a:rect l="0" t="0" r="0" b="0"/>
              <a:pathLst>
                <a:path w="10529" h="63172">
                  <a:moveTo>
                    <a:pt x="10528" y="0"/>
                  </a:move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2348433" y="12690888"/>
              <a:ext cx="175369" cy="262456"/>
            </a:xfrm>
            <a:custGeom>
              <a:avLst/>
              <a:gdLst/>
              <a:ahLst/>
              <a:cxnLst/>
              <a:rect l="0" t="0" r="0" b="0"/>
              <a:pathLst>
                <a:path w="175369" h="262456">
                  <a:moveTo>
                    <a:pt x="20479" y="262455"/>
                  </a:moveTo>
                  <a:lnTo>
                    <a:pt x="9301" y="245687"/>
                  </a:lnTo>
                  <a:lnTo>
                    <a:pt x="2349" y="207313"/>
                  </a:lnTo>
                  <a:lnTo>
                    <a:pt x="0" y="150350"/>
                  </a:lnTo>
                  <a:lnTo>
                    <a:pt x="2656" y="97158"/>
                  </a:lnTo>
                  <a:lnTo>
                    <a:pt x="19688" y="41330"/>
                  </a:lnTo>
                  <a:lnTo>
                    <a:pt x="35335" y="17558"/>
                  </a:lnTo>
                  <a:lnTo>
                    <a:pt x="44421" y="7943"/>
                  </a:lnTo>
                  <a:lnTo>
                    <a:pt x="55158" y="2703"/>
                  </a:lnTo>
                  <a:lnTo>
                    <a:pt x="79566" y="0"/>
                  </a:lnTo>
                  <a:lnTo>
                    <a:pt x="106011" y="12057"/>
                  </a:lnTo>
                  <a:lnTo>
                    <a:pt x="149938" y="46747"/>
                  </a:lnTo>
                  <a:lnTo>
                    <a:pt x="168152" y="74538"/>
                  </a:lnTo>
                  <a:lnTo>
                    <a:pt x="175368" y="121768"/>
                  </a:lnTo>
                  <a:lnTo>
                    <a:pt x="166328" y="169037"/>
                  </a:lnTo>
                  <a:lnTo>
                    <a:pt x="146821" y="2098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2617426" y="12682375"/>
              <a:ext cx="151797" cy="270969"/>
            </a:xfrm>
            <a:custGeom>
              <a:avLst/>
              <a:gdLst/>
              <a:ahLst/>
              <a:cxnLst/>
              <a:rect l="0" t="0" r="0" b="0"/>
              <a:pathLst>
                <a:path w="151797" h="270969">
                  <a:moveTo>
                    <a:pt x="14698" y="91983"/>
                  </a:moveTo>
                  <a:lnTo>
                    <a:pt x="25877" y="108751"/>
                  </a:lnTo>
                  <a:lnTo>
                    <a:pt x="43843" y="120102"/>
                  </a:lnTo>
                  <a:lnTo>
                    <a:pt x="55185" y="124767"/>
                  </a:lnTo>
                  <a:lnTo>
                    <a:pt x="66256" y="125538"/>
                  </a:lnTo>
                  <a:lnTo>
                    <a:pt x="87916" y="120154"/>
                  </a:lnTo>
                  <a:lnTo>
                    <a:pt x="119841" y="98379"/>
                  </a:lnTo>
                  <a:lnTo>
                    <a:pt x="145937" y="64112"/>
                  </a:lnTo>
                  <a:lnTo>
                    <a:pt x="151796" y="40991"/>
                  </a:lnTo>
                  <a:lnTo>
                    <a:pt x="151720" y="29912"/>
                  </a:lnTo>
                  <a:lnTo>
                    <a:pt x="145397" y="11363"/>
                  </a:lnTo>
                  <a:lnTo>
                    <a:pt x="140435" y="3141"/>
                  </a:lnTo>
                  <a:lnTo>
                    <a:pt x="132448" y="0"/>
                  </a:lnTo>
                  <a:lnTo>
                    <a:pt x="111095" y="2748"/>
                  </a:lnTo>
                  <a:lnTo>
                    <a:pt x="55493" y="36624"/>
                  </a:lnTo>
                  <a:lnTo>
                    <a:pt x="30425" y="68302"/>
                  </a:lnTo>
                  <a:lnTo>
                    <a:pt x="9400" y="116031"/>
                  </a:lnTo>
                  <a:lnTo>
                    <a:pt x="0" y="166178"/>
                  </a:lnTo>
                  <a:lnTo>
                    <a:pt x="4754" y="205993"/>
                  </a:lnTo>
                  <a:lnTo>
                    <a:pt x="14568" y="233121"/>
                  </a:lnTo>
                  <a:lnTo>
                    <a:pt x="22800" y="243396"/>
                  </a:lnTo>
                  <a:lnTo>
                    <a:pt x="44426" y="257934"/>
                  </a:lnTo>
                  <a:lnTo>
                    <a:pt x="97656" y="269251"/>
                  </a:lnTo>
                  <a:lnTo>
                    <a:pt x="109455" y="2709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2866018" y="12700658"/>
              <a:ext cx="154064" cy="426539"/>
            </a:xfrm>
            <a:custGeom>
              <a:avLst/>
              <a:gdLst/>
              <a:ahLst/>
              <a:cxnLst/>
              <a:rect l="0" t="0" r="0" b="0"/>
              <a:pathLst>
                <a:path w="154064" h="426539">
                  <a:moveTo>
                    <a:pt x="124075" y="0"/>
                  </a:moveTo>
                  <a:lnTo>
                    <a:pt x="92793" y="9576"/>
                  </a:lnTo>
                  <a:lnTo>
                    <a:pt x="69053" y="27534"/>
                  </a:lnTo>
                  <a:lnTo>
                    <a:pt x="27078" y="84796"/>
                  </a:lnTo>
                  <a:lnTo>
                    <a:pt x="5382" y="136945"/>
                  </a:lnTo>
                  <a:lnTo>
                    <a:pt x="0" y="179657"/>
                  </a:lnTo>
                  <a:lnTo>
                    <a:pt x="3923" y="191131"/>
                  </a:lnTo>
                  <a:lnTo>
                    <a:pt x="11219" y="199950"/>
                  </a:lnTo>
                  <a:lnTo>
                    <a:pt x="20762" y="207000"/>
                  </a:lnTo>
                  <a:lnTo>
                    <a:pt x="30633" y="209359"/>
                  </a:lnTo>
                  <a:lnTo>
                    <a:pt x="50960" y="205743"/>
                  </a:lnTo>
                  <a:lnTo>
                    <a:pt x="76545" y="190552"/>
                  </a:lnTo>
                  <a:lnTo>
                    <a:pt x="88523" y="174768"/>
                  </a:lnTo>
                  <a:lnTo>
                    <a:pt x="125889" y="114102"/>
                  </a:lnTo>
                  <a:lnTo>
                    <a:pt x="132882" y="59844"/>
                  </a:lnTo>
                  <a:lnTo>
                    <a:pt x="133456" y="59782"/>
                  </a:lnTo>
                  <a:lnTo>
                    <a:pt x="139966" y="104486"/>
                  </a:lnTo>
                  <a:lnTo>
                    <a:pt x="143602" y="166400"/>
                  </a:lnTo>
                  <a:lnTo>
                    <a:pt x="150268" y="214250"/>
                  </a:lnTo>
                  <a:lnTo>
                    <a:pt x="154063" y="267423"/>
                  </a:lnTo>
                  <a:lnTo>
                    <a:pt x="144009" y="322042"/>
                  </a:lnTo>
                  <a:lnTo>
                    <a:pt x="126886" y="374919"/>
                  </a:lnTo>
                  <a:lnTo>
                    <a:pt x="89856" y="422217"/>
                  </a:lnTo>
                  <a:lnTo>
                    <a:pt x="79036" y="426538"/>
                  </a:lnTo>
                  <a:lnTo>
                    <a:pt x="54535" y="425099"/>
                  </a:lnTo>
                  <a:lnTo>
                    <a:pt x="37407" y="416661"/>
                  </a:lnTo>
                  <a:lnTo>
                    <a:pt x="1879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3053264" y="12712073"/>
              <a:ext cx="175480" cy="171204"/>
            </a:xfrm>
            <a:custGeom>
              <a:avLst/>
              <a:gdLst/>
              <a:ahLst/>
              <a:cxnLst/>
              <a:rect l="0" t="0" r="0" b="0"/>
              <a:pathLst>
                <a:path w="175480" h="171204">
                  <a:moveTo>
                    <a:pt x="42114" y="41228"/>
                  </a:moveTo>
                  <a:lnTo>
                    <a:pt x="44454" y="89322"/>
                  </a:lnTo>
                  <a:lnTo>
                    <a:pt x="65020" y="143188"/>
                  </a:lnTo>
                  <a:lnTo>
                    <a:pt x="71423" y="154825"/>
                  </a:lnTo>
                  <a:lnTo>
                    <a:pt x="81541" y="162583"/>
                  </a:lnTo>
                  <a:lnTo>
                    <a:pt x="108380" y="171203"/>
                  </a:lnTo>
                  <a:lnTo>
                    <a:pt x="121387" y="168822"/>
                  </a:lnTo>
                  <a:lnTo>
                    <a:pt x="145197" y="153699"/>
                  </a:lnTo>
                  <a:lnTo>
                    <a:pt x="161238" y="131379"/>
                  </a:lnTo>
                  <a:lnTo>
                    <a:pt x="171098" y="104692"/>
                  </a:lnTo>
                  <a:lnTo>
                    <a:pt x="175479" y="73333"/>
                  </a:lnTo>
                  <a:lnTo>
                    <a:pt x="168068" y="43020"/>
                  </a:lnTo>
                  <a:lnTo>
                    <a:pt x="161178" y="28384"/>
                  </a:lnTo>
                  <a:lnTo>
                    <a:pt x="141045" y="9004"/>
                  </a:lnTo>
                  <a:lnTo>
                    <a:pt x="129125" y="2198"/>
                  </a:lnTo>
                  <a:lnTo>
                    <a:pt x="116499" y="0"/>
                  </a:lnTo>
                  <a:lnTo>
                    <a:pt x="89992" y="3797"/>
                  </a:lnTo>
                  <a:lnTo>
                    <a:pt x="37187" y="32534"/>
                  </a:lnTo>
                  <a:lnTo>
                    <a:pt x="0" y="62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3348062" y="12511145"/>
              <a:ext cx="10530" cy="357970"/>
            </a:xfrm>
            <a:custGeom>
              <a:avLst/>
              <a:gdLst/>
              <a:ahLst/>
              <a:cxnLst/>
              <a:rect l="0" t="0" r="0" b="0"/>
              <a:pathLst>
                <a:path w="10530" h="357970">
                  <a:moveTo>
                    <a:pt x="10529" y="0"/>
                  </a:moveTo>
                  <a:lnTo>
                    <a:pt x="10529" y="48932"/>
                  </a:lnTo>
                  <a:lnTo>
                    <a:pt x="10529" y="106135"/>
                  </a:lnTo>
                  <a:lnTo>
                    <a:pt x="10529" y="151286"/>
                  </a:lnTo>
                  <a:lnTo>
                    <a:pt x="9359" y="201843"/>
                  </a:lnTo>
                  <a:lnTo>
                    <a:pt x="2196" y="254079"/>
                  </a:lnTo>
                  <a:lnTo>
                    <a:pt x="434" y="309112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3253306" y="12658544"/>
              <a:ext cx="136871" cy="6067"/>
            </a:xfrm>
            <a:custGeom>
              <a:avLst/>
              <a:gdLst/>
              <a:ahLst/>
              <a:cxnLst/>
              <a:rect l="0" t="0" r="0" b="0"/>
              <a:pathLst>
                <a:path w="136871" h="6067">
                  <a:moveTo>
                    <a:pt x="0" y="0"/>
                  </a:moveTo>
                  <a:lnTo>
                    <a:pt x="34791" y="6066"/>
                  </a:lnTo>
                  <a:lnTo>
                    <a:pt x="93657" y="1544"/>
                  </a:lnTo>
                  <a:lnTo>
                    <a:pt x="1368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3516518" y="12669073"/>
              <a:ext cx="10530" cy="200042"/>
            </a:xfrm>
            <a:custGeom>
              <a:avLst/>
              <a:gdLst/>
              <a:ahLst/>
              <a:cxnLst/>
              <a:rect l="0" t="0" r="0" b="0"/>
              <a:pathLst>
                <a:path w="10530" h="200042">
                  <a:moveTo>
                    <a:pt x="10529" y="0"/>
                  </a:moveTo>
                  <a:lnTo>
                    <a:pt x="9359" y="50433"/>
                  </a:lnTo>
                  <a:lnTo>
                    <a:pt x="3293" y="106580"/>
                  </a:lnTo>
                  <a:lnTo>
                    <a:pt x="651" y="169188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3558632" y="12574316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0" y="0"/>
                  </a:moveTo>
                  <a:lnTo>
                    <a:pt x="10529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636110" y="12636385"/>
              <a:ext cx="217321" cy="222202"/>
            </a:xfrm>
            <a:custGeom>
              <a:avLst/>
              <a:gdLst/>
              <a:ahLst/>
              <a:cxnLst/>
              <a:rect l="0" t="0" r="0" b="0"/>
              <a:pathLst>
                <a:path w="217321" h="222202">
                  <a:moveTo>
                    <a:pt x="143621" y="64273"/>
                  </a:moveTo>
                  <a:lnTo>
                    <a:pt x="128966" y="20311"/>
                  </a:lnTo>
                  <a:lnTo>
                    <a:pt x="116051" y="6520"/>
                  </a:lnTo>
                  <a:lnTo>
                    <a:pt x="107693" y="1205"/>
                  </a:lnTo>
                  <a:lnTo>
                    <a:pt x="97442" y="0"/>
                  </a:lnTo>
                  <a:lnTo>
                    <a:pt x="73574" y="4902"/>
                  </a:lnTo>
                  <a:lnTo>
                    <a:pt x="45007" y="20815"/>
                  </a:lnTo>
                  <a:lnTo>
                    <a:pt x="32332" y="36769"/>
                  </a:lnTo>
                  <a:lnTo>
                    <a:pt x="7147" y="96217"/>
                  </a:lnTo>
                  <a:lnTo>
                    <a:pt x="1078" y="120584"/>
                  </a:lnTo>
                  <a:lnTo>
                    <a:pt x="0" y="170255"/>
                  </a:lnTo>
                  <a:lnTo>
                    <a:pt x="8040" y="196774"/>
                  </a:lnTo>
                  <a:lnTo>
                    <a:pt x="16969" y="204080"/>
                  </a:lnTo>
                  <a:lnTo>
                    <a:pt x="42487" y="209078"/>
                  </a:lnTo>
                  <a:lnTo>
                    <a:pt x="70206" y="201161"/>
                  </a:lnTo>
                  <a:lnTo>
                    <a:pt x="114951" y="173071"/>
                  </a:lnTo>
                  <a:lnTo>
                    <a:pt x="138896" y="146422"/>
                  </a:lnTo>
                  <a:lnTo>
                    <a:pt x="167464" y="85147"/>
                  </a:lnTo>
                  <a:lnTo>
                    <a:pt x="173677" y="39237"/>
                  </a:lnTo>
                  <a:lnTo>
                    <a:pt x="175005" y="102268"/>
                  </a:lnTo>
                  <a:lnTo>
                    <a:pt x="183572" y="157306"/>
                  </a:lnTo>
                  <a:lnTo>
                    <a:pt x="194322" y="194654"/>
                  </a:lnTo>
                  <a:lnTo>
                    <a:pt x="217320" y="2222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3927130" y="12469031"/>
              <a:ext cx="21058" cy="389556"/>
            </a:xfrm>
            <a:custGeom>
              <a:avLst/>
              <a:gdLst/>
              <a:ahLst/>
              <a:cxnLst/>
              <a:rect l="0" t="0" r="0" b="0"/>
              <a:pathLst>
                <a:path w="21058" h="389556">
                  <a:moveTo>
                    <a:pt x="21057" y="0"/>
                  </a:moveTo>
                  <a:lnTo>
                    <a:pt x="21057" y="62478"/>
                  </a:lnTo>
                  <a:lnTo>
                    <a:pt x="15467" y="119186"/>
                  </a:lnTo>
                  <a:lnTo>
                    <a:pt x="11504" y="175448"/>
                  </a:lnTo>
                  <a:lnTo>
                    <a:pt x="10721" y="234742"/>
                  </a:lnTo>
                  <a:lnTo>
                    <a:pt x="4977" y="296843"/>
                  </a:lnTo>
                  <a:lnTo>
                    <a:pt x="983" y="351831"/>
                  </a:lnTo>
                  <a:lnTo>
                    <a:pt x="0" y="3895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3842902" y="12606258"/>
              <a:ext cx="295960" cy="252329"/>
            </a:xfrm>
            <a:custGeom>
              <a:avLst/>
              <a:gdLst/>
              <a:ahLst/>
              <a:cxnLst/>
              <a:rect l="0" t="0" r="0" b="0"/>
              <a:pathLst>
                <a:path w="295960" h="252329">
                  <a:moveTo>
                    <a:pt x="0" y="52286"/>
                  </a:moveTo>
                  <a:lnTo>
                    <a:pt x="11178" y="74642"/>
                  </a:lnTo>
                  <a:lnTo>
                    <a:pt x="29145" y="88738"/>
                  </a:lnTo>
                  <a:lnTo>
                    <a:pt x="73217" y="107320"/>
                  </a:lnTo>
                  <a:lnTo>
                    <a:pt x="121909" y="113046"/>
                  </a:lnTo>
                  <a:lnTo>
                    <a:pt x="179539" y="106576"/>
                  </a:lnTo>
                  <a:lnTo>
                    <a:pt x="232571" y="95019"/>
                  </a:lnTo>
                  <a:lnTo>
                    <a:pt x="264022" y="79467"/>
                  </a:lnTo>
                  <a:lnTo>
                    <a:pt x="284239" y="60858"/>
                  </a:lnTo>
                  <a:lnTo>
                    <a:pt x="291268" y="50982"/>
                  </a:lnTo>
                  <a:lnTo>
                    <a:pt x="295959" y="30650"/>
                  </a:lnTo>
                  <a:lnTo>
                    <a:pt x="295572" y="20315"/>
                  </a:lnTo>
                  <a:lnTo>
                    <a:pt x="291804" y="12255"/>
                  </a:lnTo>
                  <a:lnTo>
                    <a:pt x="278260" y="179"/>
                  </a:lnTo>
                  <a:lnTo>
                    <a:pt x="268564" y="0"/>
                  </a:lnTo>
                  <a:lnTo>
                    <a:pt x="245314" y="9161"/>
                  </a:lnTo>
                  <a:lnTo>
                    <a:pt x="211506" y="39638"/>
                  </a:lnTo>
                  <a:lnTo>
                    <a:pt x="190440" y="89483"/>
                  </a:lnTo>
                  <a:lnTo>
                    <a:pt x="182379" y="143116"/>
                  </a:lnTo>
                  <a:lnTo>
                    <a:pt x="186732" y="172203"/>
                  </a:lnTo>
                  <a:lnTo>
                    <a:pt x="197635" y="196830"/>
                  </a:lnTo>
                  <a:lnTo>
                    <a:pt x="214180" y="219474"/>
                  </a:lnTo>
                  <a:lnTo>
                    <a:pt x="239471" y="234996"/>
                  </a:lnTo>
                  <a:lnTo>
                    <a:pt x="284269" y="2523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4296411" y="12558199"/>
              <a:ext cx="136088" cy="289860"/>
            </a:xfrm>
            <a:custGeom>
              <a:avLst/>
              <a:gdLst/>
              <a:ahLst/>
              <a:cxnLst/>
              <a:rect l="0" t="0" r="0" b="0"/>
              <a:pathLst>
                <a:path w="136088" h="289860">
                  <a:moveTo>
                    <a:pt x="136087" y="5589"/>
                  </a:moveTo>
                  <a:lnTo>
                    <a:pt x="119319" y="0"/>
                  </a:lnTo>
                  <a:lnTo>
                    <a:pt x="98609" y="3494"/>
                  </a:lnTo>
                  <a:lnTo>
                    <a:pt x="41596" y="30392"/>
                  </a:lnTo>
                  <a:lnTo>
                    <a:pt x="8004" y="59342"/>
                  </a:lnTo>
                  <a:lnTo>
                    <a:pt x="2735" y="70670"/>
                  </a:lnTo>
                  <a:lnTo>
                    <a:pt x="0" y="95735"/>
                  </a:lnTo>
                  <a:lnTo>
                    <a:pt x="8923" y="119353"/>
                  </a:lnTo>
                  <a:lnTo>
                    <a:pt x="37658" y="157522"/>
                  </a:lnTo>
                  <a:lnTo>
                    <a:pt x="94574" y="198427"/>
                  </a:lnTo>
                  <a:lnTo>
                    <a:pt x="114558" y="227673"/>
                  </a:lnTo>
                  <a:lnTo>
                    <a:pt x="114715" y="239043"/>
                  </a:lnTo>
                  <a:lnTo>
                    <a:pt x="93973" y="2898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178984" y="13206026"/>
              <a:ext cx="294799" cy="313210"/>
            </a:xfrm>
            <a:custGeom>
              <a:avLst/>
              <a:gdLst/>
              <a:ahLst/>
              <a:cxnLst/>
              <a:rect l="0" t="0" r="0" b="0"/>
              <a:pathLst>
                <a:path w="294799" h="313210">
                  <a:moveTo>
                    <a:pt x="0" y="73700"/>
                  </a:moveTo>
                  <a:lnTo>
                    <a:pt x="11453" y="133059"/>
                  </a:lnTo>
                  <a:lnTo>
                    <a:pt x="28198" y="190181"/>
                  </a:lnTo>
                  <a:lnTo>
                    <a:pt x="45640" y="251154"/>
                  </a:lnTo>
                  <a:lnTo>
                    <a:pt x="68071" y="293325"/>
                  </a:lnTo>
                  <a:lnTo>
                    <a:pt x="81337" y="310130"/>
                  </a:lnTo>
                  <a:lnTo>
                    <a:pt x="89320" y="313209"/>
                  </a:lnTo>
                  <a:lnTo>
                    <a:pt x="98151" y="312921"/>
                  </a:lnTo>
                  <a:lnTo>
                    <a:pt x="107548" y="310389"/>
                  </a:lnTo>
                  <a:lnTo>
                    <a:pt x="114983" y="304022"/>
                  </a:lnTo>
                  <a:lnTo>
                    <a:pt x="135320" y="263301"/>
                  </a:lnTo>
                  <a:lnTo>
                    <a:pt x="154214" y="199836"/>
                  </a:lnTo>
                  <a:lnTo>
                    <a:pt x="161347" y="163685"/>
                  </a:lnTo>
                  <a:lnTo>
                    <a:pt x="167226" y="153577"/>
                  </a:lnTo>
                  <a:lnTo>
                    <a:pt x="174655" y="149179"/>
                  </a:lnTo>
                  <a:lnTo>
                    <a:pt x="183117" y="148585"/>
                  </a:lnTo>
                  <a:lnTo>
                    <a:pt x="189929" y="155210"/>
                  </a:lnTo>
                  <a:lnTo>
                    <a:pt x="213210" y="218660"/>
                  </a:lnTo>
                  <a:lnTo>
                    <a:pt x="229940" y="251962"/>
                  </a:lnTo>
                  <a:lnTo>
                    <a:pt x="235182" y="255712"/>
                  </a:lnTo>
                  <a:lnTo>
                    <a:pt x="239846" y="254703"/>
                  </a:lnTo>
                  <a:lnTo>
                    <a:pt x="244126" y="250520"/>
                  </a:lnTo>
                  <a:lnTo>
                    <a:pt x="255738" y="211098"/>
                  </a:lnTo>
                  <a:lnTo>
                    <a:pt x="260998" y="149376"/>
                  </a:lnTo>
                  <a:lnTo>
                    <a:pt x="271181" y="88778"/>
                  </a:lnTo>
                  <a:lnTo>
                    <a:pt x="287904" y="32185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526425" y="13121798"/>
              <a:ext cx="73700" cy="526426"/>
            </a:xfrm>
            <a:custGeom>
              <a:avLst/>
              <a:gdLst/>
              <a:ahLst/>
              <a:cxnLst/>
              <a:rect l="0" t="0" r="0" b="0"/>
              <a:pathLst>
                <a:path w="73700" h="526426">
                  <a:moveTo>
                    <a:pt x="73699" y="0"/>
                  </a:moveTo>
                  <a:lnTo>
                    <a:pt x="73699" y="48931"/>
                  </a:lnTo>
                  <a:lnTo>
                    <a:pt x="73699" y="108061"/>
                  </a:lnTo>
                  <a:lnTo>
                    <a:pt x="68110" y="156281"/>
                  </a:lnTo>
                  <a:lnTo>
                    <a:pt x="64634" y="207612"/>
                  </a:lnTo>
                  <a:lnTo>
                    <a:pt x="58015" y="259866"/>
                  </a:lnTo>
                  <a:lnTo>
                    <a:pt x="48645" y="312394"/>
                  </a:lnTo>
                  <a:lnTo>
                    <a:pt x="38460" y="365002"/>
                  </a:lnTo>
                  <a:lnTo>
                    <a:pt x="24538" y="426777"/>
                  </a:lnTo>
                  <a:lnTo>
                    <a:pt x="10523" y="480919"/>
                  </a:lnTo>
                  <a:lnTo>
                    <a:pt x="0" y="526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684352" y="13258109"/>
              <a:ext cx="144128" cy="263774"/>
            </a:xfrm>
            <a:custGeom>
              <a:avLst/>
              <a:gdLst/>
              <a:ahLst/>
              <a:cxnLst/>
              <a:rect l="0" t="0" r="0" b="0"/>
              <a:pathLst>
                <a:path w="144128" h="263774">
                  <a:moveTo>
                    <a:pt x="0" y="559"/>
                  </a:moveTo>
                  <a:lnTo>
                    <a:pt x="7236" y="29285"/>
                  </a:lnTo>
                  <a:lnTo>
                    <a:pt x="9878" y="92673"/>
                  </a:lnTo>
                  <a:lnTo>
                    <a:pt x="10400" y="150945"/>
                  </a:lnTo>
                  <a:lnTo>
                    <a:pt x="9334" y="204224"/>
                  </a:lnTo>
                  <a:lnTo>
                    <a:pt x="7392" y="201848"/>
                  </a:lnTo>
                  <a:lnTo>
                    <a:pt x="4928" y="194413"/>
                  </a:lnTo>
                  <a:lnTo>
                    <a:pt x="7050" y="144825"/>
                  </a:lnTo>
                  <a:lnTo>
                    <a:pt x="15087" y="95037"/>
                  </a:lnTo>
                  <a:lnTo>
                    <a:pt x="29453" y="44698"/>
                  </a:lnTo>
                  <a:lnTo>
                    <a:pt x="40777" y="22516"/>
                  </a:lnTo>
                  <a:lnTo>
                    <a:pt x="56728" y="7198"/>
                  </a:lnTo>
                  <a:lnTo>
                    <a:pt x="65895" y="1475"/>
                  </a:lnTo>
                  <a:lnTo>
                    <a:pt x="75515" y="0"/>
                  </a:lnTo>
                  <a:lnTo>
                    <a:pt x="95564" y="4599"/>
                  </a:lnTo>
                  <a:lnTo>
                    <a:pt x="103484" y="10272"/>
                  </a:lnTo>
                  <a:lnTo>
                    <a:pt x="115403" y="25933"/>
                  </a:lnTo>
                  <a:lnTo>
                    <a:pt x="136355" y="77947"/>
                  </a:lnTo>
                  <a:lnTo>
                    <a:pt x="144127" y="126824"/>
                  </a:lnTo>
                  <a:lnTo>
                    <a:pt x="143310" y="186931"/>
                  </a:lnTo>
                  <a:lnTo>
                    <a:pt x="135659" y="232424"/>
                  </a:lnTo>
                  <a:lnTo>
                    <a:pt x="126342" y="2637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905451" y="13249887"/>
              <a:ext cx="130141" cy="196010"/>
            </a:xfrm>
            <a:custGeom>
              <a:avLst/>
              <a:gdLst/>
              <a:ahLst/>
              <a:cxnLst/>
              <a:rect l="0" t="0" r="0" b="0"/>
              <a:pathLst>
                <a:path w="130141" h="196010">
                  <a:moveTo>
                    <a:pt x="10528" y="40367"/>
                  </a:moveTo>
                  <a:lnTo>
                    <a:pt x="10528" y="98985"/>
                  </a:lnTo>
                  <a:lnTo>
                    <a:pt x="11698" y="159225"/>
                  </a:lnTo>
                  <a:lnTo>
                    <a:pt x="16117" y="184440"/>
                  </a:lnTo>
                  <a:lnTo>
                    <a:pt x="22443" y="191398"/>
                  </a:lnTo>
                  <a:lnTo>
                    <a:pt x="31340" y="194868"/>
                  </a:lnTo>
                  <a:lnTo>
                    <a:pt x="41950" y="196009"/>
                  </a:lnTo>
                  <a:lnTo>
                    <a:pt x="59978" y="191040"/>
                  </a:lnTo>
                  <a:lnTo>
                    <a:pt x="68062" y="186439"/>
                  </a:lnTo>
                  <a:lnTo>
                    <a:pt x="96205" y="152019"/>
                  </a:lnTo>
                  <a:lnTo>
                    <a:pt x="124684" y="93849"/>
                  </a:lnTo>
                  <a:lnTo>
                    <a:pt x="128746" y="83040"/>
                  </a:lnTo>
                  <a:lnTo>
                    <a:pt x="130140" y="58553"/>
                  </a:lnTo>
                  <a:lnTo>
                    <a:pt x="125690" y="33242"/>
                  </a:lnTo>
                  <a:lnTo>
                    <a:pt x="115914" y="10294"/>
                  </a:lnTo>
                  <a:lnTo>
                    <a:pt x="107691" y="3941"/>
                  </a:lnTo>
                  <a:lnTo>
                    <a:pt x="86077" y="0"/>
                  </a:lnTo>
                  <a:lnTo>
                    <a:pt x="47601" y="9949"/>
                  </a:lnTo>
                  <a:lnTo>
                    <a:pt x="0" y="403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1063378" y="13249923"/>
              <a:ext cx="200043" cy="187731"/>
            </a:xfrm>
            <a:custGeom>
              <a:avLst/>
              <a:gdLst/>
              <a:ahLst/>
              <a:cxnLst/>
              <a:rect l="0" t="0" r="0" b="0"/>
              <a:pathLst>
                <a:path w="200043" h="187731">
                  <a:moveTo>
                    <a:pt x="0" y="82445"/>
                  </a:moveTo>
                  <a:lnTo>
                    <a:pt x="23720" y="126406"/>
                  </a:lnTo>
                  <a:lnTo>
                    <a:pt x="31202" y="167255"/>
                  </a:lnTo>
                  <a:lnTo>
                    <a:pt x="33669" y="167061"/>
                  </a:lnTo>
                  <a:lnTo>
                    <a:pt x="39531" y="157487"/>
                  </a:lnTo>
                  <a:lnTo>
                    <a:pt x="55945" y="110266"/>
                  </a:lnTo>
                  <a:lnTo>
                    <a:pt x="71559" y="59102"/>
                  </a:lnTo>
                  <a:lnTo>
                    <a:pt x="82107" y="33466"/>
                  </a:lnTo>
                  <a:lnTo>
                    <a:pt x="98493" y="10375"/>
                  </a:lnTo>
                  <a:lnTo>
                    <a:pt x="110116" y="3983"/>
                  </a:lnTo>
                  <a:lnTo>
                    <a:pt x="138628" y="0"/>
                  </a:lnTo>
                  <a:lnTo>
                    <a:pt x="150910" y="4085"/>
                  </a:lnTo>
                  <a:lnTo>
                    <a:pt x="170797" y="21101"/>
                  </a:lnTo>
                  <a:lnTo>
                    <a:pt x="189557" y="51402"/>
                  </a:lnTo>
                  <a:lnTo>
                    <a:pt x="196935" y="99374"/>
                  </a:lnTo>
                  <a:lnTo>
                    <a:pt x="199428" y="158145"/>
                  </a:lnTo>
                  <a:lnTo>
                    <a:pt x="200042" y="1877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1473990" y="13186090"/>
              <a:ext cx="168457" cy="251771"/>
            </a:xfrm>
            <a:custGeom>
              <a:avLst/>
              <a:gdLst/>
              <a:ahLst/>
              <a:cxnLst/>
              <a:rect l="0" t="0" r="0" b="0"/>
              <a:pathLst>
                <a:path w="168457" h="251771">
                  <a:moveTo>
                    <a:pt x="0" y="93636"/>
                  </a:moveTo>
                  <a:lnTo>
                    <a:pt x="43962" y="117355"/>
                  </a:lnTo>
                  <a:lnTo>
                    <a:pt x="63992" y="118605"/>
                  </a:lnTo>
                  <a:lnTo>
                    <a:pt x="74247" y="117301"/>
                  </a:lnTo>
                  <a:lnTo>
                    <a:pt x="91880" y="106492"/>
                  </a:lnTo>
                  <a:lnTo>
                    <a:pt x="122264" y="70960"/>
                  </a:lnTo>
                  <a:lnTo>
                    <a:pt x="130379" y="44563"/>
                  </a:lnTo>
                  <a:lnTo>
                    <a:pt x="132542" y="29336"/>
                  </a:lnTo>
                  <a:lnTo>
                    <a:pt x="130476" y="18014"/>
                  </a:lnTo>
                  <a:lnTo>
                    <a:pt x="125588" y="9295"/>
                  </a:lnTo>
                  <a:lnTo>
                    <a:pt x="118820" y="2314"/>
                  </a:lnTo>
                  <a:lnTo>
                    <a:pt x="109629" y="0"/>
                  </a:lnTo>
                  <a:lnTo>
                    <a:pt x="86938" y="3666"/>
                  </a:lnTo>
                  <a:lnTo>
                    <a:pt x="64375" y="19335"/>
                  </a:lnTo>
                  <a:lnTo>
                    <a:pt x="26884" y="61931"/>
                  </a:lnTo>
                  <a:lnTo>
                    <a:pt x="9785" y="99189"/>
                  </a:lnTo>
                  <a:lnTo>
                    <a:pt x="2899" y="156632"/>
                  </a:lnTo>
                  <a:lnTo>
                    <a:pt x="12037" y="214337"/>
                  </a:lnTo>
                  <a:lnTo>
                    <a:pt x="26407" y="238137"/>
                  </a:lnTo>
                  <a:lnTo>
                    <a:pt x="35152" y="246121"/>
                  </a:lnTo>
                  <a:lnTo>
                    <a:pt x="45661" y="250274"/>
                  </a:lnTo>
                  <a:lnTo>
                    <a:pt x="69817" y="251770"/>
                  </a:lnTo>
                  <a:lnTo>
                    <a:pt x="115313" y="234857"/>
                  </a:lnTo>
                  <a:lnTo>
                    <a:pt x="139377" y="214112"/>
                  </a:lnTo>
                  <a:lnTo>
                    <a:pt x="168456" y="1778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1758259" y="13069156"/>
              <a:ext cx="10530" cy="336912"/>
            </a:xfrm>
            <a:custGeom>
              <a:avLst/>
              <a:gdLst/>
              <a:ahLst/>
              <a:cxnLst/>
              <a:rect l="0" t="0" r="0" b="0"/>
              <a:pathLst>
                <a:path w="10530" h="336912">
                  <a:moveTo>
                    <a:pt x="0" y="0"/>
                  </a:moveTo>
                  <a:lnTo>
                    <a:pt x="5589" y="58616"/>
                  </a:lnTo>
                  <a:lnTo>
                    <a:pt x="2317" y="112791"/>
                  </a:lnTo>
                  <a:lnTo>
                    <a:pt x="458" y="168554"/>
                  </a:lnTo>
                  <a:lnTo>
                    <a:pt x="90" y="224626"/>
                  </a:lnTo>
                  <a:lnTo>
                    <a:pt x="27" y="277905"/>
                  </a:lnTo>
                  <a:lnTo>
                    <a:pt x="8337" y="332736"/>
                  </a:lnTo>
                  <a:lnTo>
                    <a:pt x="10529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1863544" y="13181036"/>
              <a:ext cx="185140" cy="248359"/>
            </a:xfrm>
            <a:custGeom>
              <a:avLst/>
              <a:gdLst/>
              <a:ahLst/>
              <a:cxnLst/>
              <a:rect l="0" t="0" r="0" b="0"/>
              <a:pathLst>
                <a:path w="185140" h="248359">
                  <a:moveTo>
                    <a:pt x="0" y="56576"/>
                  </a:moveTo>
                  <a:lnTo>
                    <a:pt x="55087" y="115138"/>
                  </a:lnTo>
                  <a:lnTo>
                    <a:pt x="77906" y="123547"/>
                  </a:lnTo>
                  <a:lnTo>
                    <a:pt x="102475" y="126116"/>
                  </a:lnTo>
                  <a:lnTo>
                    <a:pt x="125093" y="123357"/>
                  </a:lnTo>
                  <a:lnTo>
                    <a:pt x="143725" y="115112"/>
                  </a:lnTo>
                  <a:lnTo>
                    <a:pt x="159804" y="102479"/>
                  </a:lnTo>
                  <a:lnTo>
                    <a:pt x="174749" y="85167"/>
                  </a:lnTo>
                  <a:lnTo>
                    <a:pt x="182951" y="62653"/>
                  </a:lnTo>
                  <a:lnTo>
                    <a:pt x="185139" y="50099"/>
                  </a:lnTo>
                  <a:lnTo>
                    <a:pt x="181330" y="26792"/>
                  </a:lnTo>
                  <a:lnTo>
                    <a:pt x="177039" y="15662"/>
                  </a:lnTo>
                  <a:lnTo>
                    <a:pt x="169498" y="8243"/>
                  </a:lnTo>
                  <a:lnTo>
                    <a:pt x="148642" y="0"/>
                  </a:lnTo>
                  <a:lnTo>
                    <a:pt x="123775" y="5696"/>
                  </a:lnTo>
                  <a:lnTo>
                    <a:pt x="86587" y="28632"/>
                  </a:lnTo>
                  <a:lnTo>
                    <a:pt x="48169" y="67824"/>
                  </a:lnTo>
                  <a:lnTo>
                    <a:pt x="30910" y="98902"/>
                  </a:lnTo>
                  <a:lnTo>
                    <a:pt x="23976" y="147106"/>
                  </a:lnTo>
                  <a:lnTo>
                    <a:pt x="27511" y="189073"/>
                  </a:lnTo>
                  <a:lnTo>
                    <a:pt x="39133" y="212559"/>
                  </a:lnTo>
                  <a:lnTo>
                    <a:pt x="47146" y="223736"/>
                  </a:lnTo>
                  <a:lnTo>
                    <a:pt x="68527" y="239274"/>
                  </a:lnTo>
                  <a:lnTo>
                    <a:pt x="80780" y="245055"/>
                  </a:lnTo>
                  <a:lnTo>
                    <a:pt x="106872" y="248358"/>
                  </a:lnTo>
                  <a:lnTo>
                    <a:pt x="147399" y="2460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2125210" y="13163913"/>
              <a:ext cx="138418" cy="246014"/>
            </a:xfrm>
            <a:custGeom>
              <a:avLst/>
              <a:gdLst/>
              <a:ahLst/>
              <a:cxnLst/>
              <a:rect l="0" t="0" r="0" b="0"/>
              <a:pathLst>
                <a:path w="138418" h="246014">
                  <a:moveTo>
                    <a:pt x="106831" y="0"/>
                  </a:moveTo>
                  <a:lnTo>
                    <a:pt x="80445" y="10745"/>
                  </a:lnTo>
                  <a:lnTo>
                    <a:pt x="45721" y="37109"/>
                  </a:lnTo>
                  <a:lnTo>
                    <a:pt x="23519" y="65235"/>
                  </a:lnTo>
                  <a:lnTo>
                    <a:pt x="2468" y="119544"/>
                  </a:lnTo>
                  <a:lnTo>
                    <a:pt x="0" y="180090"/>
                  </a:lnTo>
                  <a:lnTo>
                    <a:pt x="10218" y="212230"/>
                  </a:lnTo>
                  <a:lnTo>
                    <a:pt x="17856" y="225715"/>
                  </a:lnTo>
                  <a:lnTo>
                    <a:pt x="27627" y="234703"/>
                  </a:lnTo>
                  <a:lnTo>
                    <a:pt x="50963" y="244693"/>
                  </a:lnTo>
                  <a:lnTo>
                    <a:pt x="73812" y="246013"/>
                  </a:lnTo>
                  <a:lnTo>
                    <a:pt x="95666" y="241529"/>
                  </a:lnTo>
                  <a:lnTo>
                    <a:pt x="138417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2368912" y="13069156"/>
              <a:ext cx="10529" cy="347442"/>
            </a:xfrm>
            <a:custGeom>
              <a:avLst/>
              <a:gdLst/>
              <a:ahLst/>
              <a:cxnLst/>
              <a:rect l="0" t="0" r="0" b="0"/>
              <a:pathLst>
                <a:path w="10529" h="347442">
                  <a:moveTo>
                    <a:pt x="10528" y="0"/>
                  </a:moveTo>
                  <a:lnTo>
                    <a:pt x="10528" y="51603"/>
                  </a:lnTo>
                  <a:lnTo>
                    <a:pt x="10528" y="112646"/>
                  </a:lnTo>
                  <a:lnTo>
                    <a:pt x="10528" y="161928"/>
                  </a:lnTo>
                  <a:lnTo>
                    <a:pt x="10528" y="209675"/>
                  </a:lnTo>
                  <a:lnTo>
                    <a:pt x="10528" y="270616"/>
                  </a:lnTo>
                  <a:lnTo>
                    <a:pt x="7409" y="325549"/>
                  </a:lnTo>
                  <a:lnTo>
                    <a:pt x="0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2358384" y="13195796"/>
              <a:ext cx="274378" cy="220394"/>
            </a:xfrm>
            <a:custGeom>
              <a:avLst/>
              <a:gdLst/>
              <a:ahLst/>
              <a:cxnLst/>
              <a:rect l="0" t="0" r="0" b="0"/>
              <a:pathLst>
                <a:path w="274378" h="220394">
                  <a:moveTo>
                    <a:pt x="0" y="20759"/>
                  </a:moveTo>
                  <a:lnTo>
                    <a:pt x="44322" y="81868"/>
                  </a:lnTo>
                  <a:lnTo>
                    <a:pt x="64152" y="104070"/>
                  </a:lnTo>
                  <a:lnTo>
                    <a:pt x="90903" y="119397"/>
                  </a:lnTo>
                  <a:lnTo>
                    <a:pt x="119950" y="127769"/>
                  </a:lnTo>
                  <a:lnTo>
                    <a:pt x="144558" y="127591"/>
                  </a:lnTo>
                  <a:lnTo>
                    <a:pt x="208000" y="106460"/>
                  </a:lnTo>
                  <a:lnTo>
                    <a:pt x="219385" y="102459"/>
                  </a:lnTo>
                  <a:lnTo>
                    <a:pt x="252176" y="74472"/>
                  </a:lnTo>
                  <a:lnTo>
                    <a:pt x="272940" y="36544"/>
                  </a:lnTo>
                  <a:lnTo>
                    <a:pt x="274377" y="25433"/>
                  </a:lnTo>
                  <a:lnTo>
                    <a:pt x="269734" y="6848"/>
                  </a:lnTo>
                  <a:lnTo>
                    <a:pt x="262881" y="2127"/>
                  </a:lnTo>
                  <a:lnTo>
                    <a:pt x="242788" y="0"/>
                  </a:lnTo>
                  <a:lnTo>
                    <a:pt x="218259" y="9193"/>
                  </a:lnTo>
                  <a:lnTo>
                    <a:pt x="194100" y="24977"/>
                  </a:lnTo>
                  <a:lnTo>
                    <a:pt x="168515" y="53594"/>
                  </a:lnTo>
                  <a:lnTo>
                    <a:pt x="139232" y="116329"/>
                  </a:lnTo>
                  <a:lnTo>
                    <a:pt x="135190" y="142784"/>
                  </a:lnTo>
                  <a:lnTo>
                    <a:pt x="135750" y="154752"/>
                  </a:lnTo>
                  <a:lnTo>
                    <a:pt x="153306" y="193951"/>
                  </a:lnTo>
                  <a:lnTo>
                    <a:pt x="171081" y="211987"/>
                  </a:lnTo>
                  <a:lnTo>
                    <a:pt x="180734" y="218433"/>
                  </a:lnTo>
                  <a:lnTo>
                    <a:pt x="193019" y="220393"/>
                  </a:lnTo>
                  <a:lnTo>
                    <a:pt x="252683" y="2102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2709242" y="13048098"/>
              <a:ext cx="152365" cy="366554"/>
            </a:xfrm>
            <a:custGeom>
              <a:avLst/>
              <a:gdLst/>
              <a:ahLst/>
              <a:cxnLst/>
              <a:rect l="0" t="0" r="0" b="0"/>
              <a:pathLst>
                <a:path w="152365" h="366554">
                  <a:moveTo>
                    <a:pt x="143981" y="0"/>
                  </a:moveTo>
                  <a:lnTo>
                    <a:pt x="151217" y="29896"/>
                  </a:lnTo>
                  <a:lnTo>
                    <a:pt x="152364" y="87497"/>
                  </a:lnTo>
                  <a:lnTo>
                    <a:pt x="148486" y="132863"/>
                  </a:lnTo>
                  <a:lnTo>
                    <a:pt x="145316" y="187675"/>
                  </a:lnTo>
                  <a:lnTo>
                    <a:pt x="144376" y="244731"/>
                  </a:lnTo>
                  <a:lnTo>
                    <a:pt x="142889" y="306789"/>
                  </a:lnTo>
                  <a:lnTo>
                    <a:pt x="140913" y="305132"/>
                  </a:lnTo>
                  <a:lnTo>
                    <a:pt x="116454" y="247329"/>
                  </a:lnTo>
                  <a:lnTo>
                    <a:pt x="98991" y="223399"/>
                  </a:lnTo>
                  <a:lnTo>
                    <a:pt x="88252" y="216782"/>
                  </a:lnTo>
                  <a:lnTo>
                    <a:pt x="63840" y="212551"/>
                  </a:lnTo>
                  <a:lnTo>
                    <a:pt x="51949" y="216570"/>
                  </a:lnTo>
                  <a:lnTo>
                    <a:pt x="29378" y="233513"/>
                  </a:lnTo>
                  <a:lnTo>
                    <a:pt x="13888" y="256643"/>
                  </a:lnTo>
                  <a:lnTo>
                    <a:pt x="4273" y="282521"/>
                  </a:lnTo>
                  <a:lnTo>
                    <a:pt x="0" y="309618"/>
                  </a:lnTo>
                  <a:lnTo>
                    <a:pt x="4340" y="331022"/>
                  </a:lnTo>
                  <a:lnTo>
                    <a:pt x="15238" y="348332"/>
                  </a:lnTo>
                  <a:lnTo>
                    <a:pt x="31780" y="363824"/>
                  </a:lnTo>
                  <a:lnTo>
                    <a:pt x="43444" y="366553"/>
                  </a:lnTo>
                  <a:lnTo>
                    <a:pt x="84296" y="360381"/>
                  </a:lnTo>
                  <a:lnTo>
                    <a:pt x="122924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3116435" y="13079684"/>
              <a:ext cx="21058" cy="305328"/>
            </a:xfrm>
            <a:custGeom>
              <a:avLst/>
              <a:gdLst/>
              <a:ahLst/>
              <a:cxnLst/>
              <a:rect l="0" t="0" r="0" b="0"/>
              <a:pathLst>
                <a:path w="21058" h="305328">
                  <a:moveTo>
                    <a:pt x="21057" y="0"/>
                  </a:moveTo>
                  <a:lnTo>
                    <a:pt x="13822" y="28725"/>
                  </a:lnTo>
                  <a:lnTo>
                    <a:pt x="10334" y="80262"/>
                  </a:lnTo>
                  <a:lnTo>
                    <a:pt x="5373" y="123798"/>
                  </a:lnTo>
                  <a:lnTo>
                    <a:pt x="2388" y="170445"/>
                  </a:lnTo>
                  <a:lnTo>
                    <a:pt x="1062" y="216134"/>
                  </a:lnTo>
                  <a:lnTo>
                    <a:pt x="315" y="270061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3200663" y="13167238"/>
              <a:ext cx="154347" cy="238830"/>
            </a:xfrm>
            <a:custGeom>
              <a:avLst/>
              <a:gdLst/>
              <a:ahLst/>
              <a:cxnLst/>
              <a:rect l="0" t="0" r="0" b="0"/>
              <a:pathLst>
                <a:path w="154347" h="238830">
                  <a:moveTo>
                    <a:pt x="0" y="70374"/>
                  </a:moveTo>
                  <a:lnTo>
                    <a:pt x="11179" y="81552"/>
                  </a:lnTo>
                  <a:lnTo>
                    <a:pt x="40487" y="94092"/>
                  </a:lnTo>
                  <a:lnTo>
                    <a:pt x="84396" y="99627"/>
                  </a:lnTo>
                  <a:lnTo>
                    <a:pt x="111209" y="94683"/>
                  </a:lnTo>
                  <a:lnTo>
                    <a:pt x="123272" y="90089"/>
                  </a:lnTo>
                  <a:lnTo>
                    <a:pt x="139796" y="75627"/>
                  </a:lnTo>
                  <a:lnTo>
                    <a:pt x="145840" y="66857"/>
                  </a:lnTo>
                  <a:lnTo>
                    <a:pt x="154346" y="32156"/>
                  </a:lnTo>
                  <a:lnTo>
                    <a:pt x="150097" y="12055"/>
                  </a:lnTo>
                  <a:lnTo>
                    <a:pt x="145688" y="3419"/>
                  </a:lnTo>
                  <a:lnTo>
                    <a:pt x="138070" y="0"/>
                  </a:lnTo>
                  <a:lnTo>
                    <a:pt x="117127" y="2442"/>
                  </a:lnTo>
                  <a:lnTo>
                    <a:pt x="90206" y="16971"/>
                  </a:lnTo>
                  <a:lnTo>
                    <a:pt x="36776" y="80296"/>
                  </a:lnTo>
                  <a:lnTo>
                    <a:pt x="20125" y="112308"/>
                  </a:lnTo>
                  <a:lnTo>
                    <a:pt x="13372" y="155198"/>
                  </a:lnTo>
                  <a:lnTo>
                    <a:pt x="16960" y="199362"/>
                  </a:lnTo>
                  <a:lnTo>
                    <a:pt x="23005" y="211348"/>
                  </a:lnTo>
                  <a:lnTo>
                    <a:pt x="42200" y="230904"/>
                  </a:lnTo>
                  <a:lnTo>
                    <a:pt x="69449" y="238037"/>
                  </a:lnTo>
                  <a:lnTo>
                    <a:pt x="115814" y="2388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3393214" y="13192725"/>
              <a:ext cx="249647" cy="213343"/>
            </a:xfrm>
            <a:custGeom>
              <a:avLst/>
              <a:gdLst/>
              <a:ahLst/>
              <a:cxnLst/>
              <a:rect l="0" t="0" r="0" b="0"/>
              <a:pathLst>
                <a:path w="249647" h="213343">
                  <a:moveTo>
                    <a:pt x="165418" y="13301"/>
                  </a:moveTo>
                  <a:lnTo>
                    <a:pt x="154240" y="2122"/>
                  </a:lnTo>
                  <a:lnTo>
                    <a:pt x="147438" y="0"/>
                  </a:lnTo>
                  <a:lnTo>
                    <a:pt x="119927" y="2601"/>
                  </a:lnTo>
                  <a:lnTo>
                    <a:pt x="82659" y="13122"/>
                  </a:lnTo>
                  <a:lnTo>
                    <a:pt x="25420" y="51189"/>
                  </a:lnTo>
                  <a:lnTo>
                    <a:pt x="7214" y="78339"/>
                  </a:lnTo>
                  <a:lnTo>
                    <a:pt x="0" y="119790"/>
                  </a:lnTo>
                  <a:lnTo>
                    <a:pt x="9041" y="163526"/>
                  </a:lnTo>
                  <a:lnTo>
                    <a:pt x="23388" y="182623"/>
                  </a:lnTo>
                  <a:lnTo>
                    <a:pt x="32127" y="189353"/>
                  </a:lnTo>
                  <a:lnTo>
                    <a:pt x="54315" y="193712"/>
                  </a:lnTo>
                  <a:lnTo>
                    <a:pt x="77434" y="190579"/>
                  </a:lnTo>
                  <a:lnTo>
                    <a:pt x="95509" y="181389"/>
                  </a:lnTo>
                  <a:lnTo>
                    <a:pt x="124427" y="157471"/>
                  </a:lnTo>
                  <a:lnTo>
                    <a:pt x="156308" y="104513"/>
                  </a:lnTo>
                  <a:lnTo>
                    <a:pt x="167219" y="78406"/>
                  </a:lnTo>
                  <a:lnTo>
                    <a:pt x="173361" y="46760"/>
                  </a:lnTo>
                  <a:lnTo>
                    <a:pt x="174223" y="48475"/>
                  </a:lnTo>
                  <a:lnTo>
                    <a:pt x="176890" y="110567"/>
                  </a:lnTo>
                  <a:lnTo>
                    <a:pt x="190474" y="162237"/>
                  </a:lnTo>
                  <a:lnTo>
                    <a:pt x="203460" y="185948"/>
                  </a:lnTo>
                  <a:lnTo>
                    <a:pt x="228163" y="204705"/>
                  </a:lnTo>
                  <a:lnTo>
                    <a:pt x="249646" y="213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3677833" y="13027042"/>
              <a:ext cx="344054" cy="364920"/>
            </a:xfrm>
            <a:custGeom>
              <a:avLst/>
              <a:gdLst/>
              <a:ahLst/>
              <a:cxnLst/>
              <a:rect l="0" t="0" r="0" b="0"/>
              <a:pathLst>
                <a:path w="344054" h="364920">
                  <a:moveTo>
                    <a:pt x="122955" y="0"/>
                  </a:moveTo>
                  <a:lnTo>
                    <a:pt x="137609" y="53028"/>
                  </a:lnTo>
                  <a:lnTo>
                    <a:pt x="147704" y="106699"/>
                  </a:lnTo>
                  <a:lnTo>
                    <a:pt x="151501" y="151147"/>
                  </a:lnTo>
                  <a:lnTo>
                    <a:pt x="153640" y="212851"/>
                  </a:lnTo>
                  <a:lnTo>
                    <a:pt x="154363" y="275620"/>
                  </a:lnTo>
                  <a:lnTo>
                    <a:pt x="150912" y="280843"/>
                  </a:lnTo>
                  <a:lnTo>
                    <a:pt x="145103" y="279645"/>
                  </a:lnTo>
                  <a:lnTo>
                    <a:pt x="123278" y="258722"/>
                  </a:lnTo>
                  <a:lnTo>
                    <a:pt x="94943" y="225800"/>
                  </a:lnTo>
                  <a:lnTo>
                    <a:pt x="74630" y="217340"/>
                  </a:lnTo>
                  <a:lnTo>
                    <a:pt x="62662" y="215083"/>
                  </a:lnTo>
                  <a:lnTo>
                    <a:pt x="40006" y="218816"/>
                  </a:lnTo>
                  <a:lnTo>
                    <a:pt x="29051" y="223086"/>
                  </a:lnTo>
                  <a:lnTo>
                    <a:pt x="20578" y="230612"/>
                  </a:lnTo>
                  <a:lnTo>
                    <a:pt x="8044" y="251453"/>
                  </a:lnTo>
                  <a:lnTo>
                    <a:pt x="0" y="295083"/>
                  </a:lnTo>
                  <a:lnTo>
                    <a:pt x="4357" y="321830"/>
                  </a:lnTo>
                  <a:lnTo>
                    <a:pt x="8795" y="333877"/>
                  </a:lnTo>
                  <a:lnTo>
                    <a:pt x="23084" y="350380"/>
                  </a:lnTo>
                  <a:lnTo>
                    <a:pt x="31808" y="356420"/>
                  </a:lnTo>
                  <a:lnTo>
                    <a:pt x="66442" y="364919"/>
                  </a:lnTo>
                  <a:lnTo>
                    <a:pt x="111662" y="359384"/>
                  </a:lnTo>
                  <a:lnTo>
                    <a:pt x="164968" y="343655"/>
                  </a:lnTo>
                  <a:lnTo>
                    <a:pt x="228231" y="308195"/>
                  </a:lnTo>
                  <a:lnTo>
                    <a:pt x="285821" y="257600"/>
                  </a:lnTo>
                  <a:lnTo>
                    <a:pt x="302752" y="229964"/>
                  </a:lnTo>
                  <a:lnTo>
                    <a:pt x="322641" y="175645"/>
                  </a:lnTo>
                  <a:lnTo>
                    <a:pt x="326269" y="162720"/>
                  </a:lnTo>
                  <a:lnTo>
                    <a:pt x="326348" y="151764"/>
                  </a:lnTo>
                  <a:lnTo>
                    <a:pt x="320196" y="133350"/>
                  </a:lnTo>
                  <a:lnTo>
                    <a:pt x="314111" y="128674"/>
                  </a:lnTo>
                  <a:lnTo>
                    <a:pt x="306544" y="126727"/>
                  </a:lnTo>
                  <a:lnTo>
                    <a:pt x="297990" y="126599"/>
                  </a:lnTo>
                  <a:lnTo>
                    <a:pt x="282247" y="132694"/>
                  </a:lnTo>
                  <a:lnTo>
                    <a:pt x="253076" y="155673"/>
                  </a:lnTo>
                  <a:lnTo>
                    <a:pt x="237418" y="181435"/>
                  </a:lnTo>
                  <a:lnTo>
                    <a:pt x="217995" y="238189"/>
                  </a:lnTo>
                  <a:lnTo>
                    <a:pt x="214391" y="253549"/>
                  </a:lnTo>
                  <a:lnTo>
                    <a:pt x="216625" y="283094"/>
                  </a:lnTo>
                  <a:lnTo>
                    <a:pt x="220497" y="297525"/>
                  </a:lnTo>
                  <a:lnTo>
                    <a:pt x="237276" y="319796"/>
                  </a:lnTo>
                  <a:lnTo>
                    <a:pt x="248302" y="329011"/>
                  </a:lnTo>
                  <a:lnTo>
                    <a:pt x="260332" y="333984"/>
                  </a:lnTo>
                  <a:lnTo>
                    <a:pt x="286177" y="336390"/>
                  </a:lnTo>
                  <a:lnTo>
                    <a:pt x="310141" y="330440"/>
                  </a:lnTo>
                  <a:lnTo>
                    <a:pt x="344053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4106243" y="13140150"/>
              <a:ext cx="258294" cy="226147"/>
            </a:xfrm>
            <a:custGeom>
              <a:avLst/>
              <a:gdLst/>
              <a:ahLst/>
              <a:cxnLst/>
              <a:rect l="0" t="0" r="0" b="0"/>
              <a:pathLst>
                <a:path w="258294" h="226147">
                  <a:moveTo>
                    <a:pt x="10400" y="44819"/>
                  </a:moveTo>
                  <a:lnTo>
                    <a:pt x="2066" y="96868"/>
                  </a:lnTo>
                  <a:lnTo>
                    <a:pt x="522" y="146810"/>
                  </a:lnTo>
                  <a:lnTo>
                    <a:pt x="0" y="205606"/>
                  </a:lnTo>
                  <a:lnTo>
                    <a:pt x="1126" y="209333"/>
                  </a:lnTo>
                  <a:lnTo>
                    <a:pt x="3048" y="205969"/>
                  </a:lnTo>
                  <a:lnTo>
                    <a:pt x="17837" y="145199"/>
                  </a:lnTo>
                  <a:lnTo>
                    <a:pt x="34659" y="98574"/>
                  </a:lnTo>
                  <a:lnTo>
                    <a:pt x="65754" y="55567"/>
                  </a:lnTo>
                  <a:lnTo>
                    <a:pt x="106610" y="29417"/>
                  </a:lnTo>
                  <a:lnTo>
                    <a:pt x="163242" y="8024"/>
                  </a:lnTo>
                  <a:lnTo>
                    <a:pt x="187124" y="0"/>
                  </a:lnTo>
                  <a:lnTo>
                    <a:pt x="192557" y="902"/>
                  </a:lnTo>
                  <a:lnTo>
                    <a:pt x="193839" y="5014"/>
                  </a:lnTo>
                  <a:lnTo>
                    <a:pt x="192354" y="11263"/>
                  </a:lnTo>
                  <a:lnTo>
                    <a:pt x="179085" y="31237"/>
                  </a:lnTo>
                  <a:lnTo>
                    <a:pt x="121833" y="82001"/>
                  </a:lnTo>
                  <a:lnTo>
                    <a:pt x="118614" y="89494"/>
                  </a:lnTo>
                  <a:lnTo>
                    <a:pt x="118807" y="96828"/>
                  </a:lnTo>
                  <a:lnTo>
                    <a:pt x="121276" y="104059"/>
                  </a:lnTo>
                  <a:lnTo>
                    <a:pt x="139616" y="118331"/>
                  </a:lnTo>
                  <a:lnTo>
                    <a:pt x="200075" y="146354"/>
                  </a:lnTo>
                  <a:lnTo>
                    <a:pt x="255898" y="178611"/>
                  </a:lnTo>
                  <a:lnTo>
                    <a:pt x="258293" y="186655"/>
                  </a:lnTo>
                  <a:lnTo>
                    <a:pt x="256381" y="195527"/>
                  </a:lnTo>
                  <a:lnTo>
                    <a:pt x="251596" y="204953"/>
                  </a:lnTo>
                  <a:lnTo>
                    <a:pt x="230681" y="218545"/>
                  </a:lnTo>
                  <a:lnTo>
                    <a:pt x="204229" y="226146"/>
                  </a:lnTo>
                  <a:lnTo>
                    <a:pt x="157799" y="2238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4421969" y="13016514"/>
              <a:ext cx="166409" cy="326384"/>
            </a:xfrm>
            <a:custGeom>
              <a:avLst/>
              <a:gdLst/>
              <a:ahLst/>
              <a:cxnLst/>
              <a:rect l="0" t="0" r="0" b="0"/>
              <a:pathLst>
                <a:path w="166409" h="326384">
                  <a:moveTo>
                    <a:pt x="0" y="0"/>
                  </a:moveTo>
                  <a:lnTo>
                    <a:pt x="14654" y="49550"/>
                  </a:lnTo>
                  <a:lnTo>
                    <a:pt x="24749" y="105668"/>
                  </a:lnTo>
                  <a:lnTo>
                    <a:pt x="23970" y="157390"/>
                  </a:lnTo>
                  <a:lnTo>
                    <a:pt x="21920" y="213530"/>
                  </a:lnTo>
                  <a:lnTo>
                    <a:pt x="13992" y="271335"/>
                  </a:lnTo>
                  <a:lnTo>
                    <a:pt x="11555" y="303313"/>
                  </a:lnTo>
                  <a:lnTo>
                    <a:pt x="10985" y="295853"/>
                  </a:lnTo>
                  <a:lnTo>
                    <a:pt x="25223" y="235733"/>
                  </a:lnTo>
                  <a:lnTo>
                    <a:pt x="48310" y="189154"/>
                  </a:lnTo>
                  <a:lnTo>
                    <a:pt x="65925" y="163226"/>
                  </a:lnTo>
                  <a:lnTo>
                    <a:pt x="76705" y="155611"/>
                  </a:lnTo>
                  <a:lnTo>
                    <a:pt x="101162" y="150268"/>
                  </a:lnTo>
                  <a:lnTo>
                    <a:pt x="121390" y="154913"/>
                  </a:lnTo>
                  <a:lnTo>
                    <a:pt x="130060" y="159427"/>
                  </a:lnTo>
                  <a:lnTo>
                    <a:pt x="153440" y="188136"/>
                  </a:lnTo>
                  <a:lnTo>
                    <a:pt x="164007" y="237458"/>
                  </a:lnTo>
                  <a:lnTo>
                    <a:pt x="166408" y="296686"/>
                  </a:lnTo>
                  <a:lnTo>
                    <a:pt x="157927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4716767" y="13227083"/>
              <a:ext cx="10530" cy="157929"/>
            </a:xfrm>
            <a:custGeom>
              <a:avLst/>
              <a:gdLst/>
              <a:ahLst/>
              <a:cxnLst/>
              <a:rect l="0" t="0" r="0" b="0"/>
              <a:pathLst>
                <a:path w="10530" h="157929">
                  <a:moveTo>
                    <a:pt x="10529" y="0"/>
                  </a:moveTo>
                  <a:lnTo>
                    <a:pt x="4939" y="58618"/>
                  </a:lnTo>
                  <a:lnTo>
                    <a:pt x="1464" y="115765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4832709" y="13182743"/>
              <a:ext cx="150377" cy="233541"/>
            </a:xfrm>
            <a:custGeom>
              <a:avLst/>
              <a:gdLst/>
              <a:ahLst/>
              <a:cxnLst/>
              <a:rect l="0" t="0" r="0" b="0"/>
              <a:pathLst>
                <a:path w="150377" h="233541">
                  <a:moveTo>
                    <a:pt x="10400" y="44340"/>
                  </a:moveTo>
                  <a:lnTo>
                    <a:pt x="10400" y="99510"/>
                  </a:lnTo>
                  <a:lnTo>
                    <a:pt x="7280" y="157782"/>
                  </a:lnTo>
                  <a:lnTo>
                    <a:pt x="2067" y="212092"/>
                  </a:lnTo>
                  <a:lnTo>
                    <a:pt x="847" y="233540"/>
                  </a:lnTo>
                  <a:lnTo>
                    <a:pt x="0" y="176505"/>
                  </a:lnTo>
                  <a:lnTo>
                    <a:pt x="8302" y="122482"/>
                  </a:lnTo>
                  <a:lnTo>
                    <a:pt x="24624" y="60393"/>
                  </a:lnTo>
                  <a:lnTo>
                    <a:pt x="46200" y="24919"/>
                  </a:lnTo>
                  <a:lnTo>
                    <a:pt x="64916" y="9191"/>
                  </a:lnTo>
                  <a:lnTo>
                    <a:pt x="74820" y="3361"/>
                  </a:lnTo>
                  <a:lnTo>
                    <a:pt x="95183" y="0"/>
                  </a:lnTo>
                  <a:lnTo>
                    <a:pt x="105526" y="742"/>
                  </a:lnTo>
                  <a:lnTo>
                    <a:pt x="123258" y="10926"/>
                  </a:lnTo>
                  <a:lnTo>
                    <a:pt x="137768" y="28319"/>
                  </a:lnTo>
                  <a:lnTo>
                    <a:pt x="148116" y="51648"/>
                  </a:lnTo>
                  <a:lnTo>
                    <a:pt x="150376" y="74493"/>
                  </a:lnTo>
                  <a:lnTo>
                    <a:pt x="149341" y="85498"/>
                  </a:lnTo>
                  <a:lnTo>
                    <a:pt x="138832" y="103967"/>
                  </a:lnTo>
                  <a:lnTo>
                    <a:pt x="122463" y="118805"/>
                  </a:lnTo>
                  <a:lnTo>
                    <a:pt x="84099" y="1390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4664125" y="13016514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273741" y="13658751"/>
              <a:ext cx="160742" cy="309459"/>
            </a:xfrm>
            <a:custGeom>
              <a:avLst/>
              <a:gdLst/>
              <a:ahLst/>
              <a:cxnLst/>
              <a:rect l="0" t="0" r="0" b="0"/>
              <a:pathLst>
                <a:path w="160742" h="309459">
                  <a:moveTo>
                    <a:pt x="84228" y="0"/>
                  </a:moveTo>
                  <a:lnTo>
                    <a:pt x="60181" y="9576"/>
                  </a:lnTo>
                  <a:lnTo>
                    <a:pt x="45855" y="20244"/>
                  </a:lnTo>
                  <a:lnTo>
                    <a:pt x="24635" y="56172"/>
                  </a:lnTo>
                  <a:lnTo>
                    <a:pt x="14708" y="109450"/>
                  </a:lnTo>
                  <a:lnTo>
                    <a:pt x="11767" y="158513"/>
                  </a:lnTo>
                  <a:lnTo>
                    <a:pt x="10895" y="219453"/>
                  </a:lnTo>
                  <a:lnTo>
                    <a:pt x="16931" y="250003"/>
                  </a:lnTo>
                  <a:lnTo>
                    <a:pt x="28582" y="272551"/>
                  </a:lnTo>
                  <a:lnTo>
                    <a:pt x="45458" y="294269"/>
                  </a:lnTo>
                  <a:lnTo>
                    <a:pt x="67777" y="306260"/>
                  </a:lnTo>
                  <a:lnTo>
                    <a:pt x="80280" y="309458"/>
                  </a:lnTo>
                  <a:lnTo>
                    <a:pt x="103530" y="306773"/>
                  </a:lnTo>
                  <a:lnTo>
                    <a:pt x="114644" y="302781"/>
                  </a:lnTo>
                  <a:lnTo>
                    <a:pt x="133231" y="285868"/>
                  </a:lnTo>
                  <a:lnTo>
                    <a:pt x="148121" y="260413"/>
                  </a:lnTo>
                  <a:lnTo>
                    <a:pt x="160741" y="207792"/>
                  </a:lnTo>
                  <a:lnTo>
                    <a:pt x="158111" y="156975"/>
                  </a:lnTo>
                  <a:lnTo>
                    <a:pt x="147583" y="117481"/>
                  </a:lnTo>
                  <a:lnTo>
                    <a:pt x="132273" y="90428"/>
                  </a:lnTo>
                  <a:lnTo>
                    <a:pt x="110651" y="72166"/>
                  </a:lnTo>
                  <a:lnTo>
                    <a:pt x="64231" y="50911"/>
                  </a:lnTo>
                  <a:lnTo>
                    <a:pt x="42585" y="49144"/>
                  </a:lnTo>
                  <a:lnTo>
                    <a:pt x="23606" y="52257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550425" y="13593978"/>
              <a:ext cx="112871" cy="349045"/>
            </a:xfrm>
            <a:custGeom>
              <a:avLst/>
              <a:gdLst/>
              <a:ahLst/>
              <a:cxnLst/>
              <a:rect l="0" t="0" r="0" b="0"/>
              <a:pathLst>
                <a:path w="112871" h="349045">
                  <a:moveTo>
                    <a:pt x="112870" y="12131"/>
                  </a:moveTo>
                  <a:lnTo>
                    <a:pt x="101692" y="953"/>
                  </a:lnTo>
                  <a:lnTo>
                    <a:pt x="96059" y="0"/>
                  </a:lnTo>
                  <a:lnTo>
                    <a:pt x="89965" y="1704"/>
                  </a:lnTo>
                  <a:lnTo>
                    <a:pt x="52194" y="26839"/>
                  </a:lnTo>
                  <a:lnTo>
                    <a:pt x="24442" y="61072"/>
                  </a:lnTo>
                  <a:lnTo>
                    <a:pt x="6991" y="95264"/>
                  </a:lnTo>
                  <a:lnTo>
                    <a:pt x="0" y="144388"/>
                  </a:lnTo>
                  <a:lnTo>
                    <a:pt x="1485" y="186334"/>
                  </a:lnTo>
                  <a:lnTo>
                    <a:pt x="8897" y="249749"/>
                  </a:lnTo>
                  <a:lnTo>
                    <a:pt x="12263" y="302465"/>
                  </a:lnTo>
                  <a:lnTo>
                    <a:pt x="7585" y="3490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558010" y="13753508"/>
              <a:ext cx="63172" cy="10530"/>
            </a:xfrm>
            <a:custGeom>
              <a:avLst/>
              <a:gdLst/>
              <a:ahLst/>
              <a:cxnLst/>
              <a:rect l="0" t="0" r="0" b="0"/>
              <a:pathLst>
                <a:path w="63172" h="10530">
                  <a:moveTo>
                    <a:pt x="0" y="0"/>
                  </a:moveTo>
                  <a:lnTo>
                    <a:pt x="63171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837741" y="13554647"/>
              <a:ext cx="194053" cy="369789"/>
            </a:xfrm>
            <a:custGeom>
              <a:avLst/>
              <a:gdLst/>
              <a:ahLst/>
              <a:cxnLst/>
              <a:rect l="0" t="0" r="0" b="0"/>
              <a:pathLst>
                <a:path w="194053" h="369789">
                  <a:moveTo>
                    <a:pt x="194052" y="40934"/>
                  </a:moveTo>
                  <a:lnTo>
                    <a:pt x="188463" y="57700"/>
                  </a:lnTo>
                  <a:lnTo>
                    <a:pt x="185646" y="59131"/>
                  </a:lnTo>
                  <a:lnTo>
                    <a:pt x="182599" y="56575"/>
                  </a:lnTo>
                  <a:lnTo>
                    <a:pt x="163714" y="21667"/>
                  </a:lnTo>
                  <a:lnTo>
                    <a:pt x="144693" y="5856"/>
                  </a:lnTo>
                  <a:lnTo>
                    <a:pt x="133070" y="0"/>
                  </a:lnTo>
                  <a:lnTo>
                    <a:pt x="120642" y="777"/>
                  </a:lnTo>
                  <a:lnTo>
                    <a:pt x="94355" y="14119"/>
                  </a:lnTo>
                  <a:lnTo>
                    <a:pt x="64426" y="36758"/>
                  </a:lnTo>
                  <a:lnTo>
                    <a:pt x="40741" y="69462"/>
                  </a:lnTo>
                  <a:lnTo>
                    <a:pt x="20182" y="122434"/>
                  </a:lnTo>
                  <a:lnTo>
                    <a:pt x="4856" y="177958"/>
                  </a:lnTo>
                  <a:lnTo>
                    <a:pt x="0" y="205949"/>
                  </a:lnTo>
                  <a:lnTo>
                    <a:pt x="3296" y="262045"/>
                  </a:lnTo>
                  <a:lnTo>
                    <a:pt x="6326" y="290114"/>
                  </a:lnTo>
                  <a:lnTo>
                    <a:pt x="21186" y="329884"/>
                  </a:lnTo>
                  <a:lnTo>
                    <a:pt x="33775" y="349120"/>
                  </a:lnTo>
                  <a:lnTo>
                    <a:pt x="53407" y="362350"/>
                  </a:lnTo>
                  <a:lnTo>
                    <a:pt x="76561" y="369788"/>
                  </a:lnTo>
                  <a:lnTo>
                    <a:pt x="98550" y="369195"/>
                  </a:lnTo>
                  <a:lnTo>
                    <a:pt x="116901" y="361913"/>
                  </a:lnTo>
                  <a:lnTo>
                    <a:pt x="172995" y="3146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1106468" y="13553467"/>
              <a:ext cx="171634" cy="326539"/>
            </a:xfrm>
            <a:custGeom>
              <a:avLst/>
              <a:gdLst/>
              <a:ahLst/>
              <a:cxnLst/>
              <a:rect l="0" t="0" r="0" b="0"/>
              <a:pathLst>
                <a:path w="171634" h="326539">
                  <a:moveTo>
                    <a:pt x="9553" y="0"/>
                  </a:moveTo>
                  <a:lnTo>
                    <a:pt x="2317" y="50431"/>
                  </a:lnTo>
                  <a:lnTo>
                    <a:pt x="0" y="105409"/>
                  </a:lnTo>
                  <a:lnTo>
                    <a:pt x="2337" y="167094"/>
                  </a:lnTo>
                  <a:lnTo>
                    <a:pt x="8127" y="224339"/>
                  </a:lnTo>
                  <a:lnTo>
                    <a:pt x="9130" y="277819"/>
                  </a:lnTo>
                  <a:lnTo>
                    <a:pt x="3403" y="326538"/>
                  </a:lnTo>
                  <a:lnTo>
                    <a:pt x="4283" y="326486"/>
                  </a:lnTo>
                  <a:lnTo>
                    <a:pt x="6040" y="322942"/>
                  </a:lnTo>
                  <a:lnTo>
                    <a:pt x="12210" y="265764"/>
                  </a:lnTo>
                  <a:lnTo>
                    <a:pt x="27450" y="210905"/>
                  </a:lnTo>
                  <a:lnTo>
                    <a:pt x="47446" y="165403"/>
                  </a:lnTo>
                  <a:lnTo>
                    <a:pt x="74593" y="131676"/>
                  </a:lnTo>
                  <a:lnTo>
                    <a:pt x="84498" y="122878"/>
                  </a:lnTo>
                  <a:lnTo>
                    <a:pt x="94611" y="119353"/>
                  </a:lnTo>
                  <a:lnTo>
                    <a:pt x="115207" y="121675"/>
                  </a:lnTo>
                  <a:lnTo>
                    <a:pt x="132939" y="136745"/>
                  </a:lnTo>
                  <a:lnTo>
                    <a:pt x="147449" y="161381"/>
                  </a:lnTo>
                  <a:lnTo>
                    <a:pt x="162195" y="213542"/>
                  </a:lnTo>
                  <a:lnTo>
                    <a:pt x="171633" y="264223"/>
                  </a:lnTo>
                  <a:lnTo>
                    <a:pt x="168647" y="301495"/>
                  </a:lnTo>
                  <a:lnTo>
                    <a:pt x="167480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1337119" y="13650860"/>
              <a:ext cx="178986" cy="240733"/>
            </a:xfrm>
            <a:custGeom>
              <a:avLst/>
              <a:gdLst/>
              <a:ahLst/>
              <a:cxnLst/>
              <a:rect l="0" t="0" r="0" b="0"/>
              <a:pathLst>
                <a:path w="178986" h="240733">
                  <a:moveTo>
                    <a:pt x="0" y="28948"/>
                  </a:moveTo>
                  <a:lnTo>
                    <a:pt x="9576" y="52995"/>
                  </a:lnTo>
                  <a:lnTo>
                    <a:pt x="44993" y="94130"/>
                  </a:lnTo>
                  <a:lnTo>
                    <a:pt x="54562" y="99310"/>
                  </a:lnTo>
                  <a:lnTo>
                    <a:pt x="74553" y="101944"/>
                  </a:lnTo>
                  <a:lnTo>
                    <a:pt x="105538" y="96850"/>
                  </a:lnTo>
                  <a:lnTo>
                    <a:pt x="123335" y="84864"/>
                  </a:lnTo>
                  <a:lnTo>
                    <a:pt x="137874" y="67838"/>
                  </a:lnTo>
                  <a:lnTo>
                    <a:pt x="148235" y="48572"/>
                  </a:lnTo>
                  <a:lnTo>
                    <a:pt x="150500" y="25192"/>
                  </a:lnTo>
                  <a:lnTo>
                    <a:pt x="149467" y="12407"/>
                  </a:lnTo>
                  <a:lnTo>
                    <a:pt x="142928" y="5052"/>
                  </a:lnTo>
                  <a:lnTo>
                    <a:pt x="132720" y="1319"/>
                  </a:lnTo>
                  <a:lnTo>
                    <a:pt x="120066" y="0"/>
                  </a:lnTo>
                  <a:lnTo>
                    <a:pt x="99766" y="4773"/>
                  </a:lnTo>
                  <a:lnTo>
                    <a:pt x="67670" y="26902"/>
                  </a:lnTo>
                  <a:lnTo>
                    <a:pt x="39970" y="62210"/>
                  </a:lnTo>
                  <a:lnTo>
                    <a:pt x="18190" y="113396"/>
                  </a:lnTo>
                  <a:lnTo>
                    <a:pt x="18388" y="161595"/>
                  </a:lnTo>
                  <a:lnTo>
                    <a:pt x="31445" y="209151"/>
                  </a:lnTo>
                  <a:lnTo>
                    <a:pt x="39681" y="220444"/>
                  </a:lnTo>
                  <a:lnTo>
                    <a:pt x="61310" y="236109"/>
                  </a:lnTo>
                  <a:lnTo>
                    <a:pt x="83401" y="240732"/>
                  </a:lnTo>
                  <a:lnTo>
                    <a:pt x="94205" y="240328"/>
                  </a:lnTo>
                  <a:lnTo>
                    <a:pt x="112449" y="233638"/>
                  </a:lnTo>
                  <a:lnTo>
                    <a:pt x="129526" y="220527"/>
                  </a:lnTo>
                  <a:lnTo>
                    <a:pt x="162846" y="180221"/>
                  </a:lnTo>
                  <a:lnTo>
                    <a:pt x="178985" y="1552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1568746" y="13638529"/>
              <a:ext cx="285859" cy="235341"/>
            </a:xfrm>
            <a:custGeom>
              <a:avLst/>
              <a:gdLst/>
              <a:ahLst/>
              <a:cxnLst/>
              <a:rect l="0" t="0" r="0" b="0"/>
              <a:pathLst>
                <a:path w="285859" h="235341">
                  <a:moveTo>
                    <a:pt x="0" y="41279"/>
                  </a:moveTo>
                  <a:lnTo>
                    <a:pt x="0" y="101662"/>
                  </a:lnTo>
                  <a:lnTo>
                    <a:pt x="0" y="159385"/>
                  </a:lnTo>
                  <a:lnTo>
                    <a:pt x="0" y="214704"/>
                  </a:lnTo>
                  <a:lnTo>
                    <a:pt x="0" y="235340"/>
                  </a:lnTo>
                  <a:lnTo>
                    <a:pt x="5589" y="191906"/>
                  </a:lnTo>
                  <a:lnTo>
                    <a:pt x="21331" y="136461"/>
                  </a:lnTo>
                  <a:lnTo>
                    <a:pt x="40980" y="73874"/>
                  </a:lnTo>
                  <a:lnTo>
                    <a:pt x="65955" y="28970"/>
                  </a:lnTo>
                  <a:lnTo>
                    <a:pt x="85465" y="8122"/>
                  </a:lnTo>
                  <a:lnTo>
                    <a:pt x="95581" y="2796"/>
                  </a:lnTo>
                  <a:lnTo>
                    <a:pt x="116180" y="0"/>
                  </a:lnTo>
                  <a:lnTo>
                    <a:pt x="133914" y="5775"/>
                  </a:lnTo>
                  <a:lnTo>
                    <a:pt x="141919" y="10590"/>
                  </a:lnTo>
                  <a:lnTo>
                    <a:pt x="153932" y="25301"/>
                  </a:lnTo>
                  <a:lnTo>
                    <a:pt x="158773" y="34136"/>
                  </a:lnTo>
                  <a:lnTo>
                    <a:pt x="159998" y="80106"/>
                  </a:lnTo>
                  <a:lnTo>
                    <a:pt x="158541" y="138182"/>
                  </a:lnTo>
                  <a:lnTo>
                    <a:pt x="163699" y="188664"/>
                  </a:lnTo>
                  <a:lnTo>
                    <a:pt x="171134" y="198028"/>
                  </a:lnTo>
                  <a:lnTo>
                    <a:pt x="181939" y="203101"/>
                  </a:lnTo>
                  <a:lnTo>
                    <a:pt x="194992" y="205311"/>
                  </a:lnTo>
                  <a:lnTo>
                    <a:pt x="207204" y="203277"/>
                  </a:lnTo>
                  <a:lnTo>
                    <a:pt x="230131" y="191658"/>
                  </a:lnTo>
                  <a:lnTo>
                    <a:pt x="262769" y="159796"/>
                  </a:lnTo>
                  <a:lnTo>
                    <a:pt x="283488" y="115131"/>
                  </a:lnTo>
                  <a:lnTo>
                    <a:pt x="285858" y="64852"/>
                  </a:lnTo>
                  <a:lnTo>
                    <a:pt x="275617" y="39667"/>
                  </a:lnTo>
                  <a:lnTo>
                    <a:pt x="259367" y="21845"/>
                  </a:lnTo>
                  <a:lnTo>
                    <a:pt x="240446" y="10026"/>
                  </a:lnTo>
                  <a:lnTo>
                    <a:pt x="204474" y="2384"/>
                  </a:lnTo>
                  <a:lnTo>
                    <a:pt x="149008" y="7923"/>
                  </a:lnTo>
                  <a:lnTo>
                    <a:pt x="136871" y="96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1968829" y="13574523"/>
              <a:ext cx="30591" cy="305328"/>
            </a:xfrm>
            <a:custGeom>
              <a:avLst/>
              <a:gdLst/>
              <a:ahLst/>
              <a:cxnLst/>
              <a:rect l="0" t="0" r="0" b="0"/>
              <a:pathLst>
                <a:path w="30591" h="305328">
                  <a:moveTo>
                    <a:pt x="0" y="0"/>
                  </a:moveTo>
                  <a:lnTo>
                    <a:pt x="24024" y="58555"/>
                  </a:lnTo>
                  <a:lnTo>
                    <a:pt x="29345" y="118216"/>
                  </a:lnTo>
                  <a:lnTo>
                    <a:pt x="30590" y="164065"/>
                  </a:lnTo>
                  <a:lnTo>
                    <a:pt x="25701" y="213559"/>
                  </a:lnTo>
                  <a:lnTo>
                    <a:pt x="14739" y="267789"/>
                  </a:lnTo>
                  <a:lnTo>
                    <a:pt x="10529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1998027" y="13606109"/>
              <a:ext cx="149787" cy="252685"/>
            </a:xfrm>
            <a:custGeom>
              <a:avLst/>
              <a:gdLst/>
              <a:ahLst/>
              <a:cxnLst/>
              <a:rect l="0" t="0" r="0" b="0"/>
              <a:pathLst>
                <a:path w="149787" h="252685">
                  <a:moveTo>
                    <a:pt x="139258" y="0"/>
                  </a:moveTo>
                  <a:lnTo>
                    <a:pt x="109950" y="47439"/>
                  </a:lnTo>
                  <a:lnTo>
                    <a:pt x="53019" y="92339"/>
                  </a:lnTo>
                  <a:lnTo>
                    <a:pt x="4070" y="116765"/>
                  </a:lnTo>
                  <a:lnTo>
                    <a:pt x="0" y="121128"/>
                  </a:lnTo>
                  <a:lnTo>
                    <a:pt x="796" y="125205"/>
                  </a:lnTo>
                  <a:lnTo>
                    <a:pt x="57913" y="172332"/>
                  </a:lnTo>
                  <a:lnTo>
                    <a:pt x="115969" y="229453"/>
                  </a:lnTo>
                  <a:lnTo>
                    <a:pt x="135477" y="245801"/>
                  </a:lnTo>
                  <a:lnTo>
                    <a:pt x="149786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2189928" y="13638312"/>
              <a:ext cx="410612" cy="262639"/>
            </a:xfrm>
            <a:custGeom>
              <a:avLst/>
              <a:gdLst/>
              <a:ahLst/>
              <a:cxnLst/>
              <a:rect l="0" t="0" r="0" b="0"/>
              <a:pathLst>
                <a:path w="410612" h="262639">
                  <a:moveTo>
                    <a:pt x="0" y="41496"/>
                  </a:moveTo>
                  <a:lnTo>
                    <a:pt x="5589" y="58264"/>
                  </a:lnTo>
                  <a:lnTo>
                    <a:pt x="25832" y="85460"/>
                  </a:lnTo>
                  <a:lnTo>
                    <a:pt x="54057" y="110156"/>
                  </a:lnTo>
                  <a:lnTo>
                    <a:pt x="80567" y="115684"/>
                  </a:lnTo>
                  <a:lnTo>
                    <a:pt x="109507" y="113073"/>
                  </a:lnTo>
                  <a:lnTo>
                    <a:pt x="134067" y="104114"/>
                  </a:lnTo>
                  <a:lnTo>
                    <a:pt x="167625" y="80328"/>
                  </a:lnTo>
                  <a:lnTo>
                    <a:pt x="179785" y="54855"/>
                  </a:lnTo>
                  <a:lnTo>
                    <a:pt x="183027" y="39873"/>
                  </a:lnTo>
                  <a:lnTo>
                    <a:pt x="180391" y="16988"/>
                  </a:lnTo>
                  <a:lnTo>
                    <a:pt x="176413" y="7610"/>
                  </a:lnTo>
                  <a:lnTo>
                    <a:pt x="167911" y="2527"/>
                  </a:lnTo>
                  <a:lnTo>
                    <a:pt x="142867" y="0"/>
                  </a:lnTo>
                  <a:lnTo>
                    <a:pt x="121598" y="5897"/>
                  </a:lnTo>
                  <a:lnTo>
                    <a:pt x="88880" y="28745"/>
                  </a:lnTo>
                  <a:lnTo>
                    <a:pt x="61057" y="64194"/>
                  </a:lnTo>
                  <a:lnTo>
                    <a:pt x="39250" y="115411"/>
                  </a:lnTo>
                  <a:lnTo>
                    <a:pt x="39445" y="163613"/>
                  </a:lnTo>
                  <a:lnTo>
                    <a:pt x="52501" y="205579"/>
                  </a:lnTo>
                  <a:lnTo>
                    <a:pt x="71188" y="234654"/>
                  </a:lnTo>
                  <a:lnTo>
                    <a:pt x="94030" y="247447"/>
                  </a:lnTo>
                  <a:lnTo>
                    <a:pt x="121339" y="254693"/>
                  </a:lnTo>
                  <a:lnTo>
                    <a:pt x="173707" y="249812"/>
                  </a:lnTo>
                  <a:lnTo>
                    <a:pt x="205884" y="241706"/>
                  </a:lnTo>
                  <a:lnTo>
                    <a:pt x="255715" y="217411"/>
                  </a:lnTo>
                  <a:lnTo>
                    <a:pt x="298295" y="186816"/>
                  </a:lnTo>
                  <a:lnTo>
                    <a:pt x="334830" y="135150"/>
                  </a:lnTo>
                  <a:lnTo>
                    <a:pt x="358987" y="79883"/>
                  </a:lnTo>
                  <a:lnTo>
                    <a:pt x="361151" y="55048"/>
                  </a:lnTo>
                  <a:lnTo>
                    <a:pt x="360090" y="43510"/>
                  </a:lnTo>
                  <a:lnTo>
                    <a:pt x="354704" y="36990"/>
                  </a:lnTo>
                  <a:lnTo>
                    <a:pt x="346433" y="33813"/>
                  </a:lnTo>
                  <a:lnTo>
                    <a:pt x="336240" y="32864"/>
                  </a:lnTo>
                  <a:lnTo>
                    <a:pt x="327105" y="36912"/>
                  </a:lnTo>
                  <a:lnTo>
                    <a:pt x="310716" y="53888"/>
                  </a:lnTo>
                  <a:lnTo>
                    <a:pt x="293925" y="95341"/>
                  </a:lnTo>
                  <a:lnTo>
                    <a:pt x="287130" y="150257"/>
                  </a:lnTo>
                  <a:lnTo>
                    <a:pt x="290706" y="194214"/>
                  </a:lnTo>
                  <a:lnTo>
                    <a:pt x="302338" y="218165"/>
                  </a:lnTo>
                  <a:lnTo>
                    <a:pt x="328617" y="248262"/>
                  </a:lnTo>
                  <a:lnTo>
                    <a:pt x="338401" y="256548"/>
                  </a:lnTo>
                  <a:lnTo>
                    <a:pt x="364870" y="262638"/>
                  </a:lnTo>
                  <a:lnTo>
                    <a:pt x="410611" y="2625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2768995" y="13679808"/>
              <a:ext cx="231628" cy="31587"/>
            </a:xfrm>
            <a:custGeom>
              <a:avLst/>
              <a:gdLst/>
              <a:ahLst/>
              <a:cxnLst/>
              <a:rect l="0" t="0" r="0" b="0"/>
              <a:pathLst>
                <a:path w="231628" h="31587">
                  <a:moveTo>
                    <a:pt x="0" y="31586"/>
                  </a:moveTo>
                  <a:lnTo>
                    <a:pt x="58617" y="22522"/>
                  </a:lnTo>
                  <a:lnTo>
                    <a:pt x="111621" y="20177"/>
                  </a:lnTo>
                  <a:lnTo>
                    <a:pt x="173493" y="12031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2958508" y="13574523"/>
              <a:ext cx="169864" cy="242157"/>
            </a:xfrm>
            <a:custGeom>
              <a:avLst/>
              <a:gdLst/>
              <a:ahLst/>
              <a:cxnLst/>
              <a:rect l="0" t="0" r="0" b="0"/>
              <a:pathLst>
                <a:path w="169864" h="242157">
                  <a:moveTo>
                    <a:pt x="0" y="0"/>
                  </a:moveTo>
                  <a:lnTo>
                    <a:pt x="26386" y="15643"/>
                  </a:lnTo>
                  <a:lnTo>
                    <a:pt x="83312" y="34845"/>
                  </a:lnTo>
                  <a:lnTo>
                    <a:pt x="141964" y="55729"/>
                  </a:lnTo>
                  <a:lnTo>
                    <a:pt x="157851" y="69222"/>
                  </a:lnTo>
                  <a:lnTo>
                    <a:pt x="168812" y="86918"/>
                  </a:lnTo>
                  <a:lnTo>
                    <a:pt x="169863" y="97720"/>
                  </a:lnTo>
                  <a:lnTo>
                    <a:pt x="164792" y="122201"/>
                  </a:lnTo>
                  <a:lnTo>
                    <a:pt x="148783" y="151112"/>
                  </a:lnTo>
                  <a:lnTo>
                    <a:pt x="93954" y="210896"/>
                  </a:lnTo>
                  <a:lnTo>
                    <a:pt x="63171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3353569" y="13500824"/>
              <a:ext cx="15423" cy="357970"/>
            </a:xfrm>
            <a:custGeom>
              <a:avLst/>
              <a:gdLst/>
              <a:ahLst/>
              <a:cxnLst/>
              <a:rect l="0" t="0" r="0" b="0"/>
              <a:pathLst>
                <a:path w="15423" h="357970">
                  <a:moveTo>
                    <a:pt x="5022" y="0"/>
                  </a:moveTo>
                  <a:lnTo>
                    <a:pt x="12257" y="28725"/>
                  </a:lnTo>
                  <a:lnTo>
                    <a:pt x="14900" y="92114"/>
                  </a:lnTo>
                  <a:lnTo>
                    <a:pt x="15422" y="150386"/>
                  </a:lnTo>
                  <a:lnTo>
                    <a:pt x="14355" y="205787"/>
                  </a:lnTo>
                  <a:lnTo>
                    <a:pt x="6482" y="268171"/>
                  </a:lnTo>
                  <a:lnTo>
                    <a:pt x="0" y="330864"/>
                  </a:lnTo>
                  <a:lnTo>
                    <a:pt x="5022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3200663" y="13448181"/>
              <a:ext cx="347442" cy="136873"/>
            </a:xfrm>
            <a:custGeom>
              <a:avLst/>
              <a:gdLst/>
              <a:ahLst/>
              <a:cxnLst/>
              <a:rect l="0" t="0" r="0" b="0"/>
              <a:pathLst>
                <a:path w="347442" h="136873">
                  <a:moveTo>
                    <a:pt x="347441" y="0"/>
                  </a:moveTo>
                  <a:lnTo>
                    <a:pt x="292300" y="14656"/>
                  </a:lnTo>
                  <a:lnTo>
                    <a:pt x="236506" y="35435"/>
                  </a:lnTo>
                  <a:lnTo>
                    <a:pt x="174038" y="61323"/>
                  </a:lnTo>
                  <a:lnTo>
                    <a:pt x="116549" y="91856"/>
                  </a:lnTo>
                  <a:lnTo>
                    <a:pt x="56032" y="119158"/>
                  </a:lnTo>
                  <a:lnTo>
                    <a:pt x="0" y="1368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3505990" y="13629429"/>
              <a:ext cx="416442" cy="239893"/>
            </a:xfrm>
            <a:custGeom>
              <a:avLst/>
              <a:gdLst/>
              <a:ahLst/>
              <a:cxnLst/>
              <a:rect l="0" t="0" r="0" b="0"/>
              <a:pathLst>
                <a:path w="416442" h="239893">
                  <a:moveTo>
                    <a:pt x="0" y="71437"/>
                  </a:moveTo>
                  <a:lnTo>
                    <a:pt x="8333" y="108914"/>
                  </a:lnTo>
                  <a:lnTo>
                    <a:pt x="6758" y="143763"/>
                  </a:lnTo>
                  <a:lnTo>
                    <a:pt x="4505" y="154748"/>
                  </a:lnTo>
                  <a:lnTo>
                    <a:pt x="3004" y="156224"/>
                  </a:lnTo>
                  <a:lnTo>
                    <a:pt x="1335" y="142265"/>
                  </a:lnTo>
                  <a:lnTo>
                    <a:pt x="17163" y="101522"/>
                  </a:lnTo>
                  <a:lnTo>
                    <a:pt x="44080" y="57993"/>
                  </a:lnTo>
                  <a:lnTo>
                    <a:pt x="79871" y="26640"/>
                  </a:lnTo>
                  <a:lnTo>
                    <a:pt x="103348" y="19552"/>
                  </a:lnTo>
                  <a:lnTo>
                    <a:pt x="114522" y="19299"/>
                  </a:lnTo>
                  <a:lnTo>
                    <a:pt x="139416" y="28376"/>
                  </a:lnTo>
                  <a:lnTo>
                    <a:pt x="163738" y="44110"/>
                  </a:lnTo>
                  <a:lnTo>
                    <a:pt x="226856" y="102347"/>
                  </a:lnTo>
                  <a:lnTo>
                    <a:pt x="251733" y="114420"/>
                  </a:lnTo>
                  <a:lnTo>
                    <a:pt x="278388" y="119786"/>
                  </a:lnTo>
                  <a:lnTo>
                    <a:pt x="305832" y="115932"/>
                  </a:lnTo>
                  <a:lnTo>
                    <a:pt x="341351" y="100607"/>
                  </a:lnTo>
                  <a:lnTo>
                    <a:pt x="397353" y="52362"/>
                  </a:lnTo>
                  <a:lnTo>
                    <a:pt x="405282" y="44682"/>
                  </a:lnTo>
                  <a:lnTo>
                    <a:pt x="414092" y="23671"/>
                  </a:lnTo>
                  <a:lnTo>
                    <a:pt x="416441" y="11517"/>
                  </a:lnTo>
                  <a:lnTo>
                    <a:pt x="412158" y="4584"/>
                  </a:lnTo>
                  <a:lnTo>
                    <a:pt x="403454" y="1131"/>
                  </a:lnTo>
                  <a:lnTo>
                    <a:pt x="391802" y="0"/>
                  </a:lnTo>
                  <a:lnTo>
                    <a:pt x="372616" y="4982"/>
                  </a:lnTo>
                  <a:lnTo>
                    <a:pt x="315292" y="40487"/>
                  </a:lnTo>
                  <a:lnTo>
                    <a:pt x="295717" y="55342"/>
                  </a:lnTo>
                  <a:lnTo>
                    <a:pt x="243497" y="113986"/>
                  </a:lnTo>
                  <a:lnTo>
                    <a:pt x="222750" y="158870"/>
                  </a:lnTo>
                  <a:lnTo>
                    <a:pt x="217153" y="183995"/>
                  </a:lnTo>
                  <a:lnTo>
                    <a:pt x="218565" y="206860"/>
                  </a:lnTo>
                  <a:lnTo>
                    <a:pt x="222919" y="215531"/>
                  </a:lnTo>
                  <a:lnTo>
                    <a:pt x="237115" y="228285"/>
                  </a:lnTo>
                  <a:lnTo>
                    <a:pt x="263212" y="2398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3945100" y="13616637"/>
              <a:ext cx="255772" cy="210571"/>
            </a:xfrm>
            <a:custGeom>
              <a:avLst/>
              <a:gdLst/>
              <a:ahLst/>
              <a:cxnLst/>
              <a:rect l="0" t="0" r="0" b="0"/>
              <a:pathLst>
                <a:path w="255772" h="210571">
                  <a:moveTo>
                    <a:pt x="161014" y="0"/>
                  </a:moveTo>
                  <a:lnTo>
                    <a:pt x="133068" y="0"/>
                  </a:lnTo>
                  <a:lnTo>
                    <a:pt x="109989" y="9358"/>
                  </a:lnTo>
                  <a:lnTo>
                    <a:pt x="64348" y="46639"/>
                  </a:lnTo>
                  <a:lnTo>
                    <a:pt x="21945" y="99617"/>
                  </a:lnTo>
                  <a:lnTo>
                    <a:pt x="4039" y="152172"/>
                  </a:lnTo>
                  <a:lnTo>
                    <a:pt x="0" y="181107"/>
                  </a:lnTo>
                  <a:lnTo>
                    <a:pt x="6005" y="201765"/>
                  </a:lnTo>
                  <a:lnTo>
                    <a:pt x="12051" y="205870"/>
                  </a:lnTo>
                  <a:lnTo>
                    <a:pt x="19591" y="206267"/>
                  </a:lnTo>
                  <a:lnTo>
                    <a:pt x="28128" y="204192"/>
                  </a:lnTo>
                  <a:lnTo>
                    <a:pt x="56910" y="184504"/>
                  </a:lnTo>
                  <a:lnTo>
                    <a:pt x="100817" y="122757"/>
                  </a:lnTo>
                  <a:lnTo>
                    <a:pt x="118101" y="77281"/>
                  </a:lnTo>
                  <a:lnTo>
                    <a:pt x="132780" y="23844"/>
                  </a:lnTo>
                  <a:lnTo>
                    <a:pt x="135173" y="20576"/>
                  </a:lnTo>
                  <a:lnTo>
                    <a:pt x="136767" y="23075"/>
                  </a:lnTo>
                  <a:lnTo>
                    <a:pt x="147943" y="81634"/>
                  </a:lnTo>
                  <a:lnTo>
                    <a:pt x="158961" y="129994"/>
                  </a:lnTo>
                  <a:lnTo>
                    <a:pt x="177693" y="172137"/>
                  </a:lnTo>
                  <a:lnTo>
                    <a:pt x="195333" y="191929"/>
                  </a:lnTo>
                  <a:lnTo>
                    <a:pt x="217991" y="202285"/>
                  </a:lnTo>
                  <a:lnTo>
                    <a:pt x="255771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4274570" y="13448181"/>
              <a:ext cx="42115" cy="357970"/>
            </a:xfrm>
            <a:custGeom>
              <a:avLst/>
              <a:gdLst/>
              <a:ahLst/>
              <a:cxnLst/>
              <a:rect l="0" t="0" r="0" b="0"/>
              <a:pathLst>
                <a:path w="42115" h="357970">
                  <a:moveTo>
                    <a:pt x="42114" y="0"/>
                  </a:moveTo>
                  <a:lnTo>
                    <a:pt x="38995" y="57264"/>
                  </a:lnTo>
                  <a:lnTo>
                    <a:pt x="33781" y="109774"/>
                  </a:lnTo>
                  <a:lnTo>
                    <a:pt x="32236" y="169786"/>
                  </a:lnTo>
                  <a:lnTo>
                    <a:pt x="28659" y="228902"/>
                  </a:lnTo>
                  <a:lnTo>
                    <a:pt x="23309" y="280342"/>
                  </a:lnTo>
                  <a:lnTo>
                    <a:pt x="15913" y="334057"/>
                  </a:lnTo>
                  <a:lnTo>
                    <a:pt x="9802" y="347341"/>
                  </a:lnTo>
                  <a:lnTo>
                    <a:pt x="0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4200871" y="13553467"/>
              <a:ext cx="168457" cy="126342"/>
            </a:xfrm>
            <a:custGeom>
              <a:avLst/>
              <a:gdLst/>
              <a:ahLst/>
              <a:cxnLst/>
              <a:rect l="0" t="0" r="0" b="0"/>
              <a:pathLst>
                <a:path w="168457" h="126342">
                  <a:moveTo>
                    <a:pt x="168456" y="0"/>
                  </a:moveTo>
                  <a:lnTo>
                    <a:pt x="112241" y="44322"/>
                  </a:lnTo>
                  <a:lnTo>
                    <a:pt x="53670" y="84665"/>
                  </a:lnTo>
                  <a:lnTo>
                    <a:pt x="0" y="126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4421969" y="13563995"/>
              <a:ext cx="84229" cy="147400"/>
            </a:xfrm>
            <a:custGeom>
              <a:avLst/>
              <a:gdLst/>
              <a:ahLst/>
              <a:cxnLst/>
              <a:rect l="0" t="0" r="0" b="0"/>
              <a:pathLst>
                <a:path w="84229" h="147400">
                  <a:moveTo>
                    <a:pt x="0" y="0"/>
                  </a:moveTo>
                  <a:lnTo>
                    <a:pt x="29309" y="53028"/>
                  </a:lnTo>
                  <a:lnTo>
                    <a:pt x="63334" y="110550"/>
                  </a:lnTo>
                  <a:lnTo>
                    <a:pt x="78037" y="132192"/>
                  </a:lnTo>
                  <a:lnTo>
                    <a:pt x="84228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4464083" y="13532410"/>
              <a:ext cx="178985" cy="400083"/>
            </a:xfrm>
            <a:custGeom>
              <a:avLst/>
              <a:gdLst/>
              <a:ahLst/>
              <a:cxnLst/>
              <a:rect l="0" t="0" r="0" b="0"/>
              <a:pathLst>
                <a:path w="178985" h="400083">
                  <a:moveTo>
                    <a:pt x="178984" y="0"/>
                  </a:moveTo>
                  <a:lnTo>
                    <a:pt x="156079" y="48930"/>
                  </a:lnTo>
                  <a:lnTo>
                    <a:pt x="129486" y="102471"/>
                  </a:lnTo>
                  <a:lnTo>
                    <a:pt x="108939" y="155249"/>
                  </a:lnTo>
                  <a:lnTo>
                    <a:pt x="83563" y="210733"/>
                  </a:lnTo>
                  <a:lnTo>
                    <a:pt x="56021" y="266754"/>
                  </a:lnTo>
                  <a:lnTo>
                    <a:pt x="29220" y="321709"/>
                  </a:lnTo>
                  <a:lnTo>
                    <a:pt x="7632" y="378409"/>
                  </a:lnTo>
                  <a:lnTo>
                    <a:pt x="0" y="4000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3200663" y="13806150"/>
              <a:ext cx="1442405" cy="178985"/>
            </a:xfrm>
            <a:custGeom>
              <a:avLst/>
              <a:gdLst/>
              <a:ahLst/>
              <a:cxnLst/>
              <a:rect l="0" t="0" r="0" b="0"/>
              <a:pathLst>
                <a:path w="1442405" h="178985">
                  <a:moveTo>
                    <a:pt x="1442404" y="0"/>
                  </a:moveTo>
                  <a:lnTo>
                    <a:pt x="1385140" y="11455"/>
                  </a:lnTo>
                  <a:lnTo>
                    <a:pt x="1329838" y="24750"/>
                  </a:lnTo>
                  <a:lnTo>
                    <a:pt x="1277883" y="38641"/>
                  </a:lnTo>
                  <a:lnTo>
                    <a:pt x="1216235" y="56156"/>
                  </a:lnTo>
                  <a:lnTo>
                    <a:pt x="1161336" y="62955"/>
                  </a:lnTo>
                  <a:lnTo>
                    <a:pt x="1105432" y="71231"/>
                  </a:lnTo>
                  <a:lnTo>
                    <a:pt x="1043740" y="78801"/>
                  </a:lnTo>
                  <a:lnTo>
                    <a:pt x="982463" y="84326"/>
                  </a:lnTo>
                  <a:lnTo>
                    <a:pt x="932429" y="91146"/>
                  </a:lnTo>
                  <a:lnTo>
                    <a:pt x="881729" y="94856"/>
                  </a:lnTo>
                  <a:lnTo>
                    <a:pt x="818964" y="102879"/>
                  </a:lnTo>
                  <a:lnTo>
                    <a:pt x="767911" y="107692"/>
                  </a:lnTo>
                  <a:lnTo>
                    <a:pt x="715740" y="113408"/>
                  </a:lnTo>
                  <a:lnTo>
                    <a:pt x="663237" y="118220"/>
                  </a:lnTo>
                  <a:lnTo>
                    <a:pt x="610636" y="123936"/>
                  </a:lnTo>
                  <a:lnTo>
                    <a:pt x="558005" y="125631"/>
                  </a:lnTo>
                  <a:lnTo>
                    <a:pt x="508486" y="129252"/>
                  </a:lnTo>
                  <a:lnTo>
                    <a:pt x="461058" y="134613"/>
                  </a:lnTo>
                  <a:lnTo>
                    <a:pt x="398220" y="136425"/>
                  </a:lnTo>
                  <a:lnTo>
                    <a:pt x="349358" y="142329"/>
                  </a:lnTo>
                  <a:lnTo>
                    <a:pt x="288851" y="147567"/>
                  </a:lnTo>
                  <a:lnTo>
                    <a:pt x="231839" y="155534"/>
                  </a:lnTo>
                  <a:lnTo>
                    <a:pt x="175517" y="163044"/>
                  </a:lnTo>
                  <a:lnTo>
                    <a:pt x="116992" y="174621"/>
                  </a:lnTo>
                  <a:lnTo>
                    <a:pt x="62741" y="177691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200840" y="14206234"/>
              <a:ext cx="180727" cy="349224"/>
            </a:xfrm>
            <a:custGeom>
              <a:avLst/>
              <a:gdLst/>
              <a:ahLst/>
              <a:cxnLst/>
              <a:rect l="0" t="0" r="0" b="0"/>
              <a:pathLst>
                <a:path w="180727" h="349224">
                  <a:moveTo>
                    <a:pt x="125543" y="0"/>
                  </a:moveTo>
                  <a:lnTo>
                    <a:pt x="80074" y="53874"/>
                  </a:lnTo>
                  <a:lnTo>
                    <a:pt x="37819" y="117092"/>
                  </a:lnTo>
                  <a:lnTo>
                    <a:pt x="12852" y="169402"/>
                  </a:lnTo>
                  <a:lnTo>
                    <a:pt x="1898" y="224794"/>
                  </a:lnTo>
                  <a:lnTo>
                    <a:pt x="0" y="277955"/>
                  </a:lnTo>
                  <a:lnTo>
                    <a:pt x="5027" y="321392"/>
                  </a:lnTo>
                  <a:lnTo>
                    <a:pt x="11274" y="331245"/>
                  </a:lnTo>
                  <a:lnTo>
                    <a:pt x="30693" y="345310"/>
                  </a:lnTo>
                  <a:lnTo>
                    <a:pt x="54922" y="349223"/>
                  </a:lnTo>
                  <a:lnTo>
                    <a:pt x="78948" y="345893"/>
                  </a:lnTo>
                  <a:lnTo>
                    <a:pt x="105628" y="330863"/>
                  </a:lnTo>
                  <a:lnTo>
                    <a:pt x="148368" y="286795"/>
                  </a:lnTo>
                  <a:lnTo>
                    <a:pt x="167531" y="253432"/>
                  </a:lnTo>
                  <a:lnTo>
                    <a:pt x="180618" y="210142"/>
                  </a:lnTo>
                  <a:lnTo>
                    <a:pt x="180726" y="160270"/>
                  </a:lnTo>
                  <a:lnTo>
                    <a:pt x="170282" y="106657"/>
                  </a:lnTo>
                  <a:lnTo>
                    <a:pt x="158037" y="67217"/>
                  </a:lnTo>
                  <a:lnTo>
                    <a:pt x="142324" y="43912"/>
                  </a:lnTo>
                  <a:lnTo>
                    <a:pt x="123643" y="28094"/>
                  </a:lnTo>
                  <a:lnTo>
                    <a:pt x="83429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479827" y="14048305"/>
              <a:ext cx="141355" cy="452727"/>
            </a:xfrm>
            <a:custGeom>
              <a:avLst/>
              <a:gdLst/>
              <a:ahLst/>
              <a:cxnLst/>
              <a:rect l="0" t="0" r="0" b="0"/>
              <a:pathLst>
                <a:path w="141355" h="452727">
                  <a:moveTo>
                    <a:pt x="141354" y="0"/>
                  </a:moveTo>
                  <a:lnTo>
                    <a:pt x="118998" y="0"/>
                  </a:lnTo>
                  <a:lnTo>
                    <a:pt x="110072" y="3510"/>
                  </a:lnTo>
                  <a:lnTo>
                    <a:pt x="50256" y="59595"/>
                  </a:lnTo>
                  <a:lnTo>
                    <a:pt x="23365" y="112440"/>
                  </a:lnTo>
                  <a:lnTo>
                    <a:pt x="10078" y="156929"/>
                  </a:lnTo>
                  <a:lnTo>
                    <a:pt x="0" y="208293"/>
                  </a:lnTo>
                  <a:lnTo>
                    <a:pt x="2385" y="260640"/>
                  </a:lnTo>
                  <a:lnTo>
                    <a:pt x="4069" y="322280"/>
                  </a:lnTo>
                  <a:lnTo>
                    <a:pt x="9991" y="384586"/>
                  </a:lnTo>
                  <a:lnTo>
                    <a:pt x="14351" y="440518"/>
                  </a:lnTo>
                  <a:lnTo>
                    <a:pt x="15012" y="4527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389554" y="14332576"/>
              <a:ext cx="157929" cy="63171"/>
            </a:xfrm>
            <a:custGeom>
              <a:avLst/>
              <a:gdLst/>
              <a:ahLst/>
              <a:cxnLst/>
              <a:rect l="0" t="0" r="0" b="0"/>
              <a:pathLst>
                <a:path w="157929" h="63171">
                  <a:moveTo>
                    <a:pt x="0" y="63170"/>
                  </a:moveTo>
                  <a:lnTo>
                    <a:pt x="55141" y="42926"/>
                  </a:lnTo>
                  <a:lnTo>
                    <a:pt x="117876" y="18505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842280" y="14079891"/>
              <a:ext cx="326384" cy="410613"/>
            </a:xfrm>
            <a:custGeom>
              <a:avLst/>
              <a:gdLst/>
              <a:ahLst/>
              <a:cxnLst/>
              <a:rect l="0" t="0" r="0" b="0"/>
              <a:pathLst>
                <a:path w="326384" h="410613">
                  <a:moveTo>
                    <a:pt x="0" y="410612"/>
                  </a:moveTo>
                  <a:lnTo>
                    <a:pt x="11453" y="350228"/>
                  </a:lnTo>
                  <a:lnTo>
                    <a:pt x="24749" y="288979"/>
                  </a:lnTo>
                  <a:lnTo>
                    <a:pt x="38640" y="234682"/>
                  </a:lnTo>
                  <a:lnTo>
                    <a:pt x="52649" y="182015"/>
                  </a:lnTo>
                  <a:lnTo>
                    <a:pt x="66682" y="131880"/>
                  </a:lnTo>
                  <a:lnTo>
                    <a:pt x="82798" y="85220"/>
                  </a:lnTo>
                  <a:lnTo>
                    <a:pt x="90294" y="76701"/>
                  </a:lnTo>
                  <a:lnTo>
                    <a:pt x="98800" y="73360"/>
                  </a:lnTo>
                  <a:lnTo>
                    <a:pt x="107981" y="73473"/>
                  </a:lnTo>
                  <a:lnTo>
                    <a:pt x="115271" y="79398"/>
                  </a:lnTo>
                  <a:lnTo>
                    <a:pt x="139384" y="135773"/>
                  </a:lnTo>
                  <a:lnTo>
                    <a:pt x="154677" y="192489"/>
                  </a:lnTo>
                  <a:lnTo>
                    <a:pt x="167074" y="254029"/>
                  </a:lnTo>
                  <a:lnTo>
                    <a:pt x="190626" y="311269"/>
                  </a:lnTo>
                  <a:lnTo>
                    <a:pt x="197274" y="323326"/>
                  </a:lnTo>
                  <a:lnTo>
                    <a:pt x="205216" y="330195"/>
                  </a:lnTo>
                  <a:lnTo>
                    <a:pt x="214019" y="333604"/>
                  </a:lnTo>
                  <a:lnTo>
                    <a:pt x="223398" y="334707"/>
                  </a:lnTo>
                  <a:lnTo>
                    <a:pt x="230820" y="331933"/>
                  </a:lnTo>
                  <a:lnTo>
                    <a:pt x="242187" y="319492"/>
                  </a:lnTo>
                  <a:lnTo>
                    <a:pt x="255163" y="281578"/>
                  </a:lnTo>
                  <a:lnTo>
                    <a:pt x="262792" y="225940"/>
                  </a:lnTo>
                  <a:lnTo>
                    <a:pt x="272068" y="163505"/>
                  </a:lnTo>
                  <a:lnTo>
                    <a:pt x="284973" y="106020"/>
                  </a:lnTo>
                  <a:lnTo>
                    <a:pt x="301909" y="52739"/>
                  </a:lnTo>
                  <a:lnTo>
                    <a:pt x="315873" y="16788"/>
                  </a:lnTo>
                  <a:lnTo>
                    <a:pt x="3263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1244760" y="14227696"/>
              <a:ext cx="134474" cy="228664"/>
            </a:xfrm>
            <a:custGeom>
              <a:avLst/>
              <a:gdLst/>
              <a:ahLst/>
              <a:cxnLst/>
              <a:rect l="0" t="0" r="0" b="0"/>
              <a:pathLst>
                <a:path w="134474" h="228664">
                  <a:moveTo>
                    <a:pt x="18660" y="125936"/>
                  </a:moveTo>
                  <a:lnTo>
                    <a:pt x="35427" y="131525"/>
                  </a:lnTo>
                  <a:lnTo>
                    <a:pt x="53018" y="131148"/>
                  </a:lnTo>
                  <a:lnTo>
                    <a:pt x="62622" y="129412"/>
                  </a:lnTo>
                  <a:lnTo>
                    <a:pt x="79533" y="118123"/>
                  </a:lnTo>
                  <a:lnTo>
                    <a:pt x="93678" y="101406"/>
                  </a:lnTo>
                  <a:lnTo>
                    <a:pt x="116175" y="51780"/>
                  </a:lnTo>
                  <a:lnTo>
                    <a:pt x="116425" y="41404"/>
                  </a:lnTo>
                  <a:lnTo>
                    <a:pt x="110464" y="20515"/>
                  </a:lnTo>
                  <a:lnTo>
                    <a:pt x="96896" y="5773"/>
                  </a:lnTo>
                  <a:lnTo>
                    <a:pt x="88365" y="203"/>
                  </a:lnTo>
                  <a:lnTo>
                    <a:pt x="80338" y="0"/>
                  </a:lnTo>
                  <a:lnTo>
                    <a:pt x="72647" y="3375"/>
                  </a:lnTo>
                  <a:lnTo>
                    <a:pt x="37903" y="39594"/>
                  </a:lnTo>
                  <a:lnTo>
                    <a:pt x="18772" y="72668"/>
                  </a:lnTo>
                  <a:lnTo>
                    <a:pt x="5695" y="121462"/>
                  </a:lnTo>
                  <a:lnTo>
                    <a:pt x="0" y="174785"/>
                  </a:lnTo>
                  <a:lnTo>
                    <a:pt x="4908" y="203798"/>
                  </a:lnTo>
                  <a:lnTo>
                    <a:pt x="9492" y="216449"/>
                  </a:lnTo>
                  <a:lnTo>
                    <a:pt x="18397" y="223712"/>
                  </a:lnTo>
                  <a:lnTo>
                    <a:pt x="43889" y="228663"/>
                  </a:lnTo>
                  <a:lnTo>
                    <a:pt x="68477" y="220726"/>
                  </a:lnTo>
                  <a:lnTo>
                    <a:pt x="119653" y="181700"/>
                  </a:lnTo>
                  <a:lnTo>
                    <a:pt x="134473" y="1680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1453366" y="14122006"/>
              <a:ext cx="344316" cy="315739"/>
            </a:xfrm>
            <a:custGeom>
              <a:avLst/>
              <a:gdLst/>
              <a:ahLst/>
              <a:cxnLst/>
              <a:rect l="0" t="0" r="0" b="0"/>
              <a:pathLst>
                <a:path w="344316" h="315739">
                  <a:moveTo>
                    <a:pt x="10095" y="147399"/>
                  </a:moveTo>
                  <a:lnTo>
                    <a:pt x="1762" y="184877"/>
                  </a:lnTo>
                  <a:lnTo>
                    <a:pt x="0" y="241889"/>
                  </a:lnTo>
                  <a:lnTo>
                    <a:pt x="5284" y="281071"/>
                  </a:lnTo>
                  <a:lnTo>
                    <a:pt x="19848" y="309318"/>
                  </a:lnTo>
                  <a:lnTo>
                    <a:pt x="27126" y="313837"/>
                  </a:lnTo>
                  <a:lnTo>
                    <a:pt x="44570" y="315738"/>
                  </a:lnTo>
                  <a:lnTo>
                    <a:pt x="51796" y="312266"/>
                  </a:lnTo>
                  <a:lnTo>
                    <a:pt x="81386" y="271881"/>
                  </a:lnTo>
                  <a:lnTo>
                    <a:pt x="100173" y="216789"/>
                  </a:lnTo>
                  <a:lnTo>
                    <a:pt x="118269" y="166565"/>
                  </a:lnTo>
                  <a:lnTo>
                    <a:pt x="124325" y="153157"/>
                  </a:lnTo>
                  <a:lnTo>
                    <a:pt x="129532" y="147728"/>
                  </a:lnTo>
                  <a:lnTo>
                    <a:pt x="134173" y="147618"/>
                  </a:lnTo>
                  <a:lnTo>
                    <a:pt x="138438" y="151055"/>
                  </a:lnTo>
                  <a:lnTo>
                    <a:pt x="160415" y="208046"/>
                  </a:lnTo>
                  <a:lnTo>
                    <a:pt x="186147" y="246596"/>
                  </a:lnTo>
                  <a:lnTo>
                    <a:pt x="196483" y="250965"/>
                  </a:lnTo>
                  <a:lnTo>
                    <a:pt x="223566" y="252700"/>
                  </a:lnTo>
                  <a:lnTo>
                    <a:pt x="248861" y="243331"/>
                  </a:lnTo>
                  <a:lnTo>
                    <a:pt x="311097" y="193091"/>
                  </a:lnTo>
                  <a:lnTo>
                    <a:pt x="327138" y="166396"/>
                  </a:lnTo>
                  <a:lnTo>
                    <a:pt x="341869" y="110293"/>
                  </a:lnTo>
                  <a:lnTo>
                    <a:pt x="344315" y="68294"/>
                  </a:lnTo>
                  <a:lnTo>
                    <a:pt x="340741" y="44391"/>
                  </a:lnTo>
                  <a:lnTo>
                    <a:pt x="332134" y="25189"/>
                  </a:lnTo>
                  <a:lnTo>
                    <a:pt x="326563" y="16793"/>
                  </a:lnTo>
                  <a:lnTo>
                    <a:pt x="319340" y="11195"/>
                  </a:lnTo>
                  <a:lnTo>
                    <a:pt x="28383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1976814" y="13991749"/>
              <a:ext cx="213115" cy="470008"/>
            </a:xfrm>
            <a:custGeom>
              <a:avLst/>
              <a:gdLst/>
              <a:ahLst/>
              <a:cxnLst/>
              <a:rect l="0" t="0" r="0" b="0"/>
              <a:pathLst>
                <a:path w="213115" h="470008">
                  <a:moveTo>
                    <a:pt x="213114" y="24971"/>
                  </a:moveTo>
                  <a:lnTo>
                    <a:pt x="195133" y="9330"/>
                  </a:lnTo>
                  <a:lnTo>
                    <a:pt x="178216" y="1251"/>
                  </a:lnTo>
                  <a:lnTo>
                    <a:pt x="155879" y="0"/>
                  </a:lnTo>
                  <a:lnTo>
                    <a:pt x="97823" y="14319"/>
                  </a:lnTo>
                  <a:lnTo>
                    <a:pt x="64050" y="32993"/>
                  </a:lnTo>
                  <a:lnTo>
                    <a:pt x="24442" y="84311"/>
                  </a:lnTo>
                  <a:lnTo>
                    <a:pt x="7987" y="112567"/>
                  </a:lnTo>
                  <a:lnTo>
                    <a:pt x="2233" y="140722"/>
                  </a:lnTo>
                  <a:lnTo>
                    <a:pt x="2337" y="154781"/>
                  </a:lnTo>
                  <a:lnTo>
                    <a:pt x="5915" y="165323"/>
                  </a:lnTo>
                  <a:lnTo>
                    <a:pt x="19250" y="180157"/>
                  </a:lnTo>
                  <a:lnTo>
                    <a:pt x="39994" y="187530"/>
                  </a:lnTo>
                  <a:lnTo>
                    <a:pt x="64812" y="189637"/>
                  </a:lnTo>
                  <a:lnTo>
                    <a:pt x="118872" y="184576"/>
                  </a:lnTo>
                  <a:lnTo>
                    <a:pt x="132738" y="184017"/>
                  </a:lnTo>
                  <a:lnTo>
                    <a:pt x="138473" y="187155"/>
                  </a:lnTo>
                  <a:lnTo>
                    <a:pt x="138787" y="192756"/>
                  </a:lnTo>
                  <a:lnTo>
                    <a:pt x="135486" y="199999"/>
                  </a:lnTo>
                  <a:lnTo>
                    <a:pt x="74250" y="259105"/>
                  </a:lnTo>
                  <a:lnTo>
                    <a:pt x="24687" y="317776"/>
                  </a:lnTo>
                  <a:lnTo>
                    <a:pt x="101" y="377738"/>
                  </a:lnTo>
                  <a:lnTo>
                    <a:pt x="0" y="418573"/>
                  </a:lnTo>
                  <a:lnTo>
                    <a:pt x="7652" y="440111"/>
                  </a:lnTo>
                  <a:lnTo>
                    <a:pt x="12968" y="449131"/>
                  </a:lnTo>
                  <a:lnTo>
                    <a:pt x="28234" y="462271"/>
                  </a:lnTo>
                  <a:lnTo>
                    <a:pt x="37218" y="467412"/>
                  </a:lnTo>
                  <a:lnTo>
                    <a:pt x="56559" y="470007"/>
                  </a:lnTo>
                  <a:lnTo>
                    <a:pt x="78023" y="466089"/>
                  </a:lnTo>
                  <a:lnTo>
                    <a:pt x="120572" y="447632"/>
                  </a:lnTo>
                  <a:lnTo>
                    <a:pt x="139414" y="4355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2255684" y="14154262"/>
              <a:ext cx="134286" cy="271345"/>
            </a:xfrm>
            <a:custGeom>
              <a:avLst/>
              <a:gdLst/>
              <a:ahLst/>
              <a:cxnLst/>
              <a:rect l="0" t="0" r="0" b="0"/>
              <a:pathLst>
                <a:path w="134286" h="271345">
                  <a:moveTo>
                    <a:pt x="134285" y="20386"/>
                  </a:moveTo>
                  <a:lnTo>
                    <a:pt x="128696" y="42743"/>
                  </a:lnTo>
                  <a:lnTo>
                    <a:pt x="125880" y="44650"/>
                  </a:lnTo>
                  <a:lnTo>
                    <a:pt x="122832" y="41241"/>
                  </a:lnTo>
                  <a:lnTo>
                    <a:pt x="109536" y="7737"/>
                  </a:lnTo>
                  <a:lnTo>
                    <a:pt x="102578" y="2595"/>
                  </a:lnTo>
                  <a:lnTo>
                    <a:pt x="82368" y="0"/>
                  </a:lnTo>
                  <a:lnTo>
                    <a:pt x="72768" y="4455"/>
                  </a:lnTo>
                  <a:lnTo>
                    <a:pt x="55861" y="21884"/>
                  </a:lnTo>
                  <a:lnTo>
                    <a:pt x="27107" y="81559"/>
                  </a:lnTo>
                  <a:lnTo>
                    <a:pt x="6139" y="130866"/>
                  </a:lnTo>
                  <a:lnTo>
                    <a:pt x="0" y="182973"/>
                  </a:lnTo>
                  <a:lnTo>
                    <a:pt x="3770" y="226097"/>
                  </a:lnTo>
                  <a:lnTo>
                    <a:pt x="17885" y="261102"/>
                  </a:lnTo>
                  <a:lnTo>
                    <a:pt x="26269" y="267431"/>
                  </a:lnTo>
                  <a:lnTo>
                    <a:pt x="48064" y="271344"/>
                  </a:lnTo>
                  <a:lnTo>
                    <a:pt x="70228" y="262945"/>
                  </a:lnTo>
                  <a:lnTo>
                    <a:pt x="113228" y="230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2500013" y="13995664"/>
              <a:ext cx="163698" cy="452726"/>
            </a:xfrm>
            <a:custGeom>
              <a:avLst/>
              <a:gdLst/>
              <a:ahLst/>
              <a:cxnLst/>
              <a:rect l="0" t="0" r="0" b="0"/>
              <a:pathLst>
                <a:path w="163698" h="452726">
                  <a:moveTo>
                    <a:pt x="37355" y="0"/>
                  </a:moveTo>
                  <a:lnTo>
                    <a:pt x="31766" y="62092"/>
                  </a:lnTo>
                  <a:lnTo>
                    <a:pt x="27802" y="113476"/>
                  </a:lnTo>
                  <a:lnTo>
                    <a:pt x="23900" y="168687"/>
                  </a:lnTo>
                  <a:lnTo>
                    <a:pt x="17800" y="224653"/>
                  </a:lnTo>
                  <a:lnTo>
                    <a:pt x="15425" y="288005"/>
                  </a:lnTo>
                  <a:lnTo>
                    <a:pt x="9150" y="334768"/>
                  </a:lnTo>
                  <a:lnTo>
                    <a:pt x="5601" y="388529"/>
                  </a:lnTo>
                  <a:lnTo>
                    <a:pt x="0" y="420056"/>
                  </a:lnTo>
                  <a:lnTo>
                    <a:pt x="19901" y="361064"/>
                  </a:lnTo>
                  <a:lnTo>
                    <a:pt x="39497" y="308018"/>
                  </a:lnTo>
                  <a:lnTo>
                    <a:pt x="56577" y="268949"/>
                  </a:lnTo>
                  <a:lnTo>
                    <a:pt x="72804" y="250942"/>
                  </a:lnTo>
                  <a:lnTo>
                    <a:pt x="82045" y="244504"/>
                  </a:lnTo>
                  <a:lnTo>
                    <a:pt x="91715" y="242551"/>
                  </a:lnTo>
                  <a:lnTo>
                    <a:pt x="111818" y="246620"/>
                  </a:lnTo>
                  <a:lnTo>
                    <a:pt x="129331" y="262467"/>
                  </a:lnTo>
                  <a:lnTo>
                    <a:pt x="137277" y="273243"/>
                  </a:lnTo>
                  <a:lnTo>
                    <a:pt x="146105" y="300815"/>
                  </a:lnTo>
                  <a:lnTo>
                    <a:pt x="151076" y="352342"/>
                  </a:lnTo>
                  <a:lnTo>
                    <a:pt x="155668" y="402705"/>
                  </a:lnTo>
                  <a:lnTo>
                    <a:pt x="163697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2768995" y="14190607"/>
              <a:ext cx="174653" cy="184188"/>
            </a:xfrm>
            <a:custGeom>
              <a:avLst/>
              <a:gdLst/>
              <a:ahLst/>
              <a:cxnLst/>
              <a:rect l="0" t="0" r="0" b="0"/>
              <a:pathLst>
                <a:path w="174653" h="184188">
                  <a:moveTo>
                    <a:pt x="10528" y="26155"/>
                  </a:moveTo>
                  <a:lnTo>
                    <a:pt x="18862" y="63633"/>
                  </a:lnTo>
                  <a:lnTo>
                    <a:pt x="26212" y="120645"/>
                  </a:lnTo>
                  <a:lnTo>
                    <a:pt x="35583" y="159827"/>
                  </a:lnTo>
                  <a:lnTo>
                    <a:pt x="41269" y="169082"/>
                  </a:lnTo>
                  <a:lnTo>
                    <a:pt x="56946" y="182485"/>
                  </a:lnTo>
                  <a:lnTo>
                    <a:pt x="66040" y="184187"/>
                  </a:lnTo>
                  <a:lnTo>
                    <a:pt x="85503" y="179838"/>
                  </a:lnTo>
                  <a:lnTo>
                    <a:pt x="141922" y="126668"/>
                  </a:lnTo>
                  <a:lnTo>
                    <a:pt x="164363" y="87263"/>
                  </a:lnTo>
                  <a:lnTo>
                    <a:pt x="174652" y="44132"/>
                  </a:lnTo>
                  <a:lnTo>
                    <a:pt x="170820" y="22056"/>
                  </a:lnTo>
                  <a:lnTo>
                    <a:pt x="166522" y="12893"/>
                  </a:lnTo>
                  <a:lnTo>
                    <a:pt x="158978" y="6785"/>
                  </a:lnTo>
                  <a:lnTo>
                    <a:pt x="138117" y="0"/>
                  </a:lnTo>
                  <a:lnTo>
                    <a:pt x="113248" y="3223"/>
                  </a:lnTo>
                  <a:lnTo>
                    <a:pt x="59155" y="24355"/>
                  </a:lnTo>
                  <a:lnTo>
                    <a:pt x="0" y="57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2990093" y="14027249"/>
              <a:ext cx="9554" cy="347440"/>
            </a:xfrm>
            <a:custGeom>
              <a:avLst/>
              <a:gdLst/>
              <a:ahLst/>
              <a:cxnLst/>
              <a:rect l="0" t="0" r="0" b="0"/>
              <a:pathLst>
                <a:path w="9554" h="347440">
                  <a:moveTo>
                    <a:pt x="0" y="0"/>
                  </a:moveTo>
                  <a:lnTo>
                    <a:pt x="7236" y="51603"/>
                  </a:lnTo>
                  <a:lnTo>
                    <a:pt x="9553" y="112646"/>
                  </a:lnTo>
                  <a:lnTo>
                    <a:pt x="9070" y="161928"/>
                  </a:lnTo>
                  <a:lnTo>
                    <a:pt x="3208" y="209676"/>
                  </a:lnTo>
                  <a:lnTo>
                    <a:pt x="951" y="270616"/>
                  </a:lnTo>
                  <a:lnTo>
                    <a:pt x="188" y="325549"/>
                  </a:lnTo>
                  <a:lnTo>
                    <a:pt x="0" y="3474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2969036" y="14164120"/>
              <a:ext cx="52644" cy="10529"/>
            </a:xfrm>
            <a:custGeom>
              <a:avLst/>
              <a:gdLst/>
              <a:ahLst/>
              <a:cxnLst/>
              <a:rect l="0" t="0" r="0" b="0"/>
              <a:pathLst>
                <a:path w="52644" h="10529">
                  <a:moveTo>
                    <a:pt x="0" y="0"/>
                  </a:moveTo>
                  <a:lnTo>
                    <a:pt x="52643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3163199" y="14122006"/>
              <a:ext cx="226978" cy="209602"/>
            </a:xfrm>
            <a:custGeom>
              <a:avLst/>
              <a:gdLst/>
              <a:ahLst/>
              <a:cxnLst/>
              <a:rect l="0" t="0" r="0" b="0"/>
              <a:pathLst>
                <a:path w="226978" h="209602">
                  <a:moveTo>
                    <a:pt x="184863" y="0"/>
                  </a:moveTo>
                  <a:lnTo>
                    <a:pt x="145176" y="2340"/>
                  </a:lnTo>
                  <a:lnTo>
                    <a:pt x="90426" y="23718"/>
                  </a:lnTo>
                  <a:lnTo>
                    <a:pt x="72311" y="37448"/>
                  </a:lnTo>
                  <a:lnTo>
                    <a:pt x="36029" y="86035"/>
                  </a:lnTo>
                  <a:lnTo>
                    <a:pt x="11043" y="134936"/>
                  </a:lnTo>
                  <a:lnTo>
                    <a:pt x="0" y="180881"/>
                  </a:lnTo>
                  <a:lnTo>
                    <a:pt x="1960" y="191947"/>
                  </a:lnTo>
                  <a:lnTo>
                    <a:pt x="6776" y="200493"/>
                  </a:lnTo>
                  <a:lnTo>
                    <a:pt x="13496" y="207361"/>
                  </a:lnTo>
                  <a:lnTo>
                    <a:pt x="20315" y="209601"/>
                  </a:lnTo>
                  <a:lnTo>
                    <a:pt x="27202" y="208753"/>
                  </a:lnTo>
                  <a:lnTo>
                    <a:pt x="41092" y="201574"/>
                  </a:lnTo>
                  <a:lnTo>
                    <a:pt x="72193" y="171663"/>
                  </a:lnTo>
                  <a:lnTo>
                    <a:pt x="112531" y="109000"/>
                  </a:lnTo>
                  <a:lnTo>
                    <a:pt x="134986" y="47542"/>
                  </a:lnTo>
                  <a:lnTo>
                    <a:pt x="141216" y="2025"/>
                  </a:lnTo>
                  <a:lnTo>
                    <a:pt x="141727" y="3688"/>
                  </a:lnTo>
                  <a:lnTo>
                    <a:pt x="152190" y="59626"/>
                  </a:lnTo>
                  <a:lnTo>
                    <a:pt x="175507" y="115806"/>
                  </a:lnTo>
                  <a:lnTo>
                    <a:pt x="190063" y="141547"/>
                  </a:lnTo>
                  <a:lnTo>
                    <a:pt x="226977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494839" y="14458917"/>
              <a:ext cx="2905867" cy="84229"/>
            </a:xfrm>
            <a:custGeom>
              <a:avLst/>
              <a:gdLst/>
              <a:ahLst/>
              <a:cxnLst/>
              <a:rect l="0" t="0" r="0" b="0"/>
              <a:pathLst>
                <a:path w="2905867" h="84229">
                  <a:moveTo>
                    <a:pt x="2905866" y="0"/>
                  </a:moveTo>
                  <a:lnTo>
                    <a:pt x="2847249" y="14654"/>
                  </a:lnTo>
                  <a:lnTo>
                    <a:pt x="2787533" y="28548"/>
                  </a:lnTo>
                  <a:lnTo>
                    <a:pt x="2733403" y="36575"/>
                  </a:lnTo>
                  <a:lnTo>
                    <a:pt x="2676480" y="41020"/>
                  </a:lnTo>
                  <a:lnTo>
                    <a:pt x="2613244" y="41897"/>
                  </a:lnTo>
                  <a:lnTo>
                    <a:pt x="2549756" y="42071"/>
                  </a:lnTo>
                  <a:lnTo>
                    <a:pt x="2498275" y="42102"/>
                  </a:lnTo>
                  <a:lnTo>
                    <a:pt x="2445977" y="42111"/>
                  </a:lnTo>
                  <a:lnTo>
                    <a:pt x="2393436" y="42113"/>
                  </a:lnTo>
                  <a:lnTo>
                    <a:pt x="2340824" y="36525"/>
                  </a:lnTo>
                  <a:lnTo>
                    <a:pt x="2282601" y="33050"/>
                  </a:lnTo>
                  <a:lnTo>
                    <a:pt x="2226485" y="32020"/>
                  </a:lnTo>
                  <a:lnTo>
                    <a:pt x="2167224" y="31715"/>
                  </a:lnTo>
                  <a:lnTo>
                    <a:pt x="2105212" y="31623"/>
                  </a:lnTo>
                  <a:lnTo>
                    <a:pt x="2042384" y="31597"/>
                  </a:lnTo>
                  <a:lnTo>
                    <a:pt x="1979315" y="31589"/>
                  </a:lnTo>
                  <a:lnTo>
                    <a:pt x="1934105" y="31588"/>
                  </a:lnTo>
                  <a:lnTo>
                    <a:pt x="1886716" y="31586"/>
                  </a:lnTo>
                  <a:lnTo>
                    <a:pt x="1838358" y="31586"/>
                  </a:lnTo>
                  <a:lnTo>
                    <a:pt x="1792689" y="31586"/>
                  </a:lnTo>
                  <a:lnTo>
                    <a:pt x="1747825" y="31586"/>
                  </a:lnTo>
                  <a:lnTo>
                    <a:pt x="1700590" y="31586"/>
                  </a:lnTo>
                  <a:lnTo>
                    <a:pt x="1655419" y="31586"/>
                  </a:lnTo>
                  <a:lnTo>
                    <a:pt x="1610777" y="31586"/>
                  </a:lnTo>
                  <a:lnTo>
                    <a:pt x="1563640" y="31586"/>
                  </a:lnTo>
                  <a:lnTo>
                    <a:pt x="1515394" y="31586"/>
                  </a:lnTo>
                  <a:lnTo>
                    <a:pt x="1466656" y="31586"/>
                  </a:lnTo>
                  <a:lnTo>
                    <a:pt x="1417698" y="31586"/>
                  </a:lnTo>
                  <a:lnTo>
                    <a:pt x="1371762" y="31586"/>
                  </a:lnTo>
                  <a:lnTo>
                    <a:pt x="1326780" y="31586"/>
                  </a:lnTo>
                  <a:lnTo>
                    <a:pt x="1279492" y="31586"/>
                  </a:lnTo>
                  <a:lnTo>
                    <a:pt x="1234298" y="31586"/>
                  </a:lnTo>
                  <a:lnTo>
                    <a:pt x="1189646" y="31586"/>
                  </a:lnTo>
                  <a:lnTo>
                    <a:pt x="1142504" y="31586"/>
                  </a:lnTo>
                  <a:lnTo>
                    <a:pt x="1097376" y="34705"/>
                  </a:lnTo>
                  <a:lnTo>
                    <a:pt x="1053922" y="38821"/>
                  </a:lnTo>
                  <a:lnTo>
                    <a:pt x="1011212" y="40651"/>
                  </a:lnTo>
                  <a:lnTo>
                    <a:pt x="965714" y="41463"/>
                  </a:lnTo>
                  <a:lnTo>
                    <a:pt x="919367" y="42995"/>
                  </a:lnTo>
                  <a:lnTo>
                    <a:pt x="875371" y="47576"/>
                  </a:lnTo>
                  <a:lnTo>
                    <a:pt x="829301" y="50391"/>
                  </a:lnTo>
                  <a:lnTo>
                    <a:pt x="782699" y="52813"/>
                  </a:lnTo>
                  <a:lnTo>
                    <a:pt x="738591" y="57788"/>
                  </a:lnTo>
                  <a:lnTo>
                    <a:pt x="695590" y="60778"/>
                  </a:lnTo>
                  <a:lnTo>
                    <a:pt x="653082" y="63277"/>
                  </a:lnTo>
                  <a:lnTo>
                    <a:pt x="589690" y="70092"/>
                  </a:lnTo>
                  <a:lnTo>
                    <a:pt x="526453" y="72632"/>
                  </a:lnTo>
                  <a:lnTo>
                    <a:pt x="464432" y="73384"/>
                  </a:lnTo>
                  <a:lnTo>
                    <a:pt x="407321" y="73607"/>
                  </a:lnTo>
                  <a:lnTo>
                    <a:pt x="347636" y="73672"/>
                  </a:lnTo>
                  <a:lnTo>
                    <a:pt x="292386" y="73692"/>
                  </a:lnTo>
                  <a:lnTo>
                    <a:pt x="240141" y="73698"/>
                  </a:lnTo>
                  <a:lnTo>
                    <a:pt x="176854" y="73700"/>
                  </a:lnTo>
                  <a:lnTo>
                    <a:pt x="113963" y="73700"/>
                  </a:lnTo>
                  <a:lnTo>
                    <a:pt x="59503" y="79290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3569161" y="14037128"/>
            <a:ext cx="821224" cy="490794"/>
            <a:chOff x="3569161" y="14037128"/>
            <a:chExt cx="821224" cy="490794"/>
          </a:xfrm>
        </p:grpSpPr>
        <p:sp>
          <p:nvSpPr>
            <p:cNvPr id="373" name="Freeform 372"/>
            <p:cNvSpPr/>
            <p:nvPr/>
          </p:nvSpPr>
          <p:spPr>
            <a:xfrm>
              <a:off x="3569161" y="14185176"/>
              <a:ext cx="273742" cy="31587"/>
            </a:xfrm>
            <a:custGeom>
              <a:avLst/>
              <a:gdLst/>
              <a:ahLst/>
              <a:cxnLst/>
              <a:rect l="0" t="0" r="0" b="0"/>
              <a:pathLst>
                <a:path w="273742" h="31587">
                  <a:moveTo>
                    <a:pt x="0" y="31586"/>
                  </a:moveTo>
                  <a:lnTo>
                    <a:pt x="58617" y="25997"/>
                  </a:lnTo>
                  <a:lnTo>
                    <a:pt x="112791" y="22034"/>
                  </a:lnTo>
                  <a:lnTo>
                    <a:pt x="168552" y="21251"/>
                  </a:lnTo>
                  <a:lnTo>
                    <a:pt x="219038" y="15506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3737617" y="14079891"/>
              <a:ext cx="132094" cy="252686"/>
            </a:xfrm>
            <a:custGeom>
              <a:avLst/>
              <a:gdLst/>
              <a:ahLst/>
              <a:cxnLst/>
              <a:rect l="0" t="0" r="0" b="0"/>
              <a:pathLst>
                <a:path w="132094" h="252686">
                  <a:moveTo>
                    <a:pt x="0" y="0"/>
                  </a:moveTo>
                  <a:lnTo>
                    <a:pt x="5589" y="22357"/>
                  </a:lnTo>
                  <a:lnTo>
                    <a:pt x="20811" y="39573"/>
                  </a:lnTo>
                  <a:lnTo>
                    <a:pt x="63122" y="64100"/>
                  </a:lnTo>
                  <a:lnTo>
                    <a:pt x="112687" y="87009"/>
                  </a:lnTo>
                  <a:lnTo>
                    <a:pt x="120748" y="93101"/>
                  </a:lnTo>
                  <a:lnTo>
                    <a:pt x="129705" y="115467"/>
                  </a:lnTo>
                  <a:lnTo>
                    <a:pt x="132093" y="129622"/>
                  </a:lnTo>
                  <a:lnTo>
                    <a:pt x="125389" y="157826"/>
                  </a:lnTo>
                  <a:lnTo>
                    <a:pt x="101883" y="196892"/>
                  </a:lnTo>
                  <a:lnTo>
                    <a:pt x="82716" y="217360"/>
                  </a:lnTo>
                  <a:lnTo>
                    <a:pt x="31585" y="252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4015044" y="14037128"/>
              <a:ext cx="375341" cy="490794"/>
            </a:xfrm>
            <a:custGeom>
              <a:avLst/>
              <a:gdLst/>
              <a:ahLst/>
              <a:cxnLst/>
              <a:rect l="0" t="0" r="0" b="0"/>
              <a:pathLst>
                <a:path w="375341" h="490794">
                  <a:moveTo>
                    <a:pt x="112127" y="11177"/>
                  </a:moveTo>
                  <a:lnTo>
                    <a:pt x="100949" y="0"/>
                  </a:lnTo>
                  <a:lnTo>
                    <a:pt x="92977" y="217"/>
                  </a:lnTo>
                  <a:lnTo>
                    <a:pt x="71640" y="9816"/>
                  </a:lnTo>
                  <a:lnTo>
                    <a:pt x="38910" y="46129"/>
                  </a:lnTo>
                  <a:lnTo>
                    <a:pt x="8755" y="104992"/>
                  </a:lnTo>
                  <a:lnTo>
                    <a:pt x="0" y="140360"/>
                  </a:lnTo>
                  <a:lnTo>
                    <a:pt x="526" y="177355"/>
                  </a:lnTo>
                  <a:lnTo>
                    <a:pt x="2631" y="188644"/>
                  </a:lnTo>
                  <a:lnTo>
                    <a:pt x="9884" y="194999"/>
                  </a:lnTo>
                  <a:lnTo>
                    <a:pt x="33541" y="198941"/>
                  </a:lnTo>
                  <a:lnTo>
                    <a:pt x="57313" y="190554"/>
                  </a:lnTo>
                  <a:lnTo>
                    <a:pt x="78407" y="173960"/>
                  </a:lnTo>
                  <a:lnTo>
                    <a:pt x="118403" y="111745"/>
                  </a:lnTo>
                  <a:lnTo>
                    <a:pt x="128805" y="70481"/>
                  </a:lnTo>
                  <a:lnTo>
                    <a:pt x="126297" y="34207"/>
                  </a:lnTo>
                  <a:lnTo>
                    <a:pt x="123914" y="30040"/>
                  </a:lnTo>
                  <a:lnTo>
                    <a:pt x="121155" y="30771"/>
                  </a:lnTo>
                  <a:lnTo>
                    <a:pt x="118146" y="34768"/>
                  </a:lnTo>
                  <a:lnTo>
                    <a:pt x="117922" y="51688"/>
                  </a:lnTo>
                  <a:lnTo>
                    <a:pt x="131608" y="114129"/>
                  </a:lnTo>
                  <a:lnTo>
                    <a:pt x="150004" y="153077"/>
                  </a:lnTo>
                  <a:lnTo>
                    <a:pt x="167566" y="172119"/>
                  </a:lnTo>
                  <a:lnTo>
                    <a:pt x="202773" y="190405"/>
                  </a:lnTo>
                  <a:lnTo>
                    <a:pt x="262657" y="199829"/>
                  </a:lnTo>
                  <a:lnTo>
                    <a:pt x="298278" y="209664"/>
                  </a:lnTo>
                  <a:lnTo>
                    <a:pt x="316133" y="220667"/>
                  </a:lnTo>
                  <a:lnTo>
                    <a:pt x="320661" y="230387"/>
                  </a:lnTo>
                  <a:lnTo>
                    <a:pt x="321444" y="273181"/>
                  </a:lnTo>
                  <a:lnTo>
                    <a:pt x="313097" y="326285"/>
                  </a:lnTo>
                  <a:lnTo>
                    <a:pt x="289909" y="380567"/>
                  </a:lnTo>
                  <a:lnTo>
                    <a:pt x="255858" y="434342"/>
                  </a:lnTo>
                  <a:lnTo>
                    <a:pt x="224790" y="471712"/>
                  </a:lnTo>
                  <a:lnTo>
                    <a:pt x="215312" y="479639"/>
                  </a:lnTo>
                  <a:lnTo>
                    <a:pt x="192302" y="488444"/>
                  </a:lnTo>
                  <a:lnTo>
                    <a:pt x="179615" y="490793"/>
                  </a:lnTo>
                  <a:lnTo>
                    <a:pt x="156160" y="487164"/>
                  </a:lnTo>
                  <a:lnTo>
                    <a:pt x="144992" y="482919"/>
                  </a:lnTo>
                  <a:lnTo>
                    <a:pt x="136377" y="474242"/>
                  </a:lnTo>
                  <a:lnTo>
                    <a:pt x="123685" y="449000"/>
                  </a:lnTo>
                  <a:lnTo>
                    <a:pt x="115552" y="390728"/>
                  </a:lnTo>
                  <a:lnTo>
                    <a:pt x="121209" y="330125"/>
                  </a:lnTo>
                  <a:lnTo>
                    <a:pt x="133592" y="277428"/>
                  </a:lnTo>
                  <a:lnTo>
                    <a:pt x="159191" y="214912"/>
                  </a:lnTo>
                  <a:lnTo>
                    <a:pt x="199991" y="156779"/>
                  </a:lnTo>
                  <a:lnTo>
                    <a:pt x="223299" y="134519"/>
                  </a:lnTo>
                  <a:lnTo>
                    <a:pt x="271911" y="109154"/>
                  </a:lnTo>
                  <a:lnTo>
                    <a:pt x="312719" y="99479"/>
                  </a:lnTo>
                  <a:lnTo>
                    <a:pt x="375340" y="954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3861071" y="14037777"/>
              <a:ext cx="129231" cy="157928"/>
            </a:xfrm>
            <a:custGeom>
              <a:avLst/>
              <a:gdLst/>
              <a:ahLst/>
              <a:cxnLst/>
              <a:rect l="0" t="0" r="0" b="0"/>
              <a:pathLst>
                <a:path w="129231" h="157928">
                  <a:moveTo>
                    <a:pt x="87116" y="0"/>
                  </a:moveTo>
                  <a:lnTo>
                    <a:pt x="70348" y="5589"/>
                  </a:lnTo>
                  <a:lnTo>
                    <a:pt x="55877" y="17692"/>
                  </a:lnTo>
                  <a:lnTo>
                    <a:pt x="27523" y="59646"/>
                  </a:lnTo>
                  <a:lnTo>
                    <a:pt x="3821" y="115350"/>
                  </a:lnTo>
                  <a:lnTo>
                    <a:pt x="0" y="126033"/>
                  </a:lnTo>
                  <a:lnTo>
                    <a:pt x="2133" y="131984"/>
                  </a:lnTo>
                  <a:lnTo>
                    <a:pt x="8234" y="134784"/>
                  </a:lnTo>
                  <a:lnTo>
                    <a:pt x="16980" y="135479"/>
                  </a:lnTo>
                  <a:lnTo>
                    <a:pt x="32938" y="130012"/>
                  </a:lnTo>
                  <a:lnTo>
                    <a:pt x="40468" y="125279"/>
                  </a:lnTo>
                  <a:lnTo>
                    <a:pt x="51956" y="110662"/>
                  </a:lnTo>
                  <a:lnTo>
                    <a:pt x="84606" y="52191"/>
                  </a:lnTo>
                  <a:lnTo>
                    <a:pt x="88953" y="41813"/>
                  </a:lnTo>
                  <a:lnTo>
                    <a:pt x="90680" y="39575"/>
                  </a:lnTo>
                  <a:lnTo>
                    <a:pt x="88753" y="92936"/>
                  </a:lnTo>
                  <a:lnTo>
                    <a:pt x="101831" y="147160"/>
                  </a:lnTo>
                  <a:lnTo>
                    <a:pt x="106285" y="153089"/>
                  </a:lnTo>
                  <a:lnTo>
                    <a:pt x="111593" y="155871"/>
                  </a:lnTo>
                  <a:lnTo>
                    <a:pt x="129230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4000829" y="14114321"/>
              <a:ext cx="369587" cy="386711"/>
            </a:xfrm>
            <a:custGeom>
              <a:avLst/>
              <a:gdLst/>
              <a:ahLst/>
              <a:cxnLst/>
              <a:rect l="0" t="0" r="0" b="0"/>
              <a:pathLst>
                <a:path w="369587" h="386711">
                  <a:moveTo>
                    <a:pt x="0" y="18213"/>
                  </a:moveTo>
                  <a:lnTo>
                    <a:pt x="57264" y="6760"/>
                  </a:lnTo>
                  <a:lnTo>
                    <a:pt x="106655" y="0"/>
                  </a:lnTo>
                  <a:lnTo>
                    <a:pt x="139819" y="760"/>
                  </a:lnTo>
                  <a:lnTo>
                    <a:pt x="170157" y="8896"/>
                  </a:lnTo>
                  <a:lnTo>
                    <a:pt x="189879" y="23432"/>
                  </a:lnTo>
                  <a:lnTo>
                    <a:pt x="207559" y="51345"/>
                  </a:lnTo>
                  <a:lnTo>
                    <a:pt x="224013" y="97807"/>
                  </a:lnTo>
                  <a:lnTo>
                    <a:pt x="230123" y="153214"/>
                  </a:lnTo>
                  <a:lnTo>
                    <a:pt x="234449" y="213034"/>
                  </a:lnTo>
                  <a:lnTo>
                    <a:pt x="237018" y="225301"/>
                  </a:lnTo>
                  <a:lnTo>
                    <a:pt x="243410" y="229971"/>
                  </a:lnTo>
                  <a:lnTo>
                    <a:pt x="252351" y="229576"/>
                  </a:lnTo>
                  <a:lnTo>
                    <a:pt x="273593" y="219776"/>
                  </a:lnTo>
                  <a:lnTo>
                    <a:pt x="335979" y="166009"/>
                  </a:lnTo>
                  <a:lnTo>
                    <a:pt x="364804" y="137615"/>
                  </a:lnTo>
                  <a:lnTo>
                    <a:pt x="368375" y="137589"/>
                  </a:lnTo>
                  <a:lnTo>
                    <a:pt x="369586" y="142251"/>
                  </a:lnTo>
                  <a:lnTo>
                    <a:pt x="363124" y="177765"/>
                  </a:lnTo>
                  <a:lnTo>
                    <a:pt x="327409" y="232116"/>
                  </a:lnTo>
                  <a:lnTo>
                    <a:pt x="283018" y="292176"/>
                  </a:lnTo>
                  <a:lnTo>
                    <a:pt x="237051" y="347948"/>
                  </a:lnTo>
                  <a:lnTo>
                    <a:pt x="200042" y="38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318747" y="14427332"/>
            <a:ext cx="3787368" cy="810695"/>
            <a:chOff x="318747" y="14427332"/>
            <a:chExt cx="3787368" cy="810695"/>
          </a:xfrm>
        </p:grpSpPr>
        <p:sp>
          <p:nvSpPr>
            <p:cNvPr id="379" name="Freeform 378"/>
            <p:cNvSpPr/>
            <p:nvPr/>
          </p:nvSpPr>
          <p:spPr>
            <a:xfrm>
              <a:off x="318747" y="14684956"/>
              <a:ext cx="239264" cy="257626"/>
            </a:xfrm>
            <a:custGeom>
              <a:avLst/>
              <a:gdLst/>
              <a:ahLst/>
              <a:cxnLst/>
              <a:rect l="0" t="0" r="0" b="0"/>
              <a:pathLst>
                <a:path w="239264" h="257626">
                  <a:moveTo>
                    <a:pt x="207678" y="5589"/>
                  </a:moveTo>
                  <a:lnTo>
                    <a:pt x="190910" y="0"/>
                  </a:lnTo>
                  <a:lnTo>
                    <a:pt x="158126" y="2113"/>
                  </a:lnTo>
                  <a:lnTo>
                    <a:pt x="118776" y="10149"/>
                  </a:lnTo>
                  <a:lnTo>
                    <a:pt x="83071" y="31115"/>
                  </a:lnTo>
                  <a:lnTo>
                    <a:pt x="23906" y="93685"/>
                  </a:lnTo>
                  <a:lnTo>
                    <a:pt x="6868" y="122548"/>
                  </a:lnTo>
                  <a:lnTo>
                    <a:pt x="0" y="170094"/>
                  </a:lnTo>
                  <a:lnTo>
                    <a:pt x="19" y="229892"/>
                  </a:lnTo>
                  <a:lnTo>
                    <a:pt x="8540" y="249948"/>
                  </a:lnTo>
                  <a:lnTo>
                    <a:pt x="15258" y="255062"/>
                  </a:lnTo>
                  <a:lnTo>
                    <a:pt x="23246" y="257302"/>
                  </a:lnTo>
                  <a:lnTo>
                    <a:pt x="32081" y="257625"/>
                  </a:lnTo>
                  <a:lnTo>
                    <a:pt x="40310" y="254331"/>
                  </a:lnTo>
                  <a:lnTo>
                    <a:pt x="77508" y="219843"/>
                  </a:lnTo>
                  <a:lnTo>
                    <a:pt x="104670" y="182051"/>
                  </a:lnTo>
                  <a:lnTo>
                    <a:pt x="131924" y="122687"/>
                  </a:lnTo>
                  <a:lnTo>
                    <a:pt x="162636" y="62690"/>
                  </a:lnTo>
                  <a:lnTo>
                    <a:pt x="167772" y="39155"/>
                  </a:lnTo>
                  <a:lnTo>
                    <a:pt x="165866" y="36155"/>
                  </a:lnTo>
                  <a:lnTo>
                    <a:pt x="162256" y="36494"/>
                  </a:lnTo>
                  <a:lnTo>
                    <a:pt x="159849" y="41399"/>
                  </a:lnTo>
                  <a:lnTo>
                    <a:pt x="155669" y="101320"/>
                  </a:lnTo>
                  <a:lnTo>
                    <a:pt x="160812" y="145218"/>
                  </a:lnTo>
                  <a:lnTo>
                    <a:pt x="175334" y="182270"/>
                  </a:lnTo>
                  <a:lnTo>
                    <a:pt x="200044" y="209888"/>
                  </a:lnTo>
                  <a:lnTo>
                    <a:pt x="216373" y="219221"/>
                  </a:lnTo>
                  <a:lnTo>
                    <a:pt x="239263" y="2266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589596" y="14731834"/>
              <a:ext cx="146869" cy="421575"/>
            </a:xfrm>
            <a:custGeom>
              <a:avLst/>
              <a:gdLst/>
              <a:ahLst/>
              <a:cxnLst/>
              <a:rect l="0" t="0" r="0" b="0"/>
              <a:pathLst>
                <a:path w="146869" h="421575">
                  <a:moveTo>
                    <a:pt x="105285" y="21881"/>
                  </a:moveTo>
                  <a:lnTo>
                    <a:pt x="99696" y="5113"/>
                  </a:lnTo>
                  <a:lnTo>
                    <a:pt x="94540" y="1344"/>
                  </a:lnTo>
                  <a:lnTo>
                    <a:pt x="87593" y="0"/>
                  </a:lnTo>
                  <a:lnTo>
                    <a:pt x="79452" y="275"/>
                  </a:lnTo>
                  <a:lnTo>
                    <a:pt x="64168" y="6820"/>
                  </a:lnTo>
                  <a:lnTo>
                    <a:pt x="22141" y="37878"/>
                  </a:lnTo>
                  <a:lnTo>
                    <a:pt x="10620" y="55899"/>
                  </a:lnTo>
                  <a:lnTo>
                    <a:pt x="3147" y="91362"/>
                  </a:lnTo>
                  <a:lnTo>
                    <a:pt x="7638" y="111644"/>
                  </a:lnTo>
                  <a:lnTo>
                    <a:pt x="12111" y="120328"/>
                  </a:lnTo>
                  <a:lnTo>
                    <a:pt x="26439" y="133096"/>
                  </a:lnTo>
                  <a:lnTo>
                    <a:pt x="35174" y="138139"/>
                  </a:lnTo>
                  <a:lnTo>
                    <a:pt x="43336" y="139161"/>
                  </a:lnTo>
                  <a:lnTo>
                    <a:pt x="58645" y="134057"/>
                  </a:lnTo>
                  <a:lnTo>
                    <a:pt x="80417" y="112440"/>
                  </a:lnTo>
                  <a:lnTo>
                    <a:pt x="113741" y="58686"/>
                  </a:lnTo>
                  <a:lnTo>
                    <a:pt x="120281" y="58118"/>
                  </a:lnTo>
                  <a:lnTo>
                    <a:pt x="126981" y="62416"/>
                  </a:lnTo>
                  <a:lnTo>
                    <a:pt x="133787" y="69962"/>
                  </a:lnTo>
                  <a:lnTo>
                    <a:pt x="141349" y="93943"/>
                  </a:lnTo>
                  <a:lnTo>
                    <a:pt x="145606" y="143449"/>
                  </a:lnTo>
                  <a:lnTo>
                    <a:pt x="146868" y="196331"/>
                  </a:lnTo>
                  <a:lnTo>
                    <a:pt x="141705" y="250532"/>
                  </a:lnTo>
                  <a:lnTo>
                    <a:pt x="138303" y="300979"/>
                  </a:lnTo>
                  <a:lnTo>
                    <a:pt x="128748" y="356862"/>
                  </a:lnTo>
                  <a:lnTo>
                    <a:pt x="122342" y="384062"/>
                  </a:lnTo>
                  <a:lnTo>
                    <a:pt x="109356" y="405509"/>
                  </a:lnTo>
                  <a:lnTo>
                    <a:pt x="100980" y="414504"/>
                  </a:lnTo>
                  <a:lnTo>
                    <a:pt x="89547" y="419330"/>
                  </a:lnTo>
                  <a:lnTo>
                    <a:pt x="61245" y="421574"/>
                  </a:lnTo>
                  <a:lnTo>
                    <a:pt x="49019" y="417024"/>
                  </a:lnTo>
                  <a:lnTo>
                    <a:pt x="0" y="3693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747523" y="14670030"/>
              <a:ext cx="631711" cy="227880"/>
            </a:xfrm>
            <a:custGeom>
              <a:avLst/>
              <a:gdLst/>
              <a:ahLst/>
              <a:cxnLst/>
              <a:rect l="0" t="0" r="0" b="0"/>
              <a:pathLst>
                <a:path w="631711" h="227880">
                  <a:moveTo>
                    <a:pt x="0" y="136328"/>
                  </a:moveTo>
                  <a:lnTo>
                    <a:pt x="23720" y="189356"/>
                  </a:lnTo>
                  <a:lnTo>
                    <a:pt x="27512" y="192737"/>
                  </a:lnTo>
                  <a:lnTo>
                    <a:pt x="31209" y="191481"/>
                  </a:lnTo>
                  <a:lnTo>
                    <a:pt x="34844" y="187136"/>
                  </a:lnTo>
                  <a:lnTo>
                    <a:pt x="47396" y="133775"/>
                  </a:lnTo>
                  <a:lnTo>
                    <a:pt x="65644" y="85260"/>
                  </a:lnTo>
                  <a:lnTo>
                    <a:pt x="73009" y="76546"/>
                  </a:lnTo>
                  <a:lnTo>
                    <a:pt x="93670" y="63745"/>
                  </a:lnTo>
                  <a:lnTo>
                    <a:pt x="104561" y="62203"/>
                  </a:lnTo>
                  <a:lnTo>
                    <a:pt x="126020" y="66729"/>
                  </a:lnTo>
                  <a:lnTo>
                    <a:pt x="167223" y="88697"/>
                  </a:lnTo>
                  <a:lnTo>
                    <a:pt x="212025" y="122487"/>
                  </a:lnTo>
                  <a:lnTo>
                    <a:pt x="238513" y="127058"/>
                  </a:lnTo>
                  <a:lnTo>
                    <a:pt x="267443" y="124019"/>
                  </a:lnTo>
                  <a:lnTo>
                    <a:pt x="291999" y="114869"/>
                  </a:lnTo>
                  <a:lnTo>
                    <a:pt x="319965" y="90976"/>
                  </a:lnTo>
                  <a:lnTo>
                    <a:pt x="337480" y="56080"/>
                  </a:lnTo>
                  <a:lnTo>
                    <a:pt x="337291" y="46565"/>
                  </a:lnTo>
                  <a:lnTo>
                    <a:pt x="333655" y="39052"/>
                  </a:lnTo>
                  <a:lnTo>
                    <a:pt x="327722" y="32873"/>
                  </a:lnTo>
                  <a:lnTo>
                    <a:pt x="320257" y="31093"/>
                  </a:lnTo>
                  <a:lnTo>
                    <a:pt x="302604" y="35355"/>
                  </a:lnTo>
                  <a:lnTo>
                    <a:pt x="278524" y="50907"/>
                  </a:lnTo>
                  <a:lnTo>
                    <a:pt x="256571" y="75923"/>
                  </a:lnTo>
                  <a:lnTo>
                    <a:pt x="235249" y="116740"/>
                  </a:lnTo>
                  <a:lnTo>
                    <a:pt x="225291" y="165878"/>
                  </a:lnTo>
                  <a:lnTo>
                    <a:pt x="229201" y="190796"/>
                  </a:lnTo>
                  <a:lnTo>
                    <a:pt x="233519" y="200717"/>
                  </a:lnTo>
                  <a:lnTo>
                    <a:pt x="247676" y="214858"/>
                  </a:lnTo>
                  <a:lnTo>
                    <a:pt x="256364" y="220267"/>
                  </a:lnTo>
                  <a:lnTo>
                    <a:pt x="296539" y="227879"/>
                  </a:lnTo>
                  <a:lnTo>
                    <a:pt x="334308" y="224546"/>
                  </a:lnTo>
                  <a:lnTo>
                    <a:pt x="397545" y="198176"/>
                  </a:lnTo>
                  <a:lnTo>
                    <a:pt x="436107" y="171160"/>
                  </a:lnTo>
                  <a:lnTo>
                    <a:pt x="472320" y="127654"/>
                  </a:lnTo>
                  <a:lnTo>
                    <a:pt x="497232" y="67812"/>
                  </a:lnTo>
                  <a:lnTo>
                    <a:pt x="502958" y="26989"/>
                  </a:lnTo>
                  <a:lnTo>
                    <a:pt x="500252" y="16643"/>
                  </a:lnTo>
                  <a:lnTo>
                    <a:pt x="494938" y="8575"/>
                  </a:lnTo>
                  <a:lnTo>
                    <a:pt x="487886" y="2026"/>
                  </a:lnTo>
                  <a:lnTo>
                    <a:pt x="479676" y="0"/>
                  </a:lnTo>
                  <a:lnTo>
                    <a:pt x="461194" y="3987"/>
                  </a:lnTo>
                  <a:lnTo>
                    <a:pt x="444401" y="16678"/>
                  </a:lnTo>
                  <a:lnTo>
                    <a:pt x="436648" y="24975"/>
                  </a:lnTo>
                  <a:lnTo>
                    <a:pt x="420146" y="64601"/>
                  </a:lnTo>
                  <a:lnTo>
                    <a:pt x="419026" y="107797"/>
                  </a:lnTo>
                  <a:lnTo>
                    <a:pt x="431692" y="144642"/>
                  </a:lnTo>
                  <a:lnTo>
                    <a:pt x="450007" y="163810"/>
                  </a:lnTo>
                  <a:lnTo>
                    <a:pt x="494303" y="189590"/>
                  </a:lnTo>
                  <a:lnTo>
                    <a:pt x="521897" y="191976"/>
                  </a:lnTo>
                  <a:lnTo>
                    <a:pt x="576094" y="183975"/>
                  </a:lnTo>
                  <a:lnTo>
                    <a:pt x="631710" y="157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1553120" y="14543145"/>
              <a:ext cx="15499" cy="284270"/>
            </a:xfrm>
            <a:custGeom>
              <a:avLst/>
              <a:gdLst/>
              <a:ahLst/>
              <a:cxnLst/>
              <a:rect l="0" t="0" r="0" b="0"/>
              <a:pathLst>
                <a:path w="15499" h="284270">
                  <a:moveTo>
                    <a:pt x="5098" y="0"/>
                  </a:moveTo>
                  <a:lnTo>
                    <a:pt x="13431" y="60385"/>
                  </a:lnTo>
                  <a:lnTo>
                    <a:pt x="14976" y="111869"/>
                  </a:lnTo>
                  <a:lnTo>
                    <a:pt x="15498" y="171186"/>
                  </a:lnTo>
                  <a:lnTo>
                    <a:pt x="7195" y="229135"/>
                  </a:lnTo>
                  <a:lnTo>
                    <a:pt x="0" y="271572"/>
                  </a:lnTo>
                  <a:lnTo>
                    <a:pt x="529" y="276975"/>
                  </a:lnTo>
                  <a:lnTo>
                    <a:pt x="5098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1516104" y="14683308"/>
              <a:ext cx="321996" cy="200795"/>
            </a:xfrm>
            <a:custGeom>
              <a:avLst/>
              <a:gdLst/>
              <a:ahLst/>
              <a:cxnLst/>
              <a:rect l="0" t="0" r="0" b="0"/>
              <a:pathLst>
                <a:path w="321996" h="200795">
                  <a:moveTo>
                    <a:pt x="0" y="7237"/>
                  </a:moveTo>
                  <a:lnTo>
                    <a:pt x="58617" y="7237"/>
                  </a:lnTo>
                  <a:lnTo>
                    <a:pt x="112791" y="0"/>
                  </a:lnTo>
                  <a:lnTo>
                    <a:pt x="165432" y="478"/>
                  </a:lnTo>
                  <a:lnTo>
                    <a:pt x="176968" y="2730"/>
                  </a:lnTo>
                  <a:lnTo>
                    <a:pt x="185829" y="8911"/>
                  </a:lnTo>
                  <a:lnTo>
                    <a:pt x="198794" y="28258"/>
                  </a:lnTo>
                  <a:lnTo>
                    <a:pt x="209413" y="84871"/>
                  </a:lnTo>
                  <a:lnTo>
                    <a:pt x="218443" y="138516"/>
                  </a:lnTo>
                  <a:lnTo>
                    <a:pt x="222258" y="168528"/>
                  </a:lnTo>
                  <a:lnTo>
                    <a:pt x="231752" y="193565"/>
                  </a:lnTo>
                  <a:lnTo>
                    <a:pt x="239899" y="199306"/>
                  </a:lnTo>
                  <a:lnTo>
                    <a:pt x="250010" y="200794"/>
                  </a:lnTo>
                  <a:lnTo>
                    <a:pt x="261430" y="199446"/>
                  </a:lnTo>
                  <a:lnTo>
                    <a:pt x="271382" y="193868"/>
                  </a:lnTo>
                  <a:lnTo>
                    <a:pt x="288680" y="175193"/>
                  </a:lnTo>
                  <a:lnTo>
                    <a:pt x="311572" y="132780"/>
                  </a:lnTo>
                  <a:lnTo>
                    <a:pt x="321995" y="83169"/>
                  </a:lnTo>
                  <a:lnTo>
                    <a:pt x="319494" y="42602"/>
                  </a:lnTo>
                  <a:lnTo>
                    <a:pt x="308113" y="22565"/>
                  </a:lnTo>
                  <a:lnTo>
                    <a:pt x="300165" y="13945"/>
                  </a:lnTo>
                  <a:lnTo>
                    <a:pt x="275736" y="4369"/>
                  </a:lnTo>
                  <a:lnTo>
                    <a:pt x="247721" y="1282"/>
                  </a:lnTo>
                  <a:lnTo>
                    <a:pt x="204260" y="5715"/>
                  </a:lnTo>
                  <a:lnTo>
                    <a:pt x="178984" y="72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2047967" y="14660235"/>
              <a:ext cx="289361" cy="135595"/>
            </a:xfrm>
            <a:custGeom>
              <a:avLst/>
              <a:gdLst/>
              <a:ahLst/>
              <a:cxnLst/>
              <a:rect l="0" t="0" r="0" b="0"/>
              <a:pathLst>
                <a:path w="289361" h="135595">
                  <a:moveTo>
                    <a:pt x="15619" y="61894"/>
                  </a:moveTo>
                  <a:lnTo>
                    <a:pt x="0" y="118303"/>
                  </a:lnTo>
                  <a:lnTo>
                    <a:pt x="30715" y="59343"/>
                  </a:lnTo>
                  <a:lnTo>
                    <a:pt x="69163" y="10828"/>
                  </a:lnTo>
                  <a:lnTo>
                    <a:pt x="79391" y="4453"/>
                  </a:lnTo>
                  <a:lnTo>
                    <a:pt x="100114" y="490"/>
                  </a:lnTo>
                  <a:lnTo>
                    <a:pt x="117903" y="5749"/>
                  </a:lnTo>
                  <a:lnTo>
                    <a:pt x="125922" y="10426"/>
                  </a:lnTo>
                  <a:lnTo>
                    <a:pt x="137952" y="31220"/>
                  </a:lnTo>
                  <a:lnTo>
                    <a:pt x="157810" y="94553"/>
                  </a:lnTo>
                  <a:lnTo>
                    <a:pt x="162645" y="130972"/>
                  </a:lnTo>
                  <a:lnTo>
                    <a:pt x="165109" y="130174"/>
                  </a:lnTo>
                  <a:lnTo>
                    <a:pt x="187706" y="71491"/>
                  </a:lnTo>
                  <a:lnTo>
                    <a:pt x="214241" y="9170"/>
                  </a:lnTo>
                  <a:lnTo>
                    <a:pt x="221733" y="3349"/>
                  </a:lnTo>
                  <a:lnTo>
                    <a:pt x="230237" y="638"/>
                  </a:lnTo>
                  <a:lnTo>
                    <a:pt x="239416" y="0"/>
                  </a:lnTo>
                  <a:lnTo>
                    <a:pt x="247875" y="3084"/>
                  </a:lnTo>
                  <a:lnTo>
                    <a:pt x="263513" y="15871"/>
                  </a:lnTo>
                  <a:lnTo>
                    <a:pt x="279882" y="53977"/>
                  </a:lnTo>
                  <a:lnTo>
                    <a:pt x="288111" y="115589"/>
                  </a:lnTo>
                  <a:lnTo>
                    <a:pt x="289360" y="1355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2421555" y="14616844"/>
              <a:ext cx="105804" cy="187363"/>
            </a:xfrm>
            <a:custGeom>
              <a:avLst/>
              <a:gdLst/>
              <a:ahLst/>
              <a:cxnLst/>
              <a:rect l="0" t="0" r="0" b="0"/>
              <a:pathLst>
                <a:path w="105804" h="187363">
                  <a:moveTo>
                    <a:pt x="21057" y="0"/>
                  </a:moveTo>
                  <a:lnTo>
                    <a:pt x="17937" y="48932"/>
                  </a:lnTo>
                  <a:lnTo>
                    <a:pt x="9604" y="96777"/>
                  </a:lnTo>
                  <a:lnTo>
                    <a:pt x="5965" y="144878"/>
                  </a:lnTo>
                  <a:lnTo>
                    <a:pt x="7486" y="159758"/>
                  </a:lnTo>
                  <a:lnTo>
                    <a:pt x="12009" y="170846"/>
                  </a:lnTo>
                  <a:lnTo>
                    <a:pt x="26394" y="186287"/>
                  </a:lnTo>
                  <a:lnTo>
                    <a:pt x="36313" y="187362"/>
                  </a:lnTo>
                  <a:lnTo>
                    <a:pt x="59813" y="179199"/>
                  </a:lnTo>
                  <a:lnTo>
                    <a:pt x="88172" y="154871"/>
                  </a:lnTo>
                  <a:lnTo>
                    <a:pt x="105803" y="125436"/>
                  </a:lnTo>
                  <a:lnTo>
                    <a:pt x="105125" y="101763"/>
                  </a:lnTo>
                  <a:lnTo>
                    <a:pt x="101669" y="88899"/>
                  </a:lnTo>
                  <a:lnTo>
                    <a:pt x="94685" y="80322"/>
                  </a:lnTo>
                  <a:lnTo>
                    <a:pt x="74447" y="70794"/>
                  </a:lnTo>
                  <a:lnTo>
                    <a:pt x="19061" y="64176"/>
                  </a:lnTo>
                  <a:lnTo>
                    <a:pt x="0" y="63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2526840" y="14623886"/>
              <a:ext cx="410612" cy="209010"/>
            </a:xfrm>
            <a:custGeom>
              <a:avLst/>
              <a:gdLst/>
              <a:ahLst/>
              <a:cxnLst/>
              <a:rect l="0" t="0" r="0" b="0"/>
              <a:pathLst>
                <a:path w="410612" h="209010">
                  <a:moveTo>
                    <a:pt x="0" y="3488"/>
                  </a:moveTo>
                  <a:lnTo>
                    <a:pt x="29308" y="38385"/>
                  </a:lnTo>
                  <a:lnTo>
                    <a:pt x="55000" y="94391"/>
                  </a:lnTo>
                  <a:lnTo>
                    <a:pt x="81184" y="153635"/>
                  </a:lnTo>
                  <a:lnTo>
                    <a:pt x="89217" y="162078"/>
                  </a:lnTo>
                  <a:lnTo>
                    <a:pt x="98083" y="166535"/>
                  </a:lnTo>
                  <a:lnTo>
                    <a:pt x="107502" y="168338"/>
                  </a:lnTo>
                  <a:lnTo>
                    <a:pt x="114952" y="164859"/>
                  </a:lnTo>
                  <a:lnTo>
                    <a:pt x="126349" y="148518"/>
                  </a:lnTo>
                  <a:lnTo>
                    <a:pt x="146937" y="94812"/>
                  </a:lnTo>
                  <a:lnTo>
                    <a:pt x="166055" y="37177"/>
                  </a:lnTo>
                  <a:lnTo>
                    <a:pt x="177527" y="20020"/>
                  </a:lnTo>
                  <a:lnTo>
                    <a:pt x="185032" y="16850"/>
                  </a:lnTo>
                  <a:lnTo>
                    <a:pt x="193544" y="17075"/>
                  </a:lnTo>
                  <a:lnTo>
                    <a:pt x="202729" y="19564"/>
                  </a:lnTo>
                  <a:lnTo>
                    <a:pt x="219173" y="31689"/>
                  </a:lnTo>
                  <a:lnTo>
                    <a:pt x="266162" y="82103"/>
                  </a:lnTo>
                  <a:lnTo>
                    <a:pt x="275708" y="87483"/>
                  </a:lnTo>
                  <a:lnTo>
                    <a:pt x="298791" y="90341"/>
                  </a:lnTo>
                  <a:lnTo>
                    <a:pt x="311498" y="89466"/>
                  </a:lnTo>
                  <a:lnTo>
                    <a:pt x="334975" y="79134"/>
                  </a:lnTo>
                  <a:lnTo>
                    <a:pt x="364804" y="53587"/>
                  </a:lnTo>
                  <a:lnTo>
                    <a:pt x="373054" y="43906"/>
                  </a:lnTo>
                  <a:lnTo>
                    <a:pt x="377384" y="32773"/>
                  </a:lnTo>
                  <a:lnTo>
                    <a:pt x="379076" y="7923"/>
                  </a:lnTo>
                  <a:lnTo>
                    <a:pt x="375549" y="1765"/>
                  </a:lnTo>
                  <a:lnTo>
                    <a:pt x="369689" y="0"/>
                  </a:lnTo>
                  <a:lnTo>
                    <a:pt x="362273" y="1162"/>
                  </a:lnTo>
                  <a:lnTo>
                    <a:pt x="347793" y="8692"/>
                  </a:lnTo>
                  <a:lnTo>
                    <a:pt x="332389" y="23349"/>
                  </a:lnTo>
                  <a:lnTo>
                    <a:pt x="294852" y="85709"/>
                  </a:lnTo>
                  <a:lnTo>
                    <a:pt x="273058" y="143904"/>
                  </a:lnTo>
                  <a:lnTo>
                    <a:pt x="272657" y="168841"/>
                  </a:lnTo>
                  <a:lnTo>
                    <a:pt x="279498" y="188501"/>
                  </a:lnTo>
                  <a:lnTo>
                    <a:pt x="284598" y="197020"/>
                  </a:lnTo>
                  <a:lnTo>
                    <a:pt x="293847" y="202699"/>
                  </a:lnTo>
                  <a:lnTo>
                    <a:pt x="319721" y="209009"/>
                  </a:lnTo>
                  <a:lnTo>
                    <a:pt x="344479" y="205575"/>
                  </a:lnTo>
                  <a:lnTo>
                    <a:pt x="400992" y="177437"/>
                  </a:lnTo>
                  <a:lnTo>
                    <a:pt x="410611" y="1719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3158549" y="14479975"/>
              <a:ext cx="10530" cy="305327"/>
            </a:xfrm>
            <a:custGeom>
              <a:avLst/>
              <a:gdLst/>
              <a:ahLst/>
              <a:cxnLst/>
              <a:rect l="0" t="0" r="0" b="0"/>
              <a:pathLst>
                <a:path w="10530" h="305327">
                  <a:moveTo>
                    <a:pt x="10529" y="0"/>
                  </a:moveTo>
                  <a:lnTo>
                    <a:pt x="10529" y="52050"/>
                  </a:lnTo>
                  <a:lnTo>
                    <a:pt x="10529" y="111348"/>
                  </a:lnTo>
                  <a:lnTo>
                    <a:pt x="9359" y="155942"/>
                  </a:lnTo>
                  <a:lnTo>
                    <a:pt x="3293" y="218170"/>
                  </a:lnTo>
                  <a:lnTo>
                    <a:pt x="651" y="276065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3095378" y="14631251"/>
              <a:ext cx="390281" cy="199330"/>
            </a:xfrm>
            <a:custGeom>
              <a:avLst/>
              <a:gdLst/>
              <a:ahLst/>
              <a:cxnLst/>
              <a:rect l="0" t="0" r="0" b="0"/>
              <a:pathLst>
                <a:path w="390281" h="199330">
                  <a:moveTo>
                    <a:pt x="0" y="80350"/>
                  </a:moveTo>
                  <a:lnTo>
                    <a:pt x="17981" y="64709"/>
                  </a:lnTo>
                  <a:lnTo>
                    <a:pt x="75331" y="39917"/>
                  </a:lnTo>
                  <a:lnTo>
                    <a:pt x="124356" y="25737"/>
                  </a:lnTo>
                  <a:lnTo>
                    <a:pt x="183748" y="20039"/>
                  </a:lnTo>
                  <a:lnTo>
                    <a:pt x="208008" y="23521"/>
                  </a:lnTo>
                  <a:lnTo>
                    <a:pt x="218221" y="29595"/>
                  </a:lnTo>
                  <a:lnTo>
                    <a:pt x="235807" y="48823"/>
                  </a:lnTo>
                  <a:lnTo>
                    <a:pt x="245184" y="76087"/>
                  </a:lnTo>
                  <a:lnTo>
                    <a:pt x="250462" y="124321"/>
                  </a:lnTo>
                  <a:lnTo>
                    <a:pt x="257835" y="181843"/>
                  </a:lnTo>
                  <a:lnTo>
                    <a:pt x="264307" y="190126"/>
                  </a:lnTo>
                  <a:lnTo>
                    <a:pt x="283976" y="199329"/>
                  </a:lnTo>
                  <a:lnTo>
                    <a:pt x="294602" y="198275"/>
                  </a:lnTo>
                  <a:lnTo>
                    <a:pt x="315768" y="187744"/>
                  </a:lnTo>
                  <a:lnTo>
                    <a:pt x="341826" y="167674"/>
                  </a:lnTo>
                  <a:lnTo>
                    <a:pt x="371591" y="114712"/>
                  </a:lnTo>
                  <a:lnTo>
                    <a:pt x="389431" y="66224"/>
                  </a:lnTo>
                  <a:lnTo>
                    <a:pt x="390280" y="36248"/>
                  </a:lnTo>
                  <a:lnTo>
                    <a:pt x="385359" y="25213"/>
                  </a:lnTo>
                  <a:lnTo>
                    <a:pt x="367413" y="9832"/>
                  </a:lnTo>
                  <a:lnTo>
                    <a:pt x="343839" y="2215"/>
                  </a:lnTo>
                  <a:lnTo>
                    <a:pt x="318934" y="0"/>
                  </a:lnTo>
                  <a:lnTo>
                    <a:pt x="296167" y="2916"/>
                  </a:lnTo>
                  <a:lnTo>
                    <a:pt x="242336" y="22827"/>
                  </a:lnTo>
                  <a:lnTo>
                    <a:pt x="210570" y="277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3587497" y="14526951"/>
              <a:ext cx="214617" cy="247689"/>
            </a:xfrm>
            <a:custGeom>
              <a:avLst/>
              <a:gdLst/>
              <a:ahLst/>
              <a:cxnLst/>
              <a:rect l="0" t="0" r="0" b="0"/>
              <a:pathLst>
                <a:path w="214617" h="247689">
                  <a:moveTo>
                    <a:pt x="108006" y="5666"/>
                  </a:moveTo>
                  <a:lnTo>
                    <a:pt x="85649" y="5666"/>
                  </a:lnTo>
                  <a:lnTo>
                    <a:pt x="65314" y="15025"/>
                  </a:lnTo>
                  <a:lnTo>
                    <a:pt x="45748" y="32052"/>
                  </a:lnTo>
                  <a:lnTo>
                    <a:pt x="17243" y="77992"/>
                  </a:lnTo>
                  <a:lnTo>
                    <a:pt x="0" y="126796"/>
                  </a:lnTo>
                  <a:lnTo>
                    <a:pt x="95" y="173226"/>
                  </a:lnTo>
                  <a:lnTo>
                    <a:pt x="13121" y="212850"/>
                  </a:lnTo>
                  <a:lnTo>
                    <a:pt x="31520" y="232669"/>
                  </a:lnTo>
                  <a:lnTo>
                    <a:pt x="42977" y="241230"/>
                  </a:lnTo>
                  <a:lnTo>
                    <a:pt x="68185" y="247622"/>
                  </a:lnTo>
                  <a:lnTo>
                    <a:pt x="81459" y="247688"/>
                  </a:lnTo>
                  <a:lnTo>
                    <a:pt x="108685" y="238405"/>
                  </a:lnTo>
                  <a:lnTo>
                    <a:pt x="153113" y="209436"/>
                  </a:lnTo>
                  <a:lnTo>
                    <a:pt x="177003" y="182636"/>
                  </a:lnTo>
                  <a:lnTo>
                    <a:pt x="204866" y="125328"/>
                  </a:lnTo>
                  <a:lnTo>
                    <a:pt x="214616" y="91994"/>
                  </a:lnTo>
                  <a:lnTo>
                    <a:pt x="213490" y="60802"/>
                  </a:lnTo>
                  <a:lnTo>
                    <a:pt x="204020" y="33680"/>
                  </a:lnTo>
                  <a:lnTo>
                    <a:pt x="188114" y="13828"/>
                  </a:lnTo>
                  <a:lnTo>
                    <a:pt x="163107" y="3444"/>
                  </a:lnTo>
                  <a:lnTo>
                    <a:pt x="133665" y="0"/>
                  </a:lnTo>
                  <a:lnTo>
                    <a:pt x="82875" y="7320"/>
                  </a:lnTo>
                  <a:lnTo>
                    <a:pt x="55363" y="161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3875404" y="14479975"/>
              <a:ext cx="41198" cy="294799"/>
            </a:xfrm>
            <a:custGeom>
              <a:avLst/>
              <a:gdLst/>
              <a:ahLst/>
              <a:cxnLst/>
              <a:rect l="0" t="0" r="0" b="0"/>
              <a:pathLst>
                <a:path w="41198" h="294799">
                  <a:moveTo>
                    <a:pt x="41197" y="0"/>
                  </a:moveTo>
                  <a:lnTo>
                    <a:pt x="29744" y="48930"/>
                  </a:lnTo>
                  <a:lnTo>
                    <a:pt x="16448" y="102471"/>
                  </a:lnTo>
                  <a:lnTo>
                    <a:pt x="2178" y="163796"/>
                  </a:lnTo>
                  <a:lnTo>
                    <a:pt x="0" y="212308"/>
                  </a:lnTo>
                  <a:lnTo>
                    <a:pt x="4853" y="269925"/>
                  </a:lnTo>
                  <a:lnTo>
                    <a:pt x="9612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3926001" y="14427332"/>
              <a:ext cx="180114" cy="347442"/>
            </a:xfrm>
            <a:custGeom>
              <a:avLst/>
              <a:gdLst/>
              <a:ahLst/>
              <a:cxnLst/>
              <a:rect l="0" t="0" r="0" b="0"/>
              <a:pathLst>
                <a:path w="180114" h="347442">
                  <a:moveTo>
                    <a:pt x="127471" y="0"/>
                  </a:moveTo>
                  <a:lnTo>
                    <a:pt x="84319" y="55044"/>
                  </a:lnTo>
                  <a:lnTo>
                    <a:pt x="38781" y="118239"/>
                  </a:lnTo>
                  <a:lnTo>
                    <a:pt x="6486" y="158406"/>
                  </a:lnTo>
                  <a:lnTo>
                    <a:pt x="1191" y="168774"/>
                  </a:lnTo>
                  <a:lnTo>
                    <a:pt x="0" y="179197"/>
                  </a:lnTo>
                  <a:lnTo>
                    <a:pt x="4916" y="200135"/>
                  </a:lnTo>
                  <a:lnTo>
                    <a:pt x="18020" y="214901"/>
                  </a:lnTo>
                  <a:lnTo>
                    <a:pt x="72374" y="247405"/>
                  </a:lnTo>
                  <a:lnTo>
                    <a:pt x="132737" y="289900"/>
                  </a:lnTo>
                  <a:lnTo>
                    <a:pt x="150478" y="307827"/>
                  </a:lnTo>
                  <a:lnTo>
                    <a:pt x="180113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3116435" y="14953757"/>
              <a:ext cx="21059" cy="284270"/>
            </a:xfrm>
            <a:custGeom>
              <a:avLst/>
              <a:gdLst/>
              <a:ahLst/>
              <a:cxnLst/>
              <a:rect l="0" t="0" r="0" b="0"/>
              <a:pathLst>
                <a:path w="21059" h="284270">
                  <a:moveTo>
                    <a:pt x="21057" y="0"/>
                  </a:moveTo>
                  <a:lnTo>
                    <a:pt x="21058" y="52050"/>
                  </a:lnTo>
                  <a:lnTo>
                    <a:pt x="17938" y="108228"/>
                  </a:lnTo>
                  <a:lnTo>
                    <a:pt x="12724" y="163088"/>
                  </a:lnTo>
                  <a:lnTo>
                    <a:pt x="11179" y="212099"/>
                  </a:lnTo>
                  <a:lnTo>
                    <a:pt x="7602" y="254307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3000622" y="15003221"/>
              <a:ext cx="294719" cy="192102"/>
            </a:xfrm>
            <a:custGeom>
              <a:avLst/>
              <a:gdLst/>
              <a:ahLst/>
              <a:cxnLst/>
              <a:rect l="0" t="0" r="0" b="0"/>
              <a:pathLst>
                <a:path w="294719" h="192102">
                  <a:moveTo>
                    <a:pt x="0" y="55821"/>
                  </a:moveTo>
                  <a:lnTo>
                    <a:pt x="5589" y="72587"/>
                  </a:lnTo>
                  <a:lnTo>
                    <a:pt x="17692" y="87059"/>
                  </a:lnTo>
                  <a:lnTo>
                    <a:pt x="35939" y="100121"/>
                  </a:lnTo>
                  <a:lnTo>
                    <a:pt x="93712" y="121865"/>
                  </a:lnTo>
                  <a:lnTo>
                    <a:pt x="115349" y="122998"/>
                  </a:lnTo>
                  <a:lnTo>
                    <a:pt x="174603" y="114194"/>
                  </a:lnTo>
                  <a:lnTo>
                    <a:pt x="235917" y="100020"/>
                  </a:lnTo>
                  <a:lnTo>
                    <a:pt x="279917" y="75902"/>
                  </a:lnTo>
                  <a:lnTo>
                    <a:pt x="288387" y="69209"/>
                  </a:lnTo>
                  <a:lnTo>
                    <a:pt x="292863" y="61236"/>
                  </a:lnTo>
                  <a:lnTo>
                    <a:pt x="294718" y="43020"/>
                  </a:lnTo>
                  <a:lnTo>
                    <a:pt x="288523" y="26345"/>
                  </a:lnTo>
                  <a:lnTo>
                    <a:pt x="283596" y="18623"/>
                  </a:lnTo>
                  <a:lnTo>
                    <a:pt x="268762" y="6923"/>
                  </a:lnTo>
                  <a:lnTo>
                    <a:pt x="259893" y="2165"/>
                  </a:lnTo>
                  <a:lnTo>
                    <a:pt x="240680" y="0"/>
                  </a:lnTo>
                  <a:lnTo>
                    <a:pt x="230643" y="1059"/>
                  </a:lnTo>
                  <a:lnTo>
                    <a:pt x="210133" y="11596"/>
                  </a:lnTo>
                  <a:lnTo>
                    <a:pt x="199750" y="19318"/>
                  </a:lnTo>
                  <a:lnTo>
                    <a:pt x="185094" y="43496"/>
                  </a:lnTo>
                  <a:lnTo>
                    <a:pt x="166153" y="106680"/>
                  </a:lnTo>
                  <a:lnTo>
                    <a:pt x="165954" y="152517"/>
                  </a:lnTo>
                  <a:lnTo>
                    <a:pt x="173583" y="175226"/>
                  </a:lnTo>
                  <a:lnTo>
                    <a:pt x="178893" y="184557"/>
                  </a:lnTo>
                  <a:lnTo>
                    <a:pt x="188282" y="189608"/>
                  </a:lnTo>
                  <a:lnTo>
                    <a:pt x="214312" y="192101"/>
                  </a:lnTo>
                  <a:lnTo>
                    <a:pt x="225933" y="188788"/>
                  </a:lnTo>
                  <a:lnTo>
                    <a:pt x="273741" y="16110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3359024" y="14985343"/>
              <a:ext cx="178552" cy="185098"/>
            </a:xfrm>
            <a:custGeom>
              <a:avLst/>
              <a:gdLst/>
              <a:ahLst/>
              <a:cxnLst/>
              <a:rect l="0" t="0" r="0" b="0"/>
              <a:pathLst>
                <a:path w="178552" h="185098">
                  <a:moveTo>
                    <a:pt x="10095" y="0"/>
                  </a:moveTo>
                  <a:lnTo>
                    <a:pt x="6976" y="57264"/>
                  </a:lnTo>
                  <a:lnTo>
                    <a:pt x="1762" y="106654"/>
                  </a:lnTo>
                  <a:lnTo>
                    <a:pt x="217" y="155213"/>
                  </a:lnTo>
                  <a:lnTo>
                    <a:pt x="0" y="170155"/>
                  </a:lnTo>
                  <a:lnTo>
                    <a:pt x="1026" y="174268"/>
                  </a:lnTo>
                  <a:lnTo>
                    <a:pt x="2879" y="171160"/>
                  </a:lnTo>
                  <a:lnTo>
                    <a:pt x="14259" y="118557"/>
                  </a:lnTo>
                  <a:lnTo>
                    <a:pt x="29916" y="66453"/>
                  </a:lnTo>
                  <a:lnTo>
                    <a:pt x="49373" y="25149"/>
                  </a:lnTo>
                  <a:lnTo>
                    <a:pt x="66157" y="8057"/>
                  </a:lnTo>
                  <a:lnTo>
                    <a:pt x="75545" y="1862"/>
                  </a:lnTo>
                  <a:lnTo>
                    <a:pt x="85314" y="71"/>
                  </a:lnTo>
                  <a:lnTo>
                    <a:pt x="105527" y="4320"/>
                  </a:lnTo>
                  <a:lnTo>
                    <a:pt x="123089" y="17127"/>
                  </a:lnTo>
                  <a:lnTo>
                    <a:pt x="131048" y="25455"/>
                  </a:lnTo>
                  <a:lnTo>
                    <a:pt x="135184" y="35687"/>
                  </a:lnTo>
                  <a:lnTo>
                    <a:pt x="136660" y="59534"/>
                  </a:lnTo>
                  <a:lnTo>
                    <a:pt x="131907" y="68935"/>
                  </a:lnTo>
                  <a:lnTo>
                    <a:pt x="114147" y="82500"/>
                  </a:lnTo>
                  <a:lnTo>
                    <a:pt x="90655" y="86190"/>
                  </a:lnTo>
                  <a:lnTo>
                    <a:pt x="37447" y="84615"/>
                  </a:lnTo>
                  <a:lnTo>
                    <a:pt x="29499" y="90334"/>
                  </a:lnTo>
                  <a:lnTo>
                    <a:pt x="25371" y="99997"/>
                  </a:lnTo>
                  <a:lnTo>
                    <a:pt x="23789" y="112287"/>
                  </a:lnTo>
                  <a:lnTo>
                    <a:pt x="28270" y="135303"/>
                  </a:lnTo>
                  <a:lnTo>
                    <a:pt x="39230" y="156060"/>
                  </a:lnTo>
                  <a:lnTo>
                    <a:pt x="55799" y="173085"/>
                  </a:lnTo>
                  <a:lnTo>
                    <a:pt x="77981" y="182210"/>
                  </a:lnTo>
                  <a:lnTo>
                    <a:pt x="104608" y="185097"/>
                  </a:lnTo>
                  <a:lnTo>
                    <a:pt x="135939" y="182482"/>
                  </a:lnTo>
                  <a:lnTo>
                    <a:pt x="156883" y="174299"/>
                  </a:lnTo>
                  <a:lnTo>
                    <a:pt x="178551" y="1579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3592363" y="14933492"/>
              <a:ext cx="155783" cy="209778"/>
            </a:xfrm>
            <a:custGeom>
              <a:avLst/>
              <a:gdLst/>
              <a:ahLst/>
              <a:cxnLst/>
              <a:rect l="0" t="0" r="0" b="0"/>
              <a:pathLst>
                <a:path w="155783" h="209778">
                  <a:moveTo>
                    <a:pt x="8383" y="51851"/>
                  </a:moveTo>
                  <a:lnTo>
                    <a:pt x="2794" y="113943"/>
                  </a:lnTo>
                  <a:lnTo>
                    <a:pt x="0" y="172563"/>
                  </a:lnTo>
                  <a:lnTo>
                    <a:pt x="3878" y="201817"/>
                  </a:lnTo>
                  <a:lnTo>
                    <a:pt x="6549" y="207979"/>
                  </a:lnTo>
                  <a:lnTo>
                    <a:pt x="9500" y="208579"/>
                  </a:lnTo>
                  <a:lnTo>
                    <a:pt x="12637" y="205469"/>
                  </a:lnTo>
                  <a:lnTo>
                    <a:pt x="22642" y="184325"/>
                  </a:lnTo>
                  <a:lnTo>
                    <a:pt x="36503" y="124032"/>
                  </a:lnTo>
                  <a:lnTo>
                    <a:pt x="53625" y="71567"/>
                  </a:lnTo>
                  <a:lnTo>
                    <a:pt x="75601" y="33515"/>
                  </a:lnTo>
                  <a:lnTo>
                    <a:pt x="94410" y="13286"/>
                  </a:lnTo>
                  <a:lnTo>
                    <a:pt x="114467" y="395"/>
                  </a:lnTo>
                  <a:lnTo>
                    <a:pt x="123560" y="0"/>
                  </a:lnTo>
                  <a:lnTo>
                    <a:pt x="131961" y="3244"/>
                  </a:lnTo>
                  <a:lnTo>
                    <a:pt x="139901" y="8918"/>
                  </a:lnTo>
                  <a:lnTo>
                    <a:pt x="144025" y="17380"/>
                  </a:lnTo>
                  <a:lnTo>
                    <a:pt x="145488" y="39261"/>
                  </a:lnTo>
                  <a:lnTo>
                    <a:pt x="139734" y="72296"/>
                  </a:lnTo>
                  <a:lnTo>
                    <a:pt x="127592" y="90574"/>
                  </a:lnTo>
                  <a:lnTo>
                    <a:pt x="109328" y="105325"/>
                  </a:lnTo>
                  <a:lnTo>
                    <a:pt x="72738" y="119037"/>
                  </a:lnTo>
                  <a:lnTo>
                    <a:pt x="45954" y="122654"/>
                  </a:lnTo>
                  <a:lnTo>
                    <a:pt x="39280" y="125959"/>
                  </a:lnTo>
                  <a:lnTo>
                    <a:pt x="37170" y="130502"/>
                  </a:lnTo>
                  <a:lnTo>
                    <a:pt x="38103" y="135870"/>
                  </a:lnTo>
                  <a:lnTo>
                    <a:pt x="50594" y="154604"/>
                  </a:lnTo>
                  <a:lnTo>
                    <a:pt x="74703" y="174972"/>
                  </a:lnTo>
                  <a:lnTo>
                    <a:pt x="129825" y="198364"/>
                  </a:lnTo>
                  <a:lnTo>
                    <a:pt x="155782" y="2097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3874487" y="15101156"/>
              <a:ext cx="10530" cy="21057"/>
            </a:xfrm>
            <a:custGeom>
              <a:avLst/>
              <a:gdLst/>
              <a:ahLst/>
              <a:cxnLst/>
              <a:rect l="0" t="0" r="0" b="0"/>
              <a:pathLst>
                <a:path w="10530" h="21057">
                  <a:moveTo>
                    <a:pt x="10529" y="0"/>
                  </a:moveTo>
                  <a:lnTo>
                    <a:pt x="0" y="210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0" name="Group 429"/>
          <p:cNvGrpSpPr/>
          <p:nvPr/>
        </p:nvGrpSpPr>
        <p:grpSpPr>
          <a:xfrm>
            <a:off x="3632332" y="2100764"/>
            <a:ext cx="2768996" cy="2021473"/>
            <a:chOff x="3632332" y="2100764"/>
            <a:chExt cx="2768996" cy="2021473"/>
          </a:xfrm>
        </p:grpSpPr>
        <p:sp>
          <p:nvSpPr>
            <p:cNvPr id="398" name="Freeform 397"/>
            <p:cNvSpPr/>
            <p:nvPr/>
          </p:nvSpPr>
          <p:spPr>
            <a:xfrm>
              <a:off x="3800788" y="2132350"/>
              <a:ext cx="219582" cy="421989"/>
            </a:xfrm>
            <a:custGeom>
              <a:avLst/>
              <a:gdLst/>
              <a:ahLst/>
              <a:cxnLst/>
              <a:rect l="0" t="0" r="0" b="0"/>
              <a:pathLst>
                <a:path w="219582" h="421989">
                  <a:moveTo>
                    <a:pt x="0" y="10528"/>
                  </a:moveTo>
                  <a:lnTo>
                    <a:pt x="8333" y="70912"/>
                  </a:lnTo>
                  <a:lnTo>
                    <a:pt x="9877" y="122396"/>
                  </a:lnTo>
                  <a:lnTo>
                    <a:pt x="10336" y="170406"/>
                  </a:lnTo>
                  <a:lnTo>
                    <a:pt x="10471" y="221676"/>
                  </a:lnTo>
                  <a:lnTo>
                    <a:pt x="13631" y="273912"/>
                  </a:lnTo>
                  <a:lnTo>
                    <a:pt x="25179" y="332786"/>
                  </a:lnTo>
                  <a:lnTo>
                    <a:pt x="39895" y="377041"/>
                  </a:lnTo>
                  <a:lnTo>
                    <a:pt x="58744" y="401964"/>
                  </a:lnTo>
                  <a:lnTo>
                    <a:pt x="76411" y="416907"/>
                  </a:lnTo>
                  <a:lnTo>
                    <a:pt x="99081" y="421988"/>
                  </a:lnTo>
                  <a:lnTo>
                    <a:pt x="111677" y="421705"/>
                  </a:lnTo>
                  <a:lnTo>
                    <a:pt x="135032" y="412032"/>
                  </a:lnTo>
                  <a:lnTo>
                    <a:pt x="157110" y="393695"/>
                  </a:lnTo>
                  <a:lnTo>
                    <a:pt x="186931" y="351657"/>
                  </a:lnTo>
                  <a:lnTo>
                    <a:pt x="203046" y="309045"/>
                  </a:lnTo>
                  <a:lnTo>
                    <a:pt x="212203" y="249606"/>
                  </a:lnTo>
                  <a:lnTo>
                    <a:pt x="219341" y="187475"/>
                  </a:lnTo>
                  <a:lnTo>
                    <a:pt x="219581" y="127802"/>
                  </a:lnTo>
                  <a:lnTo>
                    <a:pt x="211420" y="74522"/>
                  </a:lnTo>
                  <a:lnTo>
                    <a:pt x="194704" y="36118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4073590" y="2177585"/>
              <a:ext cx="263844" cy="386434"/>
            </a:xfrm>
            <a:custGeom>
              <a:avLst/>
              <a:gdLst/>
              <a:ahLst/>
              <a:cxnLst/>
              <a:rect l="0" t="0" r="0" b="0"/>
              <a:pathLst>
                <a:path w="263844" h="386434">
                  <a:moveTo>
                    <a:pt x="169395" y="17936"/>
                  </a:moveTo>
                  <a:lnTo>
                    <a:pt x="158216" y="6757"/>
                  </a:lnTo>
                  <a:lnTo>
                    <a:pt x="140250" y="1269"/>
                  </a:lnTo>
                  <a:lnTo>
                    <a:pt x="117837" y="0"/>
                  </a:lnTo>
                  <a:lnTo>
                    <a:pt x="96177" y="3335"/>
                  </a:lnTo>
                  <a:lnTo>
                    <a:pt x="77972" y="11837"/>
                  </a:lnTo>
                  <a:lnTo>
                    <a:pt x="16636" y="47734"/>
                  </a:lnTo>
                  <a:lnTo>
                    <a:pt x="4795" y="67055"/>
                  </a:lnTo>
                  <a:lnTo>
                    <a:pt x="0" y="78758"/>
                  </a:lnTo>
                  <a:lnTo>
                    <a:pt x="313" y="90069"/>
                  </a:lnTo>
                  <a:lnTo>
                    <a:pt x="10019" y="111996"/>
                  </a:lnTo>
                  <a:lnTo>
                    <a:pt x="29625" y="138482"/>
                  </a:lnTo>
                  <a:lnTo>
                    <a:pt x="55842" y="155559"/>
                  </a:lnTo>
                  <a:lnTo>
                    <a:pt x="116950" y="179131"/>
                  </a:lnTo>
                  <a:lnTo>
                    <a:pt x="177754" y="205222"/>
                  </a:lnTo>
                  <a:lnTo>
                    <a:pt x="227198" y="232225"/>
                  </a:lnTo>
                  <a:lnTo>
                    <a:pt x="256971" y="255604"/>
                  </a:lnTo>
                  <a:lnTo>
                    <a:pt x="261704" y="264119"/>
                  </a:lnTo>
                  <a:lnTo>
                    <a:pt x="263843" y="282938"/>
                  </a:lnTo>
                  <a:lnTo>
                    <a:pt x="257775" y="299881"/>
                  </a:lnTo>
                  <a:lnTo>
                    <a:pt x="234816" y="329822"/>
                  </a:lnTo>
                  <a:lnTo>
                    <a:pt x="199345" y="357097"/>
                  </a:lnTo>
                  <a:lnTo>
                    <a:pt x="148122" y="378786"/>
                  </a:lnTo>
                  <a:lnTo>
                    <a:pt x="95695" y="3864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4485140" y="2329116"/>
              <a:ext cx="379027" cy="192789"/>
            </a:xfrm>
            <a:custGeom>
              <a:avLst/>
              <a:gdLst/>
              <a:ahLst/>
              <a:cxnLst/>
              <a:rect l="0" t="0" r="0" b="0"/>
              <a:pathLst>
                <a:path w="379027" h="192789">
                  <a:moveTo>
                    <a:pt x="0" y="13804"/>
                  </a:moveTo>
                  <a:lnTo>
                    <a:pt x="17958" y="68848"/>
                  </a:lnTo>
                  <a:lnTo>
                    <a:pt x="31666" y="120256"/>
                  </a:lnTo>
                  <a:lnTo>
                    <a:pt x="35149" y="133905"/>
                  </a:lnTo>
                  <a:lnTo>
                    <a:pt x="39810" y="139495"/>
                  </a:lnTo>
                  <a:lnTo>
                    <a:pt x="45258" y="139712"/>
                  </a:lnTo>
                  <a:lnTo>
                    <a:pt x="51228" y="136347"/>
                  </a:lnTo>
                  <a:lnTo>
                    <a:pt x="55210" y="128255"/>
                  </a:lnTo>
                  <a:lnTo>
                    <a:pt x="67838" y="73239"/>
                  </a:lnTo>
                  <a:lnTo>
                    <a:pt x="80453" y="42559"/>
                  </a:lnTo>
                  <a:lnTo>
                    <a:pt x="97758" y="17225"/>
                  </a:lnTo>
                  <a:lnTo>
                    <a:pt x="120267" y="3626"/>
                  </a:lnTo>
                  <a:lnTo>
                    <a:pt x="132820" y="0"/>
                  </a:lnTo>
                  <a:lnTo>
                    <a:pt x="159247" y="2209"/>
                  </a:lnTo>
                  <a:lnTo>
                    <a:pt x="172845" y="6074"/>
                  </a:lnTo>
                  <a:lnTo>
                    <a:pt x="194193" y="25966"/>
                  </a:lnTo>
                  <a:lnTo>
                    <a:pt x="221373" y="75218"/>
                  </a:lnTo>
                  <a:lnTo>
                    <a:pt x="234178" y="113629"/>
                  </a:lnTo>
                  <a:lnTo>
                    <a:pt x="235490" y="137719"/>
                  </a:lnTo>
                  <a:lnTo>
                    <a:pt x="234514" y="151935"/>
                  </a:lnTo>
                  <a:lnTo>
                    <a:pt x="240541" y="132461"/>
                  </a:lnTo>
                  <a:lnTo>
                    <a:pt x="253059" y="80309"/>
                  </a:lnTo>
                  <a:lnTo>
                    <a:pt x="261039" y="58570"/>
                  </a:lnTo>
                  <a:lnTo>
                    <a:pt x="279856" y="33177"/>
                  </a:lnTo>
                  <a:lnTo>
                    <a:pt x="297516" y="18125"/>
                  </a:lnTo>
                  <a:lnTo>
                    <a:pt x="320182" y="12995"/>
                  </a:lnTo>
                  <a:lnTo>
                    <a:pt x="332778" y="13264"/>
                  </a:lnTo>
                  <a:lnTo>
                    <a:pt x="342345" y="18123"/>
                  </a:lnTo>
                  <a:lnTo>
                    <a:pt x="356094" y="36001"/>
                  </a:lnTo>
                  <a:lnTo>
                    <a:pt x="370411" y="66784"/>
                  </a:lnTo>
                  <a:lnTo>
                    <a:pt x="377324" y="124268"/>
                  </a:lnTo>
                  <a:lnTo>
                    <a:pt x="378689" y="172538"/>
                  </a:lnTo>
                  <a:lnTo>
                    <a:pt x="379026" y="1927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5001037" y="2353448"/>
              <a:ext cx="10529" cy="157929"/>
            </a:xfrm>
            <a:custGeom>
              <a:avLst/>
              <a:gdLst/>
              <a:ahLst/>
              <a:cxnLst/>
              <a:rect l="0" t="0" r="0" b="0"/>
              <a:pathLst>
                <a:path w="10529" h="157929">
                  <a:moveTo>
                    <a:pt x="0" y="0"/>
                  </a:moveTo>
                  <a:lnTo>
                    <a:pt x="0" y="54145"/>
                  </a:lnTo>
                  <a:lnTo>
                    <a:pt x="0" y="109091"/>
                  </a:lnTo>
                  <a:lnTo>
                    <a:pt x="10528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5043150" y="224816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5180021" y="2100764"/>
              <a:ext cx="21058" cy="400084"/>
            </a:xfrm>
            <a:custGeom>
              <a:avLst/>
              <a:gdLst/>
              <a:ahLst/>
              <a:cxnLst/>
              <a:rect l="0" t="0" r="0" b="0"/>
              <a:pathLst>
                <a:path w="21058" h="400084">
                  <a:moveTo>
                    <a:pt x="0" y="0"/>
                  </a:moveTo>
                  <a:lnTo>
                    <a:pt x="11178" y="22357"/>
                  </a:lnTo>
                  <a:lnTo>
                    <a:pt x="18130" y="69796"/>
                  </a:lnTo>
                  <a:lnTo>
                    <a:pt x="19756" y="111349"/>
                  </a:lnTo>
                  <a:lnTo>
                    <a:pt x="20671" y="171423"/>
                  </a:lnTo>
                  <a:lnTo>
                    <a:pt x="20943" y="221978"/>
                  </a:lnTo>
                  <a:lnTo>
                    <a:pt x="21023" y="274002"/>
                  </a:lnTo>
                  <a:lnTo>
                    <a:pt x="21047" y="323341"/>
                  </a:lnTo>
                  <a:lnTo>
                    <a:pt x="21054" y="364477"/>
                  </a:lnTo>
                  <a:lnTo>
                    <a:pt x="21057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5327420" y="2300806"/>
              <a:ext cx="1" cy="168457"/>
            </a:xfrm>
            <a:custGeom>
              <a:avLst/>
              <a:gdLst/>
              <a:ahLst/>
              <a:cxnLst/>
              <a:rect l="0" t="0" r="0" b="0"/>
              <a:pathLst>
                <a:path w="1" h="168457">
                  <a:moveTo>
                    <a:pt x="0" y="0"/>
                  </a:moveTo>
                  <a:lnTo>
                    <a:pt x="0" y="50432"/>
                  </a:lnTo>
                  <a:lnTo>
                    <a:pt x="0" y="105410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5495876" y="2153407"/>
              <a:ext cx="16595" cy="315856"/>
            </a:xfrm>
            <a:custGeom>
              <a:avLst/>
              <a:gdLst/>
              <a:ahLst/>
              <a:cxnLst/>
              <a:rect l="0" t="0" r="0" b="0"/>
              <a:pathLst>
                <a:path w="16595" h="315856">
                  <a:moveTo>
                    <a:pt x="10528" y="0"/>
                  </a:moveTo>
                  <a:lnTo>
                    <a:pt x="16594" y="32452"/>
                  </a:lnTo>
                  <a:lnTo>
                    <a:pt x="12073" y="86349"/>
                  </a:lnTo>
                  <a:lnTo>
                    <a:pt x="10986" y="141788"/>
                  </a:lnTo>
                  <a:lnTo>
                    <a:pt x="10664" y="197209"/>
                  </a:lnTo>
                  <a:lnTo>
                    <a:pt x="7449" y="256134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5422176" y="2311334"/>
              <a:ext cx="115815" cy="21058"/>
            </a:xfrm>
            <a:custGeom>
              <a:avLst/>
              <a:gdLst/>
              <a:ahLst/>
              <a:cxnLst/>
              <a:rect l="0" t="0" r="0" b="0"/>
              <a:pathLst>
                <a:path w="115815" h="21058">
                  <a:moveTo>
                    <a:pt x="0" y="0"/>
                  </a:moveTo>
                  <a:lnTo>
                    <a:pt x="55141" y="14654"/>
                  </a:lnTo>
                  <a:lnTo>
                    <a:pt x="115814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5600385" y="2287504"/>
              <a:ext cx="232404" cy="213344"/>
            </a:xfrm>
            <a:custGeom>
              <a:avLst/>
              <a:gdLst/>
              <a:ahLst/>
              <a:cxnLst/>
              <a:rect l="0" t="0" r="0" b="0"/>
              <a:pathLst>
                <a:path w="232404" h="213344">
                  <a:moveTo>
                    <a:pt x="179760" y="13302"/>
                  </a:moveTo>
                  <a:lnTo>
                    <a:pt x="168582" y="2123"/>
                  </a:lnTo>
                  <a:lnTo>
                    <a:pt x="160610" y="0"/>
                  </a:lnTo>
                  <a:lnTo>
                    <a:pt x="139274" y="761"/>
                  </a:lnTo>
                  <a:lnTo>
                    <a:pt x="81383" y="19187"/>
                  </a:lnTo>
                  <a:lnTo>
                    <a:pt x="46106" y="39742"/>
                  </a:lnTo>
                  <a:lnTo>
                    <a:pt x="20316" y="68709"/>
                  </a:lnTo>
                  <a:lnTo>
                    <a:pt x="5171" y="93299"/>
                  </a:lnTo>
                  <a:lnTo>
                    <a:pt x="0" y="119826"/>
                  </a:lnTo>
                  <a:lnTo>
                    <a:pt x="258" y="133451"/>
                  </a:lnTo>
                  <a:lnTo>
                    <a:pt x="3940" y="144874"/>
                  </a:lnTo>
                  <a:lnTo>
                    <a:pt x="17390" y="163805"/>
                  </a:lnTo>
                  <a:lnTo>
                    <a:pt x="44693" y="182027"/>
                  </a:lnTo>
                  <a:lnTo>
                    <a:pt x="55790" y="183107"/>
                  </a:lnTo>
                  <a:lnTo>
                    <a:pt x="80599" y="178068"/>
                  </a:lnTo>
                  <a:lnTo>
                    <a:pt x="109695" y="162077"/>
                  </a:lnTo>
                  <a:lnTo>
                    <a:pt x="146553" y="120072"/>
                  </a:lnTo>
                  <a:lnTo>
                    <a:pt x="163162" y="85102"/>
                  </a:lnTo>
                  <a:lnTo>
                    <a:pt x="171603" y="54961"/>
                  </a:lnTo>
                  <a:lnTo>
                    <a:pt x="171983" y="46924"/>
                  </a:lnTo>
                  <a:lnTo>
                    <a:pt x="169896" y="43905"/>
                  </a:lnTo>
                  <a:lnTo>
                    <a:pt x="166165" y="44233"/>
                  </a:lnTo>
                  <a:lnTo>
                    <a:pt x="164848" y="50300"/>
                  </a:lnTo>
                  <a:lnTo>
                    <a:pt x="174013" y="106922"/>
                  </a:lnTo>
                  <a:lnTo>
                    <a:pt x="195436" y="163249"/>
                  </a:lnTo>
                  <a:lnTo>
                    <a:pt x="232403" y="2133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5938073" y="2270636"/>
              <a:ext cx="379027" cy="229434"/>
            </a:xfrm>
            <a:custGeom>
              <a:avLst/>
              <a:gdLst/>
              <a:ahLst/>
              <a:cxnLst/>
              <a:rect l="0" t="0" r="0" b="0"/>
              <a:pathLst>
                <a:path w="379027" h="229434">
                  <a:moveTo>
                    <a:pt x="0" y="30170"/>
                  </a:moveTo>
                  <a:lnTo>
                    <a:pt x="0" y="79433"/>
                  </a:lnTo>
                  <a:lnTo>
                    <a:pt x="0" y="129514"/>
                  </a:lnTo>
                  <a:lnTo>
                    <a:pt x="0" y="170869"/>
                  </a:lnTo>
                  <a:lnTo>
                    <a:pt x="3119" y="115071"/>
                  </a:lnTo>
                  <a:lnTo>
                    <a:pt x="19128" y="61844"/>
                  </a:lnTo>
                  <a:lnTo>
                    <a:pt x="30338" y="40738"/>
                  </a:lnTo>
                  <a:lnTo>
                    <a:pt x="60981" y="14714"/>
                  </a:lnTo>
                  <a:lnTo>
                    <a:pt x="89494" y="5753"/>
                  </a:lnTo>
                  <a:lnTo>
                    <a:pt x="149869" y="0"/>
                  </a:lnTo>
                  <a:lnTo>
                    <a:pt x="178522" y="8572"/>
                  </a:lnTo>
                  <a:lnTo>
                    <a:pt x="204515" y="25250"/>
                  </a:lnTo>
                  <a:lnTo>
                    <a:pt x="223867" y="48260"/>
                  </a:lnTo>
                  <a:lnTo>
                    <a:pt x="234027" y="77204"/>
                  </a:lnTo>
                  <a:lnTo>
                    <a:pt x="237373" y="107226"/>
                  </a:lnTo>
                  <a:lnTo>
                    <a:pt x="229989" y="158215"/>
                  </a:lnTo>
                  <a:lnTo>
                    <a:pt x="226219" y="184175"/>
                  </a:lnTo>
                  <a:lnTo>
                    <a:pt x="228444" y="207411"/>
                  </a:lnTo>
                  <a:lnTo>
                    <a:pt x="234184" y="216181"/>
                  </a:lnTo>
                  <a:lnTo>
                    <a:pt x="253040" y="229045"/>
                  </a:lnTo>
                  <a:lnTo>
                    <a:pt x="264620" y="229433"/>
                  </a:lnTo>
                  <a:lnTo>
                    <a:pt x="302103" y="214383"/>
                  </a:lnTo>
                  <a:lnTo>
                    <a:pt x="364264" y="170055"/>
                  </a:lnTo>
                  <a:lnTo>
                    <a:pt x="379026" y="156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6390798" y="2300806"/>
              <a:ext cx="10530" cy="368498"/>
            </a:xfrm>
            <a:custGeom>
              <a:avLst/>
              <a:gdLst/>
              <a:ahLst/>
              <a:cxnLst/>
              <a:rect l="0" t="0" r="0" b="0"/>
              <a:pathLst>
                <a:path w="10530" h="368498">
                  <a:moveTo>
                    <a:pt x="0" y="0"/>
                  </a:moveTo>
                  <a:lnTo>
                    <a:pt x="8333" y="54144"/>
                  </a:lnTo>
                  <a:lnTo>
                    <a:pt x="9878" y="107680"/>
                  </a:lnTo>
                  <a:lnTo>
                    <a:pt x="10335" y="170335"/>
                  </a:lnTo>
                  <a:lnTo>
                    <a:pt x="10490" y="233428"/>
                  </a:lnTo>
                  <a:lnTo>
                    <a:pt x="10517" y="282333"/>
                  </a:lnTo>
                  <a:lnTo>
                    <a:pt x="10526" y="339345"/>
                  </a:lnTo>
                  <a:lnTo>
                    <a:pt x="10529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3802933" y="2879873"/>
              <a:ext cx="8384" cy="189514"/>
            </a:xfrm>
            <a:custGeom>
              <a:avLst/>
              <a:gdLst/>
              <a:ahLst/>
              <a:cxnLst/>
              <a:rect l="0" t="0" r="0" b="0"/>
              <a:pathLst>
                <a:path w="8384" h="189514">
                  <a:moveTo>
                    <a:pt x="8383" y="0"/>
                  </a:moveTo>
                  <a:lnTo>
                    <a:pt x="8383" y="58617"/>
                  </a:lnTo>
                  <a:lnTo>
                    <a:pt x="1148" y="113961"/>
                  </a:lnTo>
                  <a:lnTo>
                    <a:pt x="0" y="158288"/>
                  </a:lnTo>
                  <a:lnTo>
                    <a:pt x="8383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3952376" y="2806174"/>
              <a:ext cx="193329" cy="302911"/>
            </a:xfrm>
            <a:custGeom>
              <a:avLst/>
              <a:gdLst/>
              <a:ahLst/>
              <a:cxnLst/>
              <a:rect l="0" t="0" r="0" b="0"/>
              <a:pathLst>
                <a:path w="193329" h="302911">
                  <a:moveTo>
                    <a:pt x="174795" y="0"/>
                  </a:moveTo>
                  <a:lnTo>
                    <a:pt x="136278" y="9575"/>
                  </a:lnTo>
                  <a:lnTo>
                    <a:pt x="78106" y="44986"/>
                  </a:lnTo>
                  <a:lnTo>
                    <a:pt x="32561" y="65471"/>
                  </a:lnTo>
                  <a:lnTo>
                    <a:pt x="340" y="91701"/>
                  </a:lnTo>
                  <a:lnTo>
                    <a:pt x="0" y="97399"/>
                  </a:lnTo>
                  <a:lnTo>
                    <a:pt x="4453" y="102367"/>
                  </a:lnTo>
                  <a:lnTo>
                    <a:pt x="39632" y="118746"/>
                  </a:lnTo>
                  <a:lnTo>
                    <a:pt x="91121" y="126011"/>
                  </a:lnTo>
                  <a:lnTo>
                    <a:pt x="141814" y="135472"/>
                  </a:lnTo>
                  <a:lnTo>
                    <a:pt x="164427" y="146387"/>
                  </a:lnTo>
                  <a:lnTo>
                    <a:pt x="190310" y="171276"/>
                  </a:lnTo>
                  <a:lnTo>
                    <a:pt x="193328" y="182034"/>
                  </a:lnTo>
                  <a:lnTo>
                    <a:pt x="190441" y="206466"/>
                  </a:lnTo>
                  <a:lnTo>
                    <a:pt x="178239" y="226683"/>
                  </a:lnTo>
                  <a:lnTo>
                    <a:pt x="129864" y="278520"/>
                  </a:lnTo>
                  <a:lnTo>
                    <a:pt x="90011" y="297171"/>
                  </a:lnTo>
                  <a:lnTo>
                    <a:pt x="53228" y="302910"/>
                  </a:lnTo>
                  <a:lnTo>
                    <a:pt x="43448" y="301376"/>
                  </a:lnTo>
                  <a:lnTo>
                    <a:pt x="16868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4323778" y="2800004"/>
              <a:ext cx="414047" cy="270549"/>
            </a:xfrm>
            <a:custGeom>
              <a:avLst/>
              <a:gdLst/>
              <a:ahLst/>
              <a:cxnLst/>
              <a:rect l="0" t="0" r="0" b="0"/>
              <a:pathLst>
                <a:path w="414047" h="270549">
                  <a:moveTo>
                    <a:pt x="66606" y="16698"/>
                  </a:moveTo>
                  <a:lnTo>
                    <a:pt x="7989" y="51596"/>
                  </a:lnTo>
                  <a:lnTo>
                    <a:pt x="1791" y="61020"/>
                  </a:lnTo>
                  <a:lnTo>
                    <a:pt x="0" y="70813"/>
                  </a:lnTo>
                  <a:lnTo>
                    <a:pt x="1144" y="80851"/>
                  </a:lnTo>
                  <a:lnTo>
                    <a:pt x="7757" y="88712"/>
                  </a:lnTo>
                  <a:lnTo>
                    <a:pt x="65326" y="113818"/>
                  </a:lnTo>
                  <a:lnTo>
                    <a:pt x="119079" y="132361"/>
                  </a:lnTo>
                  <a:lnTo>
                    <a:pt x="161329" y="152109"/>
                  </a:lnTo>
                  <a:lnTo>
                    <a:pt x="176165" y="168128"/>
                  </a:lnTo>
                  <a:lnTo>
                    <a:pt x="181759" y="177313"/>
                  </a:lnTo>
                  <a:lnTo>
                    <a:pt x="181979" y="186945"/>
                  </a:lnTo>
                  <a:lnTo>
                    <a:pt x="172865" y="207007"/>
                  </a:lnTo>
                  <a:lnTo>
                    <a:pt x="153592" y="232443"/>
                  </a:lnTo>
                  <a:lnTo>
                    <a:pt x="127474" y="249209"/>
                  </a:lnTo>
                  <a:lnTo>
                    <a:pt x="72737" y="270250"/>
                  </a:lnTo>
                  <a:lnTo>
                    <a:pt x="48273" y="270548"/>
                  </a:lnTo>
                  <a:lnTo>
                    <a:pt x="43856" y="266650"/>
                  </a:lnTo>
                  <a:lnTo>
                    <a:pt x="44420" y="260541"/>
                  </a:lnTo>
                  <a:lnTo>
                    <a:pt x="48306" y="252960"/>
                  </a:lnTo>
                  <a:lnTo>
                    <a:pt x="71341" y="238297"/>
                  </a:lnTo>
                  <a:lnTo>
                    <a:pt x="123770" y="220007"/>
                  </a:lnTo>
                  <a:lnTo>
                    <a:pt x="186878" y="207179"/>
                  </a:lnTo>
                  <a:lnTo>
                    <a:pt x="244962" y="195970"/>
                  </a:lnTo>
                  <a:lnTo>
                    <a:pt x="271047" y="187621"/>
                  </a:lnTo>
                  <a:lnTo>
                    <a:pt x="325689" y="150889"/>
                  </a:lnTo>
                  <a:lnTo>
                    <a:pt x="362711" y="109756"/>
                  </a:lnTo>
                  <a:lnTo>
                    <a:pt x="377972" y="84573"/>
                  </a:lnTo>
                  <a:lnTo>
                    <a:pt x="388539" y="38499"/>
                  </a:lnTo>
                  <a:lnTo>
                    <a:pt x="384773" y="14299"/>
                  </a:lnTo>
                  <a:lnTo>
                    <a:pt x="380492" y="4570"/>
                  </a:lnTo>
                  <a:lnTo>
                    <a:pt x="374129" y="424"/>
                  </a:lnTo>
                  <a:lnTo>
                    <a:pt x="366378" y="0"/>
                  </a:lnTo>
                  <a:lnTo>
                    <a:pt x="357701" y="2056"/>
                  </a:lnTo>
                  <a:lnTo>
                    <a:pt x="338701" y="16820"/>
                  </a:lnTo>
                  <a:lnTo>
                    <a:pt x="319728" y="40149"/>
                  </a:lnTo>
                  <a:lnTo>
                    <a:pt x="303497" y="70015"/>
                  </a:lnTo>
                  <a:lnTo>
                    <a:pt x="292384" y="125302"/>
                  </a:lnTo>
                  <a:lnTo>
                    <a:pt x="296023" y="156213"/>
                  </a:lnTo>
                  <a:lnTo>
                    <a:pt x="306609" y="181650"/>
                  </a:lnTo>
                  <a:lnTo>
                    <a:pt x="323012" y="204654"/>
                  </a:lnTo>
                  <a:lnTo>
                    <a:pt x="345121" y="217217"/>
                  </a:lnTo>
                  <a:lnTo>
                    <a:pt x="369375" y="221631"/>
                  </a:lnTo>
                  <a:lnTo>
                    <a:pt x="414046" y="216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4812499" y="2806174"/>
              <a:ext cx="196270" cy="242156"/>
            </a:xfrm>
            <a:custGeom>
              <a:avLst/>
              <a:gdLst/>
              <a:ahLst/>
              <a:cxnLst/>
              <a:rect l="0" t="0" r="0" b="0"/>
              <a:pathLst>
                <a:path w="196270" h="242156">
                  <a:moveTo>
                    <a:pt x="9553" y="0"/>
                  </a:moveTo>
                  <a:lnTo>
                    <a:pt x="2318" y="28725"/>
                  </a:lnTo>
                  <a:lnTo>
                    <a:pt x="0" y="79091"/>
                  </a:lnTo>
                  <a:lnTo>
                    <a:pt x="483" y="136128"/>
                  </a:lnTo>
                  <a:lnTo>
                    <a:pt x="6346" y="174345"/>
                  </a:lnTo>
                  <a:lnTo>
                    <a:pt x="7415" y="173551"/>
                  </a:lnTo>
                  <a:lnTo>
                    <a:pt x="10441" y="113061"/>
                  </a:lnTo>
                  <a:lnTo>
                    <a:pt x="24170" y="53666"/>
                  </a:lnTo>
                  <a:lnTo>
                    <a:pt x="45470" y="21360"/>
                  </a:lnTo>
                  <a:lnTo>
                    <a:pt x="67240" y="6374"/>
                  </a:lnTo>
                  <a:lnTo>
                    <a:pt x="79597" y="739"/>
                  </a:lnTo>
                  <a:lnTo>
                    <a:pt x="105804" y="718"/>
                  </a:lnTo>
                  <a:lnTo>
                    <a:pt x="130710" y="8508"/>
                  </a:lnTo>
                  <a:lnTo>
                    <a:pt x="149578" y="19769"/>
                  </a:lnTo>
                  <a:lnTo>
                    <a:pt x="173354" y="44852"/>
                  </a:lnTo>
                  <a:lnTo>
                    <a:pt x="189628" y="74510"/>
                  </a:lnTo>
                  <a:lnTo>
                    <a:pt x="196269" y="122292"/>
                  </a:lnTo>
                  <a:lnTo>
                    <a:pt x="192648" y="175315"/>
                  </a:lnTo>
                  <a:lnTo>
                    <a:pt x="172412" y="230927"/>
                  </a:lnTo>
                  <a:lnTo>
                    <a:pt x="16748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5106321" y="2700889"/>
              <a:ext cx="42115" cy="336913"/>
            </a:xfrm>
            <a:custGeom>
              <a:avLst/>
              <a:gdLst/>
              <a:ahLst/>
              <a:cxnLst/>
              <a:rect l="0" t="0" r="0" b="0"/>
              <a:pathLst>
                <a:path w="42115" h="336913">
                  <a:moveTo>
                    <a:pt x="42114" y="0"/>
                  </a:moveTo>
                  <a:lnTo>
                    <a:pt x="42114" y="55170"/>
                  </a:lnTo>
                  <a:lnTo>
                    <a:pt x="38995" y="113442"/>
                  </a:lnTo>
                  <a:lnTo>
                    <a:pt x="33781" y="164634"/>
                  </a:lnTo>
                  <a:lnTo>
                    <a:pt x="26430" y="218263"/>
                  </a:lnTo>
                  <a:lnTo>
                    <a:pt x="17060" y="268611"/>
                  </a:lnTo>
                  <a:lnTo>
                    <a:pt x="3056" y="325491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5043150" y="2827231"/>
              <a:ext cx="73701" cy="31586"/>
            </a:xfrm>
            <a:custGeom>
              <a:avLst/>
              <a:gdLst/>
              <a:ahLst/>
              <a:cxnLst/>
              <a:rect l="0" t="0" r="0" b="0"/>
              <a:pathLst>
                <a:path w="73701" h="31586">
                  <a:moveTo>
                    <a:pt x="0" y="0"/>
                  </a:moveTo>
                  <a:lnTo>
                    <a:pt x="57754" y="21331"/>
                  </a:lnTo>
                  <a:lnTo>
                    <a:pt x="7370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5464290" y="2700889"/>
              <a:ext cx="30936" cy="347441"/>
            </a:xfrm>
            <a:custGeom>
              <a:avLst/>
              <a:gdLst/>
              <a:ahLst/>
              <a:cxnLst/>
              <a:rect l="0" t="0" r="0" b="0"/>
              <a:pathLst>
                <a:path w="30936" h="347441">
                  <a:moveTo>
                    <a:pt x="21057" y="0"/>
                  </a:moveTo>
                  <a:lnTo>
                    <a:pt x="24177" y="52050"/>
                  </a:lnTo>
                  <a:lnTo>
                    <a:pt x="29391" y="111348"/>
                  </a:lnTo>
                  <a:lnTo>
                    <a:pt x="30935" y="171422"/>
                  </a:lnTo>
                  <a:lnTo>
                    <a:pt x="25868" y="233642"/>
                  </a:lnTo>
                  <a:lnTo>
                    <a:pt x="13602" y="297059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5464290" y="2807934"/>
              <a:ext cx="444385" cy="229466"/>
            </a:xfrm>
            <a:custGeom>
              <a:avLst/>
              <a:gdLst/>
              <a:ahLst/>
              <a:cxnLst/>
              <a:rect l="0" t="0" r="0" b="0"/>
              <a:pathLst>
                <a:path w="444385" h="229466">
                  <a:moveTo>
                    <a:pt x="0" y="50882"/>
                  </a:moveTo>
                  <a:lnTo>
                    <a:pt x="27556" y="35241"/>
                  </a:lnTo>
                  <a:lnTo>
                    <a:pt x="80660" y="19673"/>
                  </a:lnTo>
                  <a:lnTo>
                    <a:pt x="139910" y="2969"/>
                  </a:lnTo>
                  <a:lnTo>
                    <a:pt x="174486" y="341"/>
                  </a:lnTo>
                  <a:lnTo>
                    <a:pt x="207012" y="8532"/>
                  </a:lnTo>
                  <a:lnTo>
                    <a:pt x="222236" y="15630"/>
                  </a:lnTo>
                  <a:lnTo>
                    <a:pt x="233555" y="26211"/>
                  </a:lnTo>
                  <a:lnTo>
                    <a:pt x="249252" y="53565"/>
                  </a:lnTo>
                  <a:lnTo>
                    <a:pt x="259076" y="107439"/>
                  </a:lnTo>
                  <a:lnTo>
                    <a:pt x="256330" y="164479"/>
                  </a:lnTo>
                  <a:lnTo>
                    <a:pt x="259374" y="191837"/>
                  </a:lnTo>
                  <a:lnTo>
                    <a:pt x="270865" y="213354"/>
                  </a:lnTo>
                  <a:lnTo>
                    <a:pt x="278843" y="222368"/>
                  </a:lnTo>
                  <a:lnTo>
                    <a:pt x="288841" y="227207"/>
                  </a:lnTo>
                  <a:lnTo>
                    <a:pt x="312428" y="229465"/>
                  </a:lnTo>
                  <a:lnTo>
                    <a:pt x="346425" y="224158"/>
                  </a:lnTo>
                  <a:lnTo>
                    <a:pt x="378725" y="209588"/>
                  </a:lnTo>
                  <a:lnTo>
                    <a:pt x="427517" y="169965"/>
                  </a:lnTo>
                  <a:lnTo>
                    <a:pt x="443437" y="143488"/>
                  </a:lnTo>
                  <a:lnTo>
                    <a:pt x="444384" y="96648"/>
                  </a:lnTo>
                  <a:lnTo>
                    <a:pt x="437256" y="55084"/>
                  </a:lnTo>
                  <a:lnTo>
                    <a:pt x="424794" y="34812"/>
                  </a:lnTo>
                  <a:lnTo>
                    <a:pt x="406386" y="19173"/>
                  </a:lnTo>
                  <a:lnTo>
                    <a:pt x="382607" y="8323"/>
                  </a:lnTo>
                  <a:lnTo>
                    <a:pt x="320809" y="231"/>
                  </a:lnTo>
                  <a:lnTo>
                    <a:pt x="268450" y="0"/>
                  </a:lnTo>
                  <a:lnTo>
                    <a:pt x="211342" y="5650"/>
                  </a:lnTo>
                  <a:lnTo>
                    <a:pt x="152057" y="11272"/>
                  </a:lnTo>
                  <a:lnTo>
                    <a:pt x="115814" y="192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3771088" y="3262499"/>
              <a:ext cx="387670" cy="279824"/>
            </a:xfrm>
            <a:custGeom>
              <a:avLst/>
              <a:gdLst/>
              <a:ahLst/>
              <a:cxnLst/>
              <a:rect l="0" t="0" r="0" b="0"/>
              <a:pathLst>
                <a:path w="387670" h="279824">
                  <a:moveTo>
                    <a:pt x="8643" y="122742"/>
                  </a:moveTo>
                  <a:lnTo>
                    <a:pt x="11762" y="165434"/>
                  </a:lnTo>
                  <a:lnTo>
                    <a:pt x="17708" y="223851"/>
                  </a:lnTo>
                  <a:lnTo>
                    <a:pt x="17713" y="276812"/>
                  </a:lnTo>
                  <a:lnTo>
                    <a:pt x="15859" y="275758"/>
                  </a:lnTo>
                  <a:lnTo>
                    <a:pt x="4479" y="246034"/>
                  </a:lnTo>
                  <a:lnTo>
                    <a:pt x="0" y="194238"/>
                  </a:lnTo>
                  <a:lnTo>
                    <a:pt x="6892" y="136995"/>
                  </a:lnTo>
                  <a:lnTo>
                    <a:pt x="22638" y="91892"/>
                  </a:lnTo>
                  <a:lnTo>
                    <a:pt x="35920" y="71596"/>
                  </a:lnTo>
                  <a:lnTo>
                    <a:pt x="53521" y="54777"/>
                  </a:lnTo>
                  <a:lnTo>
                    <a:pt x="64298" y="51696"/>
                  </a:lnTo>
                  <a:lnTo>
                    <a:pt x="88750" y="54511"/>
                  </a:lnTo>
                  <a:lnTo>
                    <a:pt x="128825" y="80428"/>
                  </a:lnTo>
                  <a:lnTo>
                    <a:pt x="191535" y="135188"/>
                  </a:lnTo>
                  <a:lnTo>
                    <a:pt x="222710" y="149306"/>
                  </a:lnTo>
                  <a:lnTo>
                    <a:pt x="251963" y="157165"/>
                  </a:lnTo>
                  <a:lnTo>
                    <a:pt x="278222" y="155199"/>
                  </a:lnTo>
                  <a:lnTo>
                    <a:pt x="315856" y="137818"/>
                  </a:lnTo>
                  <a:lnTo>
                    <a:pt x="339374" y="120084"/>
                  </a:lnTo>
                  <a:lnTo>
                    <a:pt x="353727" y="100503"/>
                  </a:lnTo>
                  <a:lnTo>
                    <a:pt x="371302" y="43696"/>
                  </a:lnTo>
                  <a:lnTo>
                    <a:pt x="374545" y="14691"/>
                  </a:lnTo>
                  <a:lnTo>
                    <a:pt x="369561" y="6255"/>
                  </a:lnTo>
                  <a:lnTo>
                    <a:pt x="360389" y="1800"/>
                  </a:lnTo>
                  <a:lnTo>
                    <a:pt x="348425" y="0"/>
                  </a:lnTo>
                  <a:lnTo>
                    <a:pt x="338110" y="2309"/>
                  </a:lnTo>
                  <a:lnTo>
                    <a:pt x="311243" y="22328"/>
                  </a:lnTo>
                  <a:lnTo>
                    <a:pt x="274436" y="63653"/>
                  </a:lnTo>
                  <a:lnTo>
                    <a:pt x="244289" y="116529"/>
                  </a:lnTo>
                  <a:lnTo>
                    <a:pt x="225379" y="164799"/>
                  </a:lnTo>
                  <a:lnTo>
                    <a:pt x="222209" y="205653"/>
                  </a:lnTo>
                  <a:lnTo>
                    <a:pt x="225614" y="237580"/>
                  </a:lnTo>
                  <a:lnTo>
                    <a:pt x="231669" y="250774"/>
                  </a:lnTo>
                  <a:lnTo>
                    <a:pt x="250875" y="271672"/>
                  </a:lnTo>
                  <a:lnTo>
                    <a:pt x="262548" y="277011"/>
                  </a:lnTo>
                  <a:lnTo>
                    <a:pt x="287996" y="279823"/>
                  </a:lnTo>
                  <a:lnTo>
                    <a:pt x="314904" y="270935"/>
                  </a:lnTo>
                  <a:lnTo>
                    <a:pt x="372254" y="231216"/>
                  </a:lnTo>
                  <a:lnTo>
                    <a:pt x="387669" y="2174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4232456" y="3292178"/>
              <a:ext cx="326385" cy="208878"/>
            </a:xfrm>
            <a:custGeom>
              <a:avLst/>
              <a:gdLst/>
              <a:ahLst/>
              <a:cxnLst/>
              <a:rect l="0" t="0" r="0" b="0"/>
              <a:pathLst>
                <a:path w="326385" h="208878">
                  <a:moveTo>
                    <a:pt x="0" y="8835"/>
                  </a:moveTo>
                  <a:lnTo>
                    <a:pt x="0" y="59268"/>
                  </a:lnTo>
                  <a:lnTo>
                    <a:pt x="1170" y="113075"/>
                  </a:lnTo>
                  <a:lnTo>
                    <a:pt x="11453" y="167596"/>
                  </a:lnTo>
                  <a:lnTo>
                    <a:pt x="14655" y="181356"/>
                  </a:lnTo>
                  <a:lnTo>
                    <a:pt x="17959" y="187020"/>
                  </a:lnTo>
                  <a:lnTo>
                    <a:pt x="21331" y="187286"/>
                  </a:lnTo>
                  <a:lnTo>
                    <a:pt x="24749" y="183954"/>
                  </a:lnTo>
                  <a:lnTo>
                    <a:pt x="31405" y="130514"/>
                  </a:lnTo>
                  <a:lnTo>
                    <a:pt x="42772" y="69352"/>
                  </a:lnTo>
                  <a:lnTo>
                    <a:pt x="51765" y="39241"/>
                  </a:lnTo>
                  <a:lnTo>
                    <a:pt x="67461" y="18059"/>
                  </a:lnTo>
                  <a:lnTo>
                    <a:pt x="76559" y="12645"/>
                  </a:lnTo>
                  <a:lnTo>
                    <a:pt x="96027" y="9748"/>
                  </a:lnTo>
                  <a:lnTo>
                    <a:pt x="113259" y="15480"/>
                  </a:lnTo>
                  <a:lnTo>
                    <a:pt x="143385" y="38224"/>
                  </a:lnTo>
                  <a:lnTo>
                    <a:pt x="176894" y="93795"/>
                  </a:lnTo>
                  <a:lnTo>
                    <a:pt x="185774" y="141633"/>
                  </a:lnTo>
                  <a:lnTo>
                    <a:pt x="182816" y="183493"/>
                  </a:lnTo>
                  <a:lnTo>
                    <a:pt x="181539" y="184935"/>
                  </a:lnTo>
                  <a:lnTo>
                    <a:pt x="180911" y="155769"/>
                  </a:lnTo>
                  <a:lnTo>
                    <a:pt x="187468" y="102807"/>
                  </a:lnTo>
                  <a:lnTo>
                    <a:pt x="194699" y="52874"/>
                  </a:lnTo>
                  <a:lnTo>
                    <a:pt x="209637" y="25523"/>
                  </a:lnTo>
                  <a:lnTo>
                    <a:pt x="234470" y="2601"/>
                  </a:lnTo>
                  <a:lnTo>
                    <a:pt x="242881" y="0"/>
                  </a:lnTo>
                  <a:lnTo>
                    <a:pt x="250828" y="606"/>
                  </a:lnTo>
                  <a:lnTo>
                    <a:pt x="258466" y="3349"/>
                  </a:lnTo>
                  <a:lnTo>
                    <a:pt x="273191" y="18875"/>
                  </a:lnTo>
                  <a:lnTo>
                    <a:pt x="300358" y="71942"/>
                  </a:lnTo>
                  <a:lnTo>
                    <a:pt x="310743" y="105912"/>
                  </a:lnTo>
                  <a:lnTo>
                    <a:pt x="317965" y="162368"/>
                  </a:lnTo>
                  <a:lnTo>
                    <a:pt x="326384" y="2088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4643067" y="3268060"/>
              <a:ext cx="124653" cy="217655"/>
            </a:xfrm>
            <a:custGeom>
              <a:avLst/>
              <a:gdLst/>
              <a:ahLst/>
              <a:cxnLst/>
              <a:rect l="0" t="0" r="0" b="0"/>
              <a:pathLst>
                <a:path w="124653" h="217655">
                  <a:moveTo>
                    <a:pt x="21058" y="11896"/>
                  </a:moveTo>
                  <a:lnTo>
                    <a:pt x="12724" y="49374"/>
                  </a:lnTo>
                  <a:lnTo>
                    <a:pt x="3582" y="107212"/>
                  </a:lnTo>
                  <a:lnTo>
                    <a:pt x="708" y="163219"/>
                  </a:lnTo>
                  <a:lnTo>
                    <a:pt x="472" y="179458"/>
                  </a:lnTo>
                  <a:lnTo>
                    <a:pt x="3825" y="192625"/>
                  </a:lnTo>
                  <a:lnTo>
                    <a:pt x="16908" y="213493"/>
                  </a:lnTo>
                  <a:lnTo>
                    <a:pt x="26480" y="217654"/>
                  </a:lnTo>
                  <a:lnTo>
                    <a:pt x="49594" y="216038"/>
                  </a:lnTo>
                  <a:lnTo>
                    <a:pt x="69225" y="207521"/>
                  </a:lnTo>
                  <a:lnTo>
                    <a:pt x="77736" y="201974"/>
                  </a:lnTo>
                  <a:lnTo>
                    <a:pt x="90312" y="186452"/>
                  </a:lnTo>
                  <a:lnTo>
                    <a:pt x="117785" y="143721"/>
                  </a:lnTo>
                  <a:lnTo>
                    <a:pt x="124652" y="91314"/>
                  </a:lnTo>
                  <a:lnTo>
                    <a:pt x="123251" y="60061"/>
                  </a:lnTo>
                  <a:lnTo>
                    <a:pt x="114830" y="30573"/>
                  </a:lnTo>
                  <a:lnTo>
                    <a:pt x="106969" y="19668"/>
                  </a:lnTo>
                  <a:lnTo>
                    <a:pt x="85757" y="4432"/>
                  </a:lnTo>
                  <a:lnTo>
                    <a:pt x="60731" y="0"/>
                  </a:lnTo>
                  <a:lnTo>
                    <a:pt x="0" y="1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4832581" y="3248371"/>
              <a:ext cx="147399" cy="226160"/>
            </a:xfrm>
            <a:custGeom>
              <a:avLst/>
              <a:gdLst/>
              <a:ahLst/>
              <a:cxnLst/>
              <a:rect l="0" t="0" r="0" b="0"/>
              <a:pathLst>
                <a:path w="147399" h="226160">
                  <a:moveTo>
                    <a:pt x="0" y="63170"/>
                  </a:moveTo>
                  <a:lnTo>
                    <a:pt x="3119" y="105862"/>
                  </a:lnTo>
                  <a:lnTo>
                    <a:pt x="14654" y="158691"/>
                  </a:lnTo>
                  <a:lnTo>
                    <a:pt x="29367" y="207471"/>
                  </a:lnTo>
                  <a:lnTo>
                    <a:pt x="40738" y="225180"/>
                  </a:lnTo>
                  <a:lnTo>
                    <a:pt x="47046" y="226159"/>
                  </a:lnTo>
                  <a:lnTo>
                    <a:pt x="53591" y="222132"/>
                  </a:lnTo>
                  <a:lnTo>
                    <a:pt x="60293" y="214769"/>
                  </a:lnTo>
                  <a:lnTo>
                    <a:pt x="80905" y="165280"/>
                  </a:lnTo>
                  <a:lnTo>
                    <a:pt x="100426" y="107647"/>
                  </a:lnTo>
                  <a:lnTo>
                    <a:pt x="118666" y="52416"/>
                  </a:lnTo>
                  <a:lnTo>
                    <a:pt x="1473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Freeform 421"/>
            <p:cNvSpPr/>
            <p:nvPr/>
          </p:nvSpPr>
          <p:spPr>
            <a:xfrm>
              <a:off x="5043150" y="3260153"/>
              <a:ext cx="168457" cy="242225"/>
            </a:xfrm>
            <a:custGeom>
              <a:avLst/>
              <a:gdLst/>
              <a:ahLst/>
              <a:cxnLst/>
              <a:rect l="0" t="0" r="0" b="0"/>
              <a:pathLst>
                <a:path w="168457" h="242225">
                  <a:moveTo>
                    <a:pt x="0" y="156673"/>
                  </a:moveTo>
                  <a:lnTo>
                    <a:pt x="39688" y="138693"/>
                  </a:lnTo>
                  <a:lnTo>
                    <a:pt x="97837" y="89555"/>
                  </a:lnTo>
                  <a:lnTo>
                    <a:pt x="142216" y="40340"/>
                  </a:lnTo>
                  <a:lnTo>
                    <a:pt x="146283" y="29985"/>
                  </a:lnTo>
                  <a:lnTo>
                    <a:pt x="147683" y="9120"/>
                  </a:lnTo>
                  <a:lnTo>
                    <a:pt x="141739" y="3323"/>
                  </a:lnTo>
                  <a:lnTo>
                    <a:pt x="119538" y="0"/>
                  </a:lnTo>
                  <a:lnTo>
                    <a:pt x="96412" y="5543"/>
                  </a:lnTo>
                  <a:lnTo>
                    <a:pt x="66782" y="21817"/>
                  </a:lnTo>
                  <a:lnTo>
                    <a:pt x="35809" y="48277"/>
                  </a:lnTo>
                  <a:lnTo>
                    <a:pt x="19839" y="74643"/>
                  </a:lnTo>
                  <a:lnTo>
                    <a:pt x="7698" y="115861"/>
                  </a:lnTo>
                  <a:lnTo>
                    <a:pt x="7870" y="153940"/>
                  </a:lnTo>
                  <a:lnTo>
                    <a:pt x="20920" y="193038"/>
                  </a:lnTo>
                  <a:lnTo>
                    <a:pt x="36204" y="211050"/>
                  </a:lnTo>
                  <a:lnTo>
                    <a:pt x="80201" y="237735"/>
                  </a:lnTo>
                  <a:lnTo>
                    <a:pt x="109735" y="242224"/>
                  </a:lnTo>
                  <a:lnTo>
                    <a:pt x="168456" y="2409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5548518" y="3174671"/>
              <a:ext cx="10530" cy="294799"/>
            </a:xfrm>
            <a:custGeom>
              <a:avLst/>
              <a:gdLst/>
              <a:ahLst/>
              <a:cxnLst/>
              <a:rect l="0" t="0" r="0" b="0"/>
              <a:pathLst>
                <a:path w="10530" h="294799">
                  <a:moveTo>
                    <a:pt x="10529" y="0"/>
                  </a:moveTo>
                  <a:lnTo>
                    <a:pt x="7409" y="60383"/>
                  </a:lnTo>
                  <a:lnTo>
                    <a:pt x="2196" y="111868"/>
                  </a:lnTo>
                  <a:lnTo>
                    <a:pt x="434" y="171186"/>
                  </a:lnTo>
                  <a:lnTo>
                    <a:pt x="129" y="225027"/>
                  </a:lnTo>
                  <a:lnTo>
                    <a:pt x="57" y="255600"/>
                  </a:lnTo>
                  <a:lnTo>
                    <a:pt x="0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5411648" y="3269428"/>
              <a:ext cx="200042" cy="52643"/>
            </a:xfrm>
            <a:custGeom>
              <a:avLst/>
              <a:gdLst/>
              <a:ahLst/>
              <a:cxnLst/>
              <a:rect l="0" t="0" r="0" b="0"/>
              <a:pathLst>
                <a:path w="200042" h="52643">
                  <a:moveTo>
                    <a:pt x="200041" y="0"/>
                  </a:moveTo>
                  <a:lnTo>
                    <a:pt x="145897" y="11452"/>
                  </a:lnTo>
                  <a:lnTo>
                    <a:pt x="90950" y="30338"/>
                  </a:lnTo>
                  <a:lnTo>
                    <a:pt x="31310" y="47023"/>
                  </a:lnTo>
                  <a:lnTo>
                    <a:pt x="0" y="52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5680502" y="3185200"/>
              <a:ext cx="447085" cy="294837"/>
            </a:xfrm>
            <a:custGeom>
              <a:avLst/>
              <a:gdLst/>
              <a:ahLst/>
              <a:cxnLst/>
              <a:rect l="0" t="0" r="0" b="0"/>
              <a:pathLst>
                <a:path w="447085" h="294837">
                  <a:moveTo>
                    <a:pt x="15415" y="0"/>
                  </a:moveTo>
                  <a:lnTo>
                    <a:pt x="21481" y="60008"/>
                  </a:lnTo>
                  <a:lnTo>
                    <a:pt x="18891" y="108168"/>
                  </a:lnTo>
                  <a:lnTo>
                    <a:pt x="13841" y="157649"/>
                  </a:lnTo>
                  <a:lnTo>
                    <a:pt x="7697" y="204597"/>
                  </a:lnTo>
                  <a:lnTo>
                    <a:pt x="0" y="251044"/>
                  </a:lnTo>
                  <a:lnTo>
                    <a:pt x="13879" y="191030"/>
                  </a:lnTo>
                  <a:lnTo>
                    <a:pt x="24871" y="164060"/>
                  </a:lnTo>
                  <a:lnTo>
                    <a:pt x="40675" y="145835"/>
                  </a:lnTo>
                  <a:lnTo>
                    <a:pt x="49803" y="139337"/>
                  </a:lnTo>
                  <a:lnTo>
                    <a:pt x="58228" y="138515"/>
                  </a:lnTo>
                  <a:lnTo>
                    <a:pt x="66184" y="141476"/>
                  </a:lnTo>
                  <a:lnTo>
                    <a:pt x="73827" y="146959"/>
                  </a:lnTo>
                  <a:lnTo>
                    <a:pt x="85440" y="168650"/>
                  </a:lnTo>
                  <a:lnTo>
                    <a:pt x="108016" y="230235"/>
                  </a:lnTo>
                  <a:lnTo>
                    <a:pt x="128121" y="270209"/>
                  </a:lnTo>
                  <a:lnTo>
                    <a:pt x="145055" y="286989"/>
                  </a:lnTo>
                  <a:lnTo>
                    <a:pt x="154484" y="293101"/>
                  </a:lnTo>
                  <a:lnTo>
                    <a:pt x="163110" y="294836"/>
                  </a:lnTo>
                  <a:lnTo>
                    <a:pt x="171201" y="293654"/>
                  </a:lnTo>
                  <a:lnTo>
                    <a:pt x="188768" y="283761"/>
                  </a:lnTo>
                  <a:lnTo>
                    <a:pt x="240481" y="237380"/>
                  </a:lnTo>
                  <a:lnTo>
                    <a:pt x="269893" y="180550"/>
                  </a:lnTo>
                  <a:lnTo>
                    <a:pt x="296195" y="125378"/>
                  </a:lnTo>
                  <a:lnTo>
                    <a:pt x="308273" y="99787"/>
                  </a:lnTo>
                  <a:lnTo>
                    <a:pt x="310089" y="88751"/>
                  </a:lnTo>
                  <a:lnTo>
                    <a:pt x="305869" y="70251"/>
                  </a:lnTo>
                  <a:lnTo>
                    <a:pt x="301468" y="66720"/>
                  </a:lnTo>
                  <a:lnTo>
                    <a:pt x="296194" y="66707"/>
                  </a:lnTo>
                  <a:lnTo>
                    <a:pt x="265330" y="83496"/>
                  </a:lnTo>
                  <a:lnTo>
                    <a:pt x="213751" y="137730"/>
                  </a:lnTo>
                  <a:lnTo>
                    <a:pt x="194544" y="168710"/>
                  </a:lnTo>
                  <a:lnTo>
                    <a:pt x="187033" y="211295"/>
                  </a:lnTo>
                  <a:lnTo>
                    <a:pt x="190659" y="225091"/>
                  </a:lnTo>
                  <a:lnTo>
                    <a:pt x="207165" y="249779"/>
                  </a:lnTo>
                  <a:lnTo>
                    <a:pt x="233219" y="266210"/>
                  </a:lnTo>
                  <a:lnTo>
                    <a:pt x="265465" y="276243"/>
                  </a:lnTo>
                  <a:lnTo>
                    <a:pt x="319571" y="280721"/>
                  </a:lnTo>
                  <a:lnTo>
                    <a:pt x="374194" y="272346"/>
                  </a:lnTo>
                  <a:lnTo>
                    <a:pt x="399480" y="264932"/>
                  </a:lnTo>
                  <a:lnTo>
                    <a:pt x="447084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3632332" y="3669511"/>
              <a:ext cx="389555" cy="452726"/>
            </a:xfrm>
            <a:custGeom>
              <a:avLst/>
              <a:gdLst/>
              <a:ahLst/>
              <a:cxnLst/>
              <a:rect l="0" t="0" r="0" b="0"/>
              <a:pathLst>
                <a:path w="389555" h="452726">
                  <a:moveTo>
                    <a:pt x="0" y="452725"/>
                  </a:moveTo>
                  <a:lnTo>
                    <a:pt x="0" y="394108"/>
                  </a:lnTo>
                  <a:lnTo>
                    <a:pt x="11453" y="334392"/>
                  </a:lnTo>
                  <a:lnTo>
                    <a:pt x="19159" y="274672"/>
                  </a:lnTo>
                  <a:lnTo>
                    <a:pt x="29087" y="222192"/>
                  </a:lnTo>
                  <a:lnTo>
                    <a:pt x="39194" y="167978"/>
                  </a:lnTo>
                  <a:lnTo>
                    <a:pt x="43156" y="142507"/>
                  </a:lnTo>
                  <a:lnTo>
                    <a:pt x="65662" y="88291"/>
                  </a:lnTo>
                  <a:lnTo>
                    <a:pt x="73021" y="82257"/>
                  </a:lnTo>
                  <a:lnTo>
                    <a:pt x="82606" y="80574"/>
                  </a:lnTo>
                  <a:lnTo>
                    <a:pt x="93675" y="81792"/>
                  </a:lnTo>
                  <a:lnTo>
                    <a:pt x="104564" y="89623"/>
                  </a:lnTo>
                  <a:lnTo>
                    <a:pt x="134317" y="131840"/>
                  </a:lnTo>
                  <a:lnTo>
                    <a:pt x="159156" y="192332"/>
                  </a:lnTo>
                  <a:lnTo>
                    <a:pt x="186246" y="254670"/>
                  </a:lnTo>
                  <a:lnTo>
                    <a:pt x="206892" y="312044"/>
                  </a:lnTo>
                  <a:lnTo>
                    <a:pt x="232286" y="365318"/>
                  </a:lnTo>
                  <a:lnTo>
                    <a:pt x="239086" y="376906"/>
                  </a:lnTo>
                  <a:lnTo>
                    <a:pt x="244788" y="379952"/>
                  </a:lnTo>
                  <a:lnTo>
                    <a:pt x="249760" y="377304"/>
                  </a:lnTo>
                  <a:lnTo>
                    <a:pt x="254244" y="370858"/>
                  </a:lnTo>
                  <a:lnTo>
                    <a:pt x="265151" y="313854"/>
                  </a:lnTo>
                  <a:lnTo>
                    <a:pt x="272044" y="259307"/>
                  </a:lnTo>
                  <a:lnTo>
                    <a:pt x="281811" y="203472"/>
                  </a:lnTo>
                  <a:lnTo>
                    <a:pt x="295005" y="147383"/>
                  </a:lnTo>
                  <a:lnTo>
                    <a:pt x="308507" y="108399"/>
                  </a:lnTo>
                  <a:lnTo>
                    <a:pt x="347719" y="45507"/>
                  </a:lnTo>
                  <a:lnTo>
                    <a:pt x="38955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4055667" y="3736568"/>
              <a:ext cx="151163" cy="333026"/>
            </a:xfrm>
            <a:custGeom>
              <a:avLst/>
              <a:gdLst/>
              <a:ahLst/>
              <a:cxnLst/>
              <a:rect l="0" t="0" r="0" b="0"/>
              <a:pathLst>
                <a:path w="151163" h="333026">
                  <a:moveTo>
                    <a:pt x="8333" y="333025"/>
                  </a:moveTo>
                  <a:lnTo>
                    <a:pt x="0" y="277855"/>
                  </a:lnTo>
                  <a:lnTo>
                    <a:pt x="1574" y="219583"/>
                  </a:lnTo>
                  <a:lnTo>
                    <a:pt x="6330" y="165272"/>
                  </a:lnTo>
                  <a:lnTo>
                    <a:pt x="13979" y="115255"/>
                  </a:lnTo>
                  <a:lnTo>
                    <a:pt x="31935" y="62021"/>
                  </a:lnTo>
                  <a:lnTo>
                    <a:pt x="48732" y="28510"/>
                  </a:lnTo>
                  <a:lnTo>
                    <a:pt x="74115" y="1943"/>
                  </a:lnTo>
                  <a:lnTo>
                    <a:pt x="82604" y="0"/>
                  </a:lnTo>
                  <a:lnTo>
                    <a:pt x="90602" y="2214"/>
                  </a:lnTo>
                  <a:lnTo>
                    <a:pt x="98274" y="7199"/>
                  </a:lnTo>
                  <a:lnTo>
                    <a:pt x="120250" y="47751"/>
                  </a:lnTo>
                  <a:lnTo>
                    <a:pt x="132996" y="107526"/>
                  </a:lnTo>
                  <a:lnTo>
                    <a:pt x="142446" y="164394"/>
                  </a:lnTo>
                  <a:lnTo>
                    <a:pt x="144659" y="220687"/>
                  </a:lnTo>
                  <a:lnTo>
                    <a:pt x="151162" y="282932"/>
                  </a:lnTo>
                  <a:lnTo>
                    <a:pt x="145204" y="3330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4085057" y="3869552"/>
              <a:ext cx="94757" cy="21058"/>
            </a:xfrm>
            <a:custGeom>
              <a:avLst/>
              <a:gdLst/>
              <a:ahLst/>
              <a:cxnLst/>
              <a:rect l="0" t="0" r="0" b="0"/>
              <a:pathLst>
                <a:path w="94757" h="21058">
                  <a:moveTo>
                    <a:pt x="0" y="0"/>
                  </a:moveTo>
                  <a:lnTo>
                    <a:pt x="37478" y="8333"/>
                  </a:lnTo>
                  <a:lnTo>
                    <a:pt x="69206" y="12997"/>
                  </a:lnTo>
                  <a:lnTo>
                    <a:pt x="94756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4368810" y="3669511"/>
              <a:ext cx="131682" cy="189513"/>
            </a:xfrm>
            <a:custGeom>
              <a:avLst/>
              <a:gdLst/>
              <a:ahLst/>
              <a:cxnLst/>
              <a:rect l="0" t="0" r="0" b="0"/>
              <a:pathLst>
                <a:path w="131682" h="189513">
                  <a:moveTo>
                    <a:pt x="105802" y="0"/>
                  </a:moveTo>
                  <a:lnTo>
                    <a:pt x="79415" y="10745"/>
                  </a:lnTo>
                  <a:lnTo>
                    <a:pt x="28079" y="48467"/>
                  </a:lnTo>
                  <a:lnTo>
                    <a:pt x="4914" y="75582"/>
                  </a:lnTo>
                  <a:lnTo>
                    <a:pt x="1109" y="85483"/>
                  </a:lnTo>
                  <a:lnTo>
                    <a:pt x="0" y="105842"/>
                  </a:lnTo>
                  <a:lnTo>
                    <a:pt x="4851" y="112675"/>
                  </a:lnTo>
                  <a:lnTo>
                    <a:pt x="12765" y="117231"/>
                  </a:lnTo>
                  <a:lnTo>
                    <a:pt x="65084" y="132377"/>
                  </a:lnTo>
                  <a:lnTo>
                    <a:pt x="125425" y="141868"/>
                  </a:lnTo>
                  <a:lnTo>
                    <a:pt x="130582" y="147221"/>
                  </a:lnTo>
                  <a:lnTo>
                    <a:pt x="131681" y="154299"/>
                  </a:lnTo>
                  <a:lnTo>
                    <a:pt x="130074" y="162527"/>
                  </a:lnTo>
                  <a:lnTo>
                    <a:pt x="122048" y="174789"/>
                  </a:lnTo>
                  <a:lnTo>
                    <a:pt x="105802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4685181" y="3706209"/>
            <a:ext cx="1406468" cy="363385"/>
            <a:chOff x="4685181" y="3706209"/>
            <a:chExt cx="1406468" cy="363385"/>
          </a:xfrm>
        </p:grpSpPr>
        <p:sp>
          <p:nvSpPr>
            <p:cNvPr id="431" name="Freeform 430"/>
            <p:cNvSpPr/>
            <p:nvPr/>
          </p:nvSpPr>
          <p:spPr>
            <a:xfrm>
              <a:off x="4685181" y="3932723"/>
              <a:ext cx="200043" cy="10530"/>
            </a:xfrm>
            <a:custGeom>
              <a:avLst/>
              <a:gdLst/>
              <a:ahLst/>
              <a:cxnLst/>
              <a:rect l="0" t="0" r="0" b="0"/>
              <a:pathLst>
                <a:path w="200043" h="10530">
                  <a:moveTo>
                    <a:pt x="0" y="10529"/>
                  </a:moveTo>
                  <a:lnTo>
                    <a:pt x="57265" y="7409"/>
                  </a:lnTo>
                  <a:lnTo>
                    <a:pt x="109774" y="2195"/>
                  </a:lnTo>
                  <a:lnTo>
                    <a:pt x="160428" y="650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5107951" y="3764267"/>
              <a:ext cx="29957" cy="305327"/>
            </a:xfrm>
            <a:custGeom>
              <a:avLst/>
              <a:gdLst/>
              <a:ahLst/>
              <a:cxnLst/>
              <a:rect l="0" t="0" r="0" b="0"/>
              <a:pathLst>
                <a:path w="29957" h="305327">
                  <a:moveTo>
                    <a:pt x="29956" y="0"/>
                  </a:moveTo>
                  <a:lnTo>
                    <a:pt x="18503" y="60384"/>
                  </a:lnTo>
                  <a:lnTo>
                    <a:pt x="11745" y="111868"/>
                  </a:lnTo>
                  <a:lnTo>
                    <a:pt x="3872" y="165597"/>
                  </a:lnTo>
                  <a:lnTo>
                    <a:pt x="0" y="215962"/>
                  </a:lnTo>
                  <a:lnTo>
                    <a:pt x="7098" y="269477"/>
                  </a:lnTo>
                  <a:lnTo>
                    <a:pt x="19428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5253687" y="3709012"/>
              <a:ext cx="161028" cy="339790"/>
            </a:xfrm>
            <a:custGeom>
              <a:avLst/>
              <a:gdLst/>
              <a:ahLst/>
              <a:cxnLst/>
              <a:rect l="0" t="0" r="0" b="0"/>
              <a:pathLst>
                <a:path w="161028" h="339790">
                  <a:moveTo>
                    <a:pt x="136904" y="44726"/>
                  </a:moveTo>
                  <a:lnTo>
                    <a:pt x="131315" y="22370"/>
                  </a:lnTo>
                  <a:lnTo>
                    <a:pt x="124989" y="14614"/>
                  </a:lnTo>
                  <a:lnTo>
                    <a:pt x="105482" y="2877"/>
                  </a:lnTo>
                  <a:lnTo>
                    <a:pt x="81214" y="0"/>
                  </a:lnTo>
                  <a:lnTo>
                    <a:pt x="33097" y="7686"/>
                  </a:lnTo>
                  <a:lnTo>
                    <a:pt x="14338" y="20075"/>
                  </a:lnTo>
                  <a:lnTo>
                    <a:pt x="6061" y="28292"/>
                  </a:lnTo>
                  <a:lnTo>
                    <a:pt x="1712" y="39619"/>
                  </a:lnTo>
                  <a:lnTo>
                    <a:pt x="0" y="67803"/>
                  </a:lnTo>
                  <a:lnTo>
                    <a:pt x="6257" y="90467"/>
                  </a:lnTo>
                  <a:lnTo>
                    <a:pt x="29339" y="124082"/>
                  </a:lnTo>
                  <a:lnTo>
                    <a:pt x="84986" y="167439"/>
                  </a:lnTo>
                  <a:lnTo>
                    <a:pt x="132842" y="218728"/>
                  </a:lnTo>
                  <a:lnTo>
                    <a:pt x="152956" y="256392"/>
                  </a:lnTo>
                  <a:lnTo>
                    <a:pt x="160806" y="276840"/>
                  </a:lnTo>
                  <a:lnTo>
                    <a:pt x="161027" y="287206"/>
                  </a:lnTo>
                  <a:lnTo>
                    <a:pt x="155034" y="308083"/>
                  </a:lnTo>
                  <a:lnTo>
                    <a:pt x="138333" y="325940"/>
                  </a:lnTo>
                  <a:lnTo>
                    <a:pt x="127328" y="333978"/>
                  </a:lnTo>
                  <a:lnTo>
                    <a:pt x="99503" y="339789"/>
                  </a:lnTo>
                  <a:lnTo>
                    <a:pt x="83894" y="339701"/>
                  </a:lnTo>
                  <a:lnTo>
                    <a:pt x="57192" y="330244"/>
                  </a:lnTo>
                  <a:lnTo>
                    <a:pt x="45158" y="322809"/>
                  </a:lnTo>
                  <a:lnTo>
                    <a:pt x="25548" y="298950"/>
                  </a:lnTo>
                  <a:lnTo>
                    <a:pt x="12543" y="271188"/>
                  </a:lnTo>
                  <a:lnTo>
                    <a:pt x="10663" y="247152"/>
                  </a:lnTo>
                  <a:lnTo>
                    <a:pt x="21770" y="197121"/>
                  </a:lnTo>
                  <a:lnTo>
                    <a:pt x="53227" y="139332"/>
                  </a:lnTo>
                  <a:lnTo>
                    <a:pt x="68129" y="119529"/>
                  </a:lnTo>
                  <a:lnTo>
                    <a:pt x="109410" y="87751"/>
                  </a:lnTo>
                  <a:lnTo>
                    <a:pt x="147433" y="657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5527461" y="3714520"/>
              <a:ext cx="279454" cy="337458"/>
            </a:xfrm>
            <a:custGeom>
              <a:avLst/>
              <a:gdLst/>
              <a:ahLst/>
              <a:cxnLst/>
              <a:rect l="0" t="0" r="0" b="0"/>
              <a:pathLst>
                <a:path w="279454" h="337458">
                  <a:moveTo>
                    <a:pt x="0" y="49747"/>
                  </a:moveTo>
                  <a:lnTo>
                    <a:pt x="58617" y="20438"/>
                  </a:lnTo>
                  <a:lnTo>
                    <a:pt x="106725" y="2927"/>
                  </a:lnTo>
                  <a:lnTo>
                    <a:pt x="151076" y="0"/>
                  </a:lnTo>
                  <a:lnTo>
                    <a:pt x="175939" y="3460"/>
                  </a:lnTo>
                  <a:lnTo>
                    <a:pt x="185143" y="8361"/>
                  </a:lnTo>
                  <a:lnTo>
                    <a:pt x="198489" y="23164"/>
                  </a:lnTo>
                  <a:lnTo>
                    <a:pt x="200177" y="32025"/>
                  </a:lnTo>
                  <a:lnTo>
                    <a:pt x="195813" y="51229"/>
                  </a:lnTo>
                  <a:lnTo>
                    <a:pt x="180201" y="76182"/>
                  </a:lnTo>
                  <a:lnTo>
                    <a:pt x="143978" y="112702"/>
                  </a:lnTo>
                  <a:lnTo>
                    <a:pt x="99020" y="146540"/>
                  </a:lnTo>
                  <a:lnTo>
                    <a:pt x="94090" y="154050"/>
                  </a:lnTo>
                  <a:lnTo>
                    <a:pt x="94312" y="160226"/>
                  </a:lnTo>
                  <a:lnTo>
                    <a:pt x="97970" y="165514"/>
                  </a:lnTo>
                  <a:lnTo>
                    <a:pt x="131064" y="178545"/>
                  </a:lnTo>
                  <a:lnTo>
                    <a:pt x="185073" y="186193"/>
                  </a:lnTo>
                  <a:lnTo>
                    <a:pt x="247161" y="206651"/>
                  </a:lnTo>
                  <a:lnTo>
                    <a:pt x="277044" y="231548"/>
                  </a:lnTo>
                  <a:lnTo>
                    <a:pt x="279453" y="241137"/>
                  </a:lnTo>
                  <a:lnTo>
                    <a:pt x="277549" y="251040"/>
                  </a:lnTo>
                  <a:lnTo>
                    <a:pt x="261221" y="278625"/>
                  </a:lnTo>
                  <a:lnTo>
                    <a:pt x="254866" y="286561"/>
                  </a:lnTo>
                  <a:lnTo>
                    <a:pt x="235327" y="298497"/>
                  </a:lnTo>
                  <a:lnTo>
                    <a:pt x="172236" y="319460"/>
                  </a:lnTo>
                  <a:lnTo>
                    <a:pt x="116312" y="337457"/>
                  </a:lnTo>
                  <a:lnTo>
                    <a:pt x="61143" y="335279"/>
                  </a:lnTo>
                  <a:lnTo>
                    <a:pt x="42115" y="334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5875181" y="3706209"/>
              <a:ext cx="216468" cy="328412"/>
            </a:xfrm>
            <a:custGeom>
              <a:avLst/>
              <a:gdLst/>
              <a:ahLst/>
              <a:cxnLst/>
              <a:rect l="0" t="0" r="0" b="0"/>
              <a:pathLst>
                <a:path w="216468" h="328412">
                  <a:moveTo>
                    <a:pt x="157648" y="68586"/>
                  </a:moveTo>
                  <a:lnTo>
                    <a:pt x="173289" y="50605"/>
                  </a:lnTo>
                  <a:lnTo>
                    <a:pt x="181368" y="33689"/>
                  </a:lnTo>
                  <a:lnTo>
                    <a:pt x="180480" y="25434"/>
                  </a:lnTo>
                  <a:lnTo>
                    <a:pt x="170135" y="10023"/>
                  </a:lnTo>
                  <a:lnTo>
                    <a:pt x="147600" y="1614"/>
                  </a:lnTo>
                  <a:lnTo>
                    <a:pt x="98909" y="0"/>
                  </a:lnTo>
                  <a:lnTo>
                    <a:pt x="36342" y="9935"/>
                  </a:lnTo>
                  <a:lnTo>
                    <a:pt x="6801" y="25342"/>
                  </a:lnTo>
                  <a:lnTo>
                    <a:pt x="2102" y="33908"/>
                  </a:lnTo>
                  <a:lnTo>
                    <a:pt x="0" y="55904"/>
                  </a:lnTo>
                  <a:lnTo>
                    <a:pt x="4586" y="67150"/>
                  </a:lnTo>
                  <a:lnTo>
                    <a:pt x="32228" y="98577"/>
                  </a:lnTo>
                  <a:lnTo>
                    <a:pt x="89659" y="138104"/>
                  </a:lnTo>
                  <a:lnTo>
                    <a:pt x="146485" y="182116"/>
                  </a:lnTo>
                  <a:lnTo>
                    <a:pt x="206128" y="233399"/>
                  </a:lnTo>
                  <a:lnTo>
                    <a:pt x="214290" y="253750"/>
                  </a:lnTo>
                  <a:lnTo>
                    <a:pt x="216467" y="265729"/>
                  </a:lnTo>
                  <a:lnTo>
                    <a:pt x="214408" y="277223"/>
                  </a:lnTo>
                  <a:lnTo>
                    <a:pt x="202762" y="299354"/>
                  </a:lnTo>
                  <a:lnTo>
                    <a:pt x="185888" y="314649"/>
                  </a:lnTo>
                  <a:lnTo>
                    <a:pt x="176475" y="320366"/>
                  </a:lnTo>
                  <a:lnTo>
                    <a:pt x="129691" y="328411"/>
                  </a:lnTo>
                  <a:lnTo>
                    <a:pt x="82554" y="319617"/>
                  </a:lnTo>
                  <a:lnTo>
                    <a:pt x="71321" y="311979"/>
                  </a:lnTo>
                  <a:lnTo>
                    <a:pt x="55720" y="291015"/>
                  </a:lnTo>
                  <a:lnTo>
                    <a:pt x="53431" y="277703"/>
                  </a:lnTo>
                  <a:lnTo>
                    <a:pt x="57127" y="247315"/>
                  </a:lnTo>
                  <a:lnTo>
                    <a:pt x="72362" y="208501"/>
                  </a:lnTo>
                  <a:lnTo>
                    <a:pt x="91694" y="180363"/>
                  </a:lnTo>
                  <a:lnTo>
                    <a:pt x="147799" y="135529"/>
                  </a:lnTo>
                  <a:lnTo>
                    <a:pt x="210291" y="100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4106114" y="4248578"/>
            <a:ext cx="2512887" cy="761294"/>
            <a:chOff x="4106114" y="4248578"/>
            <a:chExt cx="2512887" cy="761294"/>
          </a:xfrm>
        </p:grpSpPr>
        <p:sp>
          <p:nvSpPr>
            <p:cNvPr id="437" name="Freeform 436"/>
            <p:cNvSpPr/>
            <p:nvPr/>
          </p:nvSpPr>
          <p:spPr>
            <a:xfrm>
              <a:off x="4232456" y="4448619"/>
              <a:ext cx="105286" cy="1"/>
            </a:xfrm>
            <a:custGeom>
              <a:avLst/>
              <a:gdLst/>
              <a:ahLst/>
              <a:cxnLst/>
              <a:rect l="0" t="0" r="0" b="0"/>
              <a:pathLst>
                <a:path w="105286" h="1">
                  <a:moveTo>
                    <a:pt x="0" y="0"/>
                  </a:moveTo>
                  <a:lnTo>
                    <a:pt x="58617" y="0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4508717" y="4322277"/>
              <a:ext cx="29067" cy="294799"/>
            </a:xfrm>
            <a:custGeom>
              <a:avLst/>
              <a:gdLst/>
              <a:ahLst/>
              <a:cxnLst/>
              <a:rect l="0" t="0" r="0" b="0"/>
              <a:pathLst>
                <a:path w="29067" h="294799">
                  <a:moveTo>
                    <a:pt x="29066" y="0"/>
                  </a:moveTo>
                  <a:lnTo>
                    <a:pt x="27896" y="44367"/>
                  </a:lnTo>
                  <a:lnTo>
                    <a:pt x="20660" y="105433"/>
                  </a:lnTo>
                  <a:lnTo>
                    <a:pt x="11107" y="166160"/>
                  </a:lnTo>
                  <a:lnTo>
                    <a:pt x="2038" y="214829"/>
                  </a:lnTo>
                  <a:lnTo>
                    <a:pt x="0" y="256546"/>
                  </a:lnTo>
                  <a:lnTo>
                    <a:pt x="8008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4622011" y="4322277"/>
              <a:ext cx="159299" cy="252468"/>
            </a:xfrm>
            <a:custGeom>
              <a:avLst/>
              <a:gdLst/>
              <a:ahLst/>
              <a:cxnLst/>
              <a:rect l="0" t="0" r="0" b="0"/>
              <a:pathLst>
                <a:path w="159299" h="252468">
                  <a:moveTo>
                    <a:pt x="52642" y="0"/>
                  </a:moveTo>
                  <a:lnTo>
                    <a:pt x="47053" y="62093"/>
                  </a:lnTo>
                  <a:lnTo>
                    <a:pt x="31311" y="118791"/>
                  </a:lnTo>
                  <a:lnTo>
                    <a:pt x="24095" y="165049"/>
                  </a:lnTo>
                  <a:lnTo>
                    <a:pt x="27246" y="226795"/>
                  </a:lnTo>
                  <a:lnTo>
                    <a:pt x="32202" y="236595"/>
                  </a:lnTo>
                  <a:lnTo>
                    <a:pt x="47067" y="250603"/>
                  </a:lnTo>
                  <a:lnTo>
                    <a:pt x="55944" y="252467"/>
                  </a:lnTo>
                  <a:lnTo>
                    <a:pt x="75167" y="248298"/>
                  </a:lnTo>
                  <a:lnTo>
                    <a:pt x="111309" y="227208"/>
                  </a:lnTo>
                  <a:lnTo>
                    <a:pt x="128629" y="208606"/>
                  </a:lnTo>
                  <a:lnTo>
                    <a:pt x="154869" y="156890"/>
                  </a:lnTo>
                  <a:lnTo>
                    <a:pt x="159298" y="124321"/>
                  </a:lnTo>
                  <a:lnTo>
                    <a:pt x="152609" y="66931"/>
                  </a:lnTo>
                  <a:lnTo>
                    <a:pt x="137764" y="38289"/>
                  </a:lnTo>
                  <a:lnTo>
                    <a:pt x="118940" y="25596"/>
                  </a:lnTo>
                  <a:lnTo>
                    <a:pt x="93806" y="17226"/>
                  </a:lnTo>
                  <a:lnTo>
                    <a:pt x="36250" y="11851"/>
                  </a:ln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4871565" y="4301220"/>
              <a:ext cx="197884" cy="223337"/>
            </a:xfrm>
            <a:custGeom>
              <a:avLst/>
              <a:gdLst/>
              <a:ahLst/>
              <a:cxnLst/>
              <a:rect l="0" t="0" r="0" b="0"/>
              <a:pathLst>
                <a:path w="197884" h="223337">
                  <a:moveTo>
                    <a:pt x="45243" y="42115"/>
                  </a:moveTo>
                  <a:lnTo>
                    <a:pt x="20050" y="103225"/>
                  </a:lnTo>
                  <a:lnTo>
                    <a:pt x="0" y="163245"/>
                  </a:lnTo>
                  <a:lnTo>
                    <a:pt x="2128" y="187198"/>
                  </a:lnTo>
                  <a:lnTo>
                    <a:pt x="5971" y="198498"/>
                  </a:lnTo>
                  <a:lnTo>
                    <a:pt x="13213" y="207201"/>
                  </a:lnTo>
                  <a:lnTo>
                    <a:pt x="33737" y="219992"/>
                  </a:lnTo>
                  <a:lnTo>
                    <a:pt x="61577" y="223336"/>
                  </a:lnTo>
                  <a:lnTo>
                    <a:pt x="115930" y="215952"/>
                  </a:lnTo>
                  <a:lnTo>
                    <a:pt x="155225" y="195397"/>
                  </a:lnTo>
                  <a:lnTo>
                    <a:pt x="176402" y="170681"/>
                  </a:lnTo>
                  <a:lnTo>
                    <a:pt x="191274" y="140199"/>
                  </a:lnTo>
                  <a:lnTo>
                    <a:pt x="197883" y="107155"/>
                  </a:lnTo>
                  <a:lnTo>
                    <a:pt x="194582" y="79210"/>
                  </a:lnTo>
                  <a:lnTo>
                    <a:pt x="185316" y="56262"/>
                  </a:lnTo>
                  <a:lnTo>
                    <a:pt x="173398" y="38264"/>
                  </a:lnTo>
                  <a:lnTo>
                    <a:pt x="157183" y="25585"/>
                  </a:lnTo>
                  <a:lnTo>
                    <a:pt x="112589" y="7914"/>
                  </a:lnTo>
                  <a:lnTo>
                    <a:pt x="56163" y="1563"/>
                  </a:lnTo>
                  <a:lnTo>
                    <a:pt x="3471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4106114" y="4400222"/>
              <a:ext cx="284271" cy="79984"/>
            </a:xfrm>
            <a:custGeom>
              <a:avLst/>
              <a:gdLst/>
              <a:ahLst/>
              <a:cxnLst/>
              <a:rect l="0" t="0" r="0" b="0"/>
              <a:pathLst>
                <a:path w="284271" h="79984">
                  <a:moveTo>
                    <a:pt x="0" y="79983"/>
                  </a:moveTo>
                  <a:lnTo>
                    <a:pt x="20244" y="36020"/>
                  </a:lnTo>
                  <a:lnTo>
                    <a:pt x="44992" y="11325"/>
                  </a:lnTo>
                  <a:lnTo>
                    <a:pt x="67570" y="2675"/>
                  </a:lnTo>
                  <a:lnTo>
                    <a:pt x="92032" y="0"/>
                  </a:lnTo>
                  <a:lnTo>
                    <a:pt x="114603" y="2711"/>
                  </a:lnTo>
                  <a:lnTo>
                    <a:pt x="147040" y="16403"/>
                  </a:lnTo>
                  <a:lnTo>
                    <a:pt x="204289" y="61447"/>
                  </a:lnTo>
                  <a:lnTo>
                    <a:pt x="222986" y="70965"/>
                  </a:lnTo>
                  <a:lnTo>
                    <a:pt x="242995" y="72855"/>
                  </a:lnTo>
                  <a:lnTo>
                    <a:pt x="253244" y="71722"/>
                  </a:lnTo>
                  <a:lnTo>
                    <a:pt x="261246" y="68626"/>
                  </a:lnTo>
                  <a:lnTo>
                    <a:pt x="284270" y="483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5119103" y="4290692"/>
              <a:ext cx="191315" cy="237331"/>
            </a:xfrm>
            <a:custGeom>
              <a:avLst/>
              <a:gdLst/>
              <a:ahLst/>
              <a:cxnLst/>
              <a:rect l="0" t="0" r="0" b="0"/>
              <a:pathLst>
                <a:path w="191315" h="237331">
                  <a:moveTo>
                    <a:pt x="81975" y="0"/>
                  </a:moveTo>
                  <a:lnTo>
                    <a:pt x="46058" y="39426"/>
                  </a:lnTo>
                  <a:lnTo>
                    <a:pt x="21761" y="91452"/>
                  </a:lnTo>
                  <a:lnTo>
                    <a:pt x="5350" y="147396"/>
                  </a:lnTo>
                  <a:lnTo>
                    <a:pt x="0" y="191982"/>
                  </a:lnTo>
                  <a:lnTo>
                    <a:pt x="3928" y="204027"/>
                  </a:lnTo>
                  <a:lnTo>
                    <a:pt x="20771" y="223650"/>
                  </a:lnTo>
                  <a:lnTo>
                    <a:pt x="43855" y="233930"/>
                  </a:lnTo>
                  <a:lnTo>
                    <a:pt x="68542" y="237330"/>
                  </a:lnTo>
                  <a:lnTo>
                    <a:pt x="103341" y="231497"/>
                  </a:lnTo>
                  <a:lnTo>
                    <a:pt x="140428" y="215471"/>
                  </a:lnTo>
                  <a:lnTo>
                    <a:pt x="159037" y="202609"/>
                  </a:lnTo>
                  <a:lnTo>
                    <a:pt x="171987" y="185975"/>
                  </a:lnTo>
                  <a:lnTo>
                    <a:pt x="185854" y="150640"/>
                  </a:lnTo>
                  <a:lnTo>
                    <a:pt x="191314" y="119593"/>
                  </a:lnTo>
                  <a:lnTo>
                    <a:pt x="186641" y="72740"/>
                  </a:lnTo>
                  <a:lnTo>
                    <a:pt x="176847" y="51436"/>
                  </a:lnTo>
                  <a:lnTo>
                    <a:pt x="158455" y="34169"/>
                  </a:lnTo>
                  <a:lnTo>
                    <a:pt x="114110" y="9609"/>
                  </a:lnTo>
                  <a:lnTo>
                    <a:pt x="58896" y="1265"/>
                  </a:lnTo>
                  <a:lnTo>
                    <a:pt x="3986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5443233" y="4374226"/>
              <a:ext cx="338486" cy="169151"/>
            </a:xfrm>
            <a:custGeom>
              <a:avLst/>
              <a:gdLst/>
              <a:ahLst/>
              <a:cxnLst/>
              <a:rect l="0" t="0" r="0" b="0"/>
              <a:pathLst>
                <a:path w="338486" h="169151">
                  <a:moveTo>
                    <a:pt x="0" y="74393"/>
                  </a:moveTo>
                  <a:lnTo>
                    <a:pt x="8333" y="111871"/>
                  </a:lnTo>
                  <a:lnTo>
                    <a:pt x="9065" y="123945"/>
                  </a:lnTo>
                  <a:lnTo>
                    <a:pt x="8383" y="127315"/>
                  </a:lnTo>
                  <a:lnTo>
                    <a:pt x="6759" y="124882"/>
                  </a:lnTo>
                  <a:lnTo>
                    <a:pt x="4506" y="118581"/>
                  </a:lnTo>
                  <a:lnTo>
                    <a:pt x="6925" y="87356"/>
                  </a:lnTo>
                  <a:lnTo>
                    <a:pt x="19392" y="43289"/>
                  </a:lnTo>
                  <a:lnTo>
                    <a:pt x="30456" y="21965"/>
                  </a:lnTo>
                  <a:lnTo>
                    <a:pt x="49411" y="7028"/>
                  </a:lnTo>
                  <a:lnTo>
                    <a:pt x="61017" y="1407"/>
                  </a:lnTo>
                  <a:lnTo>
                    <a:pt x="72263" y="0"/>
                  </a:lnTo>
                  <a:lnTo>
                    <a:pt x="94119" y="4675"/>
                  </a:lnTo>
                  <a:lnTo>
                    <a:pt x="120564" y="20461"/>
                  </a:lnTo>
                  <a:lnTo>
                    <a:pt x="143217" y="39956"/>
                  </a:lnTo>
                  <a:lnTo>
                    <a:pt x="167443" y="102599"/>
                  </a:lnTo>
                  <a:lnTo>
                    <a:pt x="171291" y="114254"/>
                  </a:lnTo>
                  <a:lnTo>
                    <a:pt x="173855" y="117345"/>
                  </a:lnTo>
                  <a:lnTo>
                    <a:pt x="175565" y="114726"/>
                  </a:lnTo>
                  <a:lnTo>
                    <a:pt x="176705" y="108301"/>
                  </a:lnTo>
                  <a:lnTo>
                    <a:pt x="208093" y="56092"/>
                  </a:lnTo>
                  <a:lnTo>
                    <a:pt x="227796" y="39743"/>
                  </a:lnTo>
                  <a:lnTo>
                    <a:pt x="239602" y="33746"/>
                  </a:lnTo>
                  <a:lnTo>
                    <a:pt x="265198" y="30201"/>
                  </a:lnTo>
                  <a:lnTo>
                    <a:pt x="278574" y="30894"/>
                  </a:lnTo>
                  <a:lnTo>
                    <a:pt x="302796" y="44142"/>
                  </a:lnTo>
                  <a:lnTo>
                    <a:pt x="314168" y="54226"/>
                  </a:lnTo>
                  <a:lnTo>
                    <a:pt x="329923" y="81028"/>
                  </a:lnTo>
                  <a:lnTo>
                    <a:pt x="338485" y="110097"/>
                  </a:lnTo>
                  <a:lnTo>
                    <a:pt x="336912" y="1691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5895959" y="4406505"/>
              <a:ext cx="10529" cy="147400"/>
            </a:xfrm>
            <a:custGeom>
              <a:avLst/>
              <a:gdLst/>
              <a:ahLst/>
              <a:cxnLst/>
              <a:rect l="0" t="0" r="0" b="0"/>
              <a:pathLst>
                <a:path w="10529" h="147400">
                  <a:moveTo>
                    <a:pt x="10528" y="0"/>
                  </a:moveTo>
                  <a:lnTo>
                    <a:pt x="4939" y="58617"/>
                  </a:lnTo>
                  <a:lnTo>
                    <a:pt x="650" y="120428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6053886" y="4248578"/>
              <a:ext cx="21058" cy="284270"/>
            </a:xfrm>
            <a:custGeom>
              <a:avLst/>
              <a:gdLst/>
              <a:ahLst/>
              <a:cxnLst/>
              <a:rect l="0" t="0" r="0" b="0"/>
              <a:pathLst>
                <a:path w="21058" h="284270">
                  <a:moveTo>
                    <a:pt x="21057" y="0"/>
                  </a:moveTo>
                  <a:lnTo>
                    <a:pt x="15468" y="62093"/>
                  </a:lnTo>
                  <a:lnTo>
                    <a:pt x="11992" y="111204"/>
                  </a:lnTo>
                  <a:lnTo>
                    <a:pt x="5374" y="159031"/>
                  </a:lnTo>
                  <a:lnTo>
                    <a:pt x="1592" y="214017"/>
                  </a:lnTo>
                  <a:lnTo>
                    <a:pt x="708" y="244857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6138114" y="4334582"/>
              <a:ext cx="189168" cy="178829"/>
            </a:xfrm>
            <a:custGeom>
              <a:avLst/>
              <a:gdLst/>
              <a:ahLst/>
              <a:cxnLst/>
              <a:rect l="0" t="0" r="0" b="0"/>
              <a:pathLst>
                <a:path w="189168" h="178829">
                  <a:moveTo>
                    <a:pt x="0" y="71923"/>
                  </a:moveTo>
                  <a:lnTo>
                    <a:pt x="5590" y="88691"/>
                  </a:lnTo>
                  <a:lnTo>
                    <a:pt x="11916" y="93630"/>
                  </a:lnTo>
                  <a:lnTo>
                    <a:pt x="31422" y="99118"/>
                  </a:lnTo>
                  <a:lnTo>
                    <a:pt x="88139" y="94236"/>
                  </a:lnTo>
                  <a:lnTo>
                    <a:pt x="125551" y="82954"/>
                  </a:lnTo>
                  <a:lnTo>
                    <a:pt x="163413" y="58424"/>
                  </a:lnTo>
                  <a:lnTo>
                    <a:pt x="182202" y="39017"/>
                  </a:lnTo>
                  <a:lnTo>
                    <a:pt x="186979" y="28929"/>
                  </a:lnTo>
                  <a:lnTo>
                    <a:pt x="189167" y="8361"/>
                  </a:lnTo>
                  <a:lnTo>
                    <a:pt x="184603" y="2642"/>
                  </a:lnTo>
                  <a:lnTo>
                    <a:pt x="176881" y="0"/>
                  </a:lnTo>
                  <a:lnTo>
                    <a:pt x="146776" y="1870"/>
                  </a:lnTo>
                  <a:lnTo>
                    <a:pt x="123725" y="9203"/>
                  </a:lnTo>
                  <a:lnTo>
                    <a:pt x="61122" y="46723"/>
                  </a:lnTo>
                  <a:lnTo>
                    <a:pt x="47443" y="64233"/>
                  </a:lnTo>
                  <a:lnTo>
                    <a:pt x="38633" y="84883"/>
                  </a:lnTo>
                  <a:lnTo>
                    <a:pt x="34718" y="109659"/>
                  </a:lnTo>
                  <a:lnTo>
                    <a:pt x="43692" y="149915"/>
                  </a:lnTo>
                  <a:lnTo>
                    <a:pt x="51355" y="160182"/>
                  </a:lnTo>
                  <a:lnTo>
                    <a:pt x="72348" y="174711"/>
                  </a:lnTo>
                  <a:lnTo>
                    <a:pt x="94156" y="178828"/>
                  </a:lnTo>
                  <a:lnTo>
                    <a:pt x="156849" y="177350"/>
                  </a:lnTo>
                  <a:lnTo>
                    <a:pt x="168456" y="177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6447153" y="4277501"/>
              <a:ext cx="171848" cy="265876"/>
            </a:xfrm>
            <a:custGeom>
              <a:avLst/>
              <a:gdLst/>
              <a:ahLst/>
              <a:cxnLst/>
              <a:rect l="0" t="0" r="0" b="0"/>
              <a:pathLst>
                <a:path w="171848" h="265876">
                  <a:moveTo>
                    <a:pt x="122630" y="23719"/>
                  </a:moveTo>
                  <a:lnTo>
                    <a:pt x="96243" y="8078"/>
                  </a:lnTo>
                  <a:lnTo>
                    <a:pt x="73078" y="0"/>
                  </a:lnTo>
                  <a:lnTo>
                    <a:pt x="33728" y="54"/>
                  </a:lnTo>
                  <a:lnTo>
                    <a:pt x="12538" y="7742"/>
                  </a:lnTo>
                  <a:lnTo>
                    <a:pt x="3612" y="13068"/>
                  </a:lnTo>
                  <a:lnTo>
                    <a:pt x="0" y="22468"/>
                  </a:lnTo>
                  <a:lnTo>
                    <a:pt x="2227" y="48509"/>
                  </a:lnTo>
                  <a:lnTo>
                    <a:pt x="11016" y="70222"/>
                  </a:lnTo>
                  <a:lnTo>
                    <a:pt x="43634" y="117884"/>
                  </a:lnTo>
                  <a:lnTo>
                    <a:pt x="100862" y="163739"/>
                  </a:lnTo>
                  <a:lnTo>
                    <a:pt x="135444" y="188985"/>
                  </a:lnTo>
                  <a:lnTo>
                    <a:pt x="154061" y="200116"/>
                  </a:lnTo>
                  <a:lnTo>
                    <a:pt x="170135" y="216761"/>
                  </a:lnTo>
                  <a:lnTo>
                    <a:pt x="171847" y="226113"/>
                  </a:lnTo>
                  <a:lnTo>
                    <a:pt x="169480" y="235858"/>
                  </a:lnTo>
                  <a:lnTo>
                    <a:pt x="164392" y="245863"/>
                  </a:lnTo>
                  <a:lnTo>
                    <a:pt x="153981" y="252534"/>
                  </a:lnTo>
                  <a:lnTo>
                    <a:pt x="91044" y="2658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4657429" y="4680246"/>
              <a:ext cx="133039" cy="329626"/>
            </a:xfrm>
            <a:custGeom>
              <a:avLst/>
              <a:gdLst/>
              <a:ahLst/>
              <a:cxnLst/>
              <a:rect l="0" t="0" r="0" b="0"/>
              <a:pathLst>
                <a:path w="133039" h="329626">
                  <a:moveTo>
                    <a:pt x="111981" y="0"/>
                  </a:moveTo>
                  <a:lnTo>
                    <a:pt x="82672" y="34898"/>
                  </a:lnTo>
                  <a:lnTo>
                    <a:pt x="56981" y="87784"/>
                  </a:lnTo>
                  <a:lnTo>
                    <a:pt x="36386" y="141083"/>
                  </a:lnTo>
                  <a:lnTo>
                    <a:pt x="13817" y="196671"/>
                  </a:lnTo>
                  <a:lnTo>
                    <a:pt x="0" y="255831"/>
                  </a:lnTo>
                  <a:lnTo>
                    <a:pt x="210" y="286838"/>
                  </a:lnTo>
                  <a:lnTo>
                    <a:pt x="8103" y="312317"/>
                  </a:lnTo>
                  <a:lnTo>
                    <a:pt x="15823" y="320515"/>
                  </a:lnTo>
                  <a:lnTo>
                    <a:pt x="36878" y="329625"/>
                  </a:lnTo>
                  <a:lnTo>
                    <a:pt x="93419" y="328237"/>
                  </a:lnTo>
                  <a:lnTo>
                    <a:pt x="133038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4874206" y="4796060"/>
              <a:ext cx="97622" cy="151164"/>
            </a:xfrm>
            <a:custGeom>
              <a:avLst/>
              <a:gdLst/>
              <a:ahLst/>
              <a:cxnLst/>
              <a:rect l="0" t="0" r="0" b="0"/>
              <a:pathLst>
                <a:path w="97622" h="151164">
                  <a:moveTo>
                    <a:pt x="74188" y="0"/>
                  </a:moveTo>
                  <a:lnTo>
                    <a:pt x="57420" y="5589"/>
                  </a:lnTo>
                  <a:lnTo>
                    <a:pt x="30226" y="25832"/>
                  </a:lnTo>
                  <a:lnTo>
                    <a:pt x="5530" y="59646"/>
                  </a:lnTo>
                  <a:lnTo>
                    <a:pt x="0" y="85781"/>
                  </a:lnTo>
                  <a:lnTo>
                    <a:pt x="2611" y="111824"/>
                  </a:lnTo>
                  <a:lnTo>
                    <a:pt x="11570" y="135097"/>
                  </a:lnTo>
                  <a:lnTo>
                    <a:pt x="19575" y="142707"/>
                  </a:lnTo>
                  <a:lnTo>
                    <a:pt x="40947" y="151163"/>
                  </a:lnTo>
                  <a:lnTo>
                    <a:pt x="62924" y="148682"/>
                  </a:lnTo>
                  <a:lnTo>
                    <a:pt x="73697" y="144745"/>
                  </a:lnTo>
                  <a:lnTo>
                    <a:pt x="88788" y="131011"/>
                  </a:lnTo>
                  <a:lnTo>
                    <a:pt x="94450" y="122436"/>
                  </a:lnTo>
                  <a:lnTo>
                    <a:pt x="97621" y="97310"/>
                  </a:lnTo>
                  <a:lnTo>
                    <a:pt x="93961" y="68985"/>
                  </a:lnTo>
                  <a:lnTo>
                    <a:pt x="84536" y="44698"/>
                  </a:lnTo>
                  <a:lnTo>
                    <a:pt x="60487" y="16883"/>
                  </a:lnTo>
                  <a:lnTo>
                    <a:pt x="3207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5032622" y="4795944"/>
              <a:ext cx="200043" cy="158044"/>
            </a:xfrm>
            <a:custGeom>
              <a:avLst/>
              <a:gdLst/>
              <a:ahLst/>
              <a:cxnLst/>
              <a:rect l="0" t="0" r="0" b="0"/>
              <a:pathLst>
                <a:path w="200043" h="158044">
                  <a:moveTo>
                    <a:pt x="0" y="52758"/>
                  </a:moveTo>
                  <a:lnTo>
                    <a:pt x="34747" y="106633"/>
                  </a:lnTo>
                  <a:lnTo>
                    <a:pt x="43909" y="127006"/>
                  </a:lnTo>
                  <a:lnTo>
                    <a:pt x="46820" y="126823"/>
                  </a:lnTo>
                  <a:lnTo>
                    <a:pt x="57465" y="63378"/>
                  </a:lnTo>
                  <a:lnTo>
                    <a:pt x="69994" y="36421"/>
                  </a:lnTo>
                  <a:lnTo>
                    <a:pt x="87260" y="15082"/>
                  </a:lnTo>
                  <a:lnTo>
                    <a:pt x="106633" y="1698"/>
                  </a:lnTo>
                  <a:lnTo>
                    <a:pt x="117881" y="0"/>
                  </a:lnTo>
                  <a:lnTo>
                    <a:pt x="142859" y="4354"/>
                  </a:lnTo>
                  <a:lnTo>
                    <a:pt x="163319" y="17207"/>
                  </a:lnTo>
                  <a:lnTo>
                    <a:pt x="172050" y="25548"/>
                  </a:lnTo>
                  <a:lnTo>
                    <a:pt x="189928" y="65233"/>
                  </a:lnTo>
                  <a:lnTo>
                    <a:pt x="191978" y="120300"/>
                  </a:lnTo>
                  <a:lnTo>
                    <a:pt x="200042" y="1580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5450274" y="4618765"/>
              <a:ext cx="161416" cy="303638"/>
            </a:xfrm>
            <a:custGeom>
              <a:avLst/>
              <a:gdLst/>
              <a:ahLst/>
              <a:cxnLst/>
              <a:rect l="0" t="0" r="0" b="0"/>
              <a:pathLst>
                <a:path w="161416" h="303638">
                  <a:moveTo>
                    <a:pt x="161415" y="19367"/>
                  </a:moveTo>
                  <a:lnTo>
                    <a:pt x="155826" y="2600"/>
                  </a:lnTo>
                  <a:lnTo>
                    <a:pt x="150670" y="0"/>
                  </a:lnTo>
                  <a:lnTo>
                    <a:pt x="143724" y="607"/>
                  </a:lnTo>
                  <a:lnTo>
                    <a:pt x="98471" y="17330"/>
                  </a:lnTo>
                  <a:lnTo>
                    <a:pt x="54543" y="48099"/>
                  </a:lnTo>
                  <a:lnTo>
                    <a:pt x="40607" y="64892"/>
                  </a:lnTo>
                  <a:lnTo>
                    <a:pt x="11019" y="119252"/>
                  </a:lnTo>
                  <a:lnTo>
                    <a:pt x="0" y="174785"/>
                  </a:lnTo>
                  <a:lnTo>
                    <a:pt x="5572" y="230481"/>
                  </a:lnTo>
                  <a:lnTo>
                    <a:pt x="21608" y="293402"/>
                  </a:lnTo>
                  <a:lnTo>
                    <a:pt x="24545" y="3036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5390591" y="4757108"/>
              <a:ext cx="379237" cy="161330"/>
            </a:xfrm>
            <a:custGeom>
              <a:avLst/>
              <a:gdLst/>
              <a:ahLst/>
              <a:cxnLst/>
              <a:rect l="0" t="0" r="0" b="0"/>
              <a:pathLst>
                <a:path w="379237" h="161330">
                  <a:moveTo>
                    <a:pt x="0" y="17895"/>
                  </a:moveTo>
                  <a:lnTo>
                    <a:pt x="58617" y="8830"/>
                  </a:lnTo>
                  <a:lnTo>
                    <a:pt x="110175" y="7800"/>
                  </a:lnTo>
                  <a:lnTo>
                    <a:pt x="164316" y="7495"/>
                  </a:lnTo>
                  <a:lnTo>
                    <a:pt x="206224" y="18583"/>
                  </a:lnTo>
                  <a:lnTo>
                    <a:pt x="215861" y="26542"/>
                  </a:lnTo>
                  <a:lnTo>
                    <a:pt x="229689" y="47865"/>
                  </a:lnTo>
                  <a:lnTo>
                    <a:pt x="233495" y="69819"/>
                  </a:lnTo>
                  <a:lnTo>
                    <a:pt x="231996" y="123687"/>
                  </a:lnTo>
                  <a:lnTo>
                    <a:pt x="235382" y="135217"/>
                  </a:lnTo>
                  <a:lnTo>
                    <a:pt x="241149" y="144073"/>
                  </a:lnTo>
                  <a:lnTo>
                    <a:pt x="248504" y="151146"/>
                  </a:lnTo>
                  <a:lnTo>
                    <a:pt x="269153" y="159006"/>
                  </a:lnTo>
                  <a:lnTo>
                    <a:pt x="292759" y="161329"/>
                  </a:lnTo>
                  <a:lnTo>
                    <a:pt x="314949" y="158463"/>
                  </a:lnTo>
                  <a:lnTo>
                    <a:pt x="336509" y="147050"/>
                  </a:lnTo>
                  <a:lnTo>
                    <a:pt x="356620" y="129109"/>
                  </a:lnTo>
                  <a:lnTo>
                    <a:pt x="373357" y="105538"/>
                  </a:lnTo>
                  <a:lnTo>
                    <a:pt x="379236" y="76344"/>
                  </a:lnTo>
                  <a:lnTo>
                    <a:pt x="379166" y="60371"/>
                  </a:lnTo>
                  <a:lnTo>
                    <a:pt x="369729" y="36383"/>
                  </a:lnTo>
                  <a:lnTo>
                    <a:pt x="353837" y="19093"/>
                  </a:lnTo>
                  <a:lnTo>
                    <a:pt x="335075" y="7509"/>
                  </a:lnTo>
                  <a:lnTo>
                    <a:pt x="293604" y="0"/>
                  </a:lnTo>
                  <a:lnTo>
                    <a:pt x="255450" y="3364"/>
                  </a:lnTo>
                  <a:lnTo>
                    <a:pt x="210570" y="17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5882768" y="4732889"/>
              <a:ext cx="141754" cy="163129"/>
            </a:xfrm>
            <a:custGeom>
              <a:avLst/>
              <a:gdLst/>
              <a:ahLst/>
              <a:cxnLst/>
              <a:rect l="0" t="0" r="0" b="0"/>
              <a:pathLst>
                <a:path w="141754" h="163129">
                  <a:moveTo>
                    <a:pt x="23719" y="21057"/>
                  </a:moveTo>
                  <a:lnTo>
                    <a:pt x="21380" y="54678"/>
                  </a:lnTo>
                  <a:lnTo>
                    <a:pt x="3934" y="106380"/>
                  </a:lnTo>
                  <a:lnTo>
                    <a:pt x="0" y="120053"/>
                  </a:lnTo>
                  <a:lnTo>
                    <a:pt x="888" y="131508"/>
                  </a:lnTo>
                  <a:lnTo>
                    <a:pt x="11232" y="150475"/>
                  </a:lnTo>
                  <a:lnTo>
                    <a:pt x="20074" y="156468"/>
                  </a:lnTo>
                  <a:lnTo>
                    <a:pt x="42376" y="163128"/>
                  </a:lnTo>
                  <a:lnTo>
                    <a:pt x="67886" y="159849"/>
                  </a:lnTo>
                  <a:lnTo>
                    <a:pt x="93652" y="149423"/>
                  </a:lnTo>
                  <a:lnTo>
                    <a:pt x="116801" y="133090"/>
                  </a:lnTo>
                  <a:lnTo>
                    <a:pt x="132549" y="114133"/>
                  </a:lnTo>
                  <a:lnTo>
                    <a:pt x="138387" y="104165"/>
                  </a:lnTo>
                  <a:lnTo>
                    <a:pt x="141753" y="83730"/>
                  </a:lnTo>
                  <a:lnTo>
                    <a:pt x="141013" y="73367"/>
                  </a:lnTo>
                  <a:lnTo>
                    <a:pt x="133952" y="55614"/>
                  </a:lnTo>
                  <a:lnTo>
                    <a:pt x="128793" y="47604"/>
                  </a:lnTo>
                  <a:lnTo>
                    <a:pt x="113702" y="35585"/>
                  </a:lnTo>
                  <a:lnTo>
                    <a:pt x="52792" y="10879"/>
                  </a:lnTo>
                  <a:lnTo>
                    <a:pt x="3424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6159171" y="4638132"/>
              <a:ext cx="10530" cy="252685"/>
            </a:xfrm>
            <a:custGeom>
              <a:avLst/>
              <a:gdLst/>
              <a:ahLst/>
              <a:cxnLst/>
              <a:rect l="0" t="0" r="0" b="0"/>
              <a:pathLst>
                <a:path w="10530" h="252685">
                  <a:moveTo>
                    <a:pt x="10529" y="0"/>
                  </a:moveTo>
                  <a:lnTo>
                    <a:pt x="10528" y="51603"/>
                  </a:lnTo>
                  <a:lnTo>
                    <a:pt x="9359" y="111476"/>
                  </a:lnTo>
                  <a:lnTo>
                    <a:pt x="2196" y="174878"/>
                  </a:lnTo>
                  <a:lnTo>
                    <a:pt x="651" y="221052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6032829" y="4711832"/>
              <a:ext cx="157929" cy="21058"/>
            </a:xfrm>
            <a:custGeom>
              <a:avLst/>
              <a:gdLst/>
              <a:ahLst/>
              <a:cxnLst/>
              <a:rect l="0" t="0" r="0" b="0"/>
              <a:pathLst>
                <a:path w="157929" h="21058">
                  <a:moveTo>
                    <a:pt x="0" y="21057"/>
                  </a:moveTo>
                  <a:lnTo>
                    <a:pt x="62478" y="12723"/>
                  </a:lnTo>
                  <a:lnTo>
                    <a:pt x="123694" y="3582"/>
                  </a:lnTo>
                  <a:lnTo>
                    <a:pt x="1579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6306570" y="4553904"/>
              <a:ext cx="204275" cy="431670"/>
            </a:xfrm>
            <a:custGeom>
              <a:avLst/>
              <a:gdLst/>
              <a:ahLst/>
              <a:cxnLst/>
              <a:rect l="0" t="0" r="0" b="0"/>
              <a:pathLst>
                <a:path w="204275" h="431670">
                  <a:moveTo>
                    <a:pt x="0" y="0"/>
                  </a:moveTo>
                  <a:lnTo>
                    <a:pt x="54115" y="42662"/>
                  </a:lnTo>
                  <a:lnTo>
                    <a:pt x="115943" y="95729"/>
                  </a:lnTo>
                  <a:lnTo>
                    <a:pt x="160068" y="148697"/>
                  </a:lnTo>
                  <a:lnTo>
                    <a:pt x="186123" y="200991"/>
                  </a:lnTo>
                  <a:lnTo>
                    <a:pt x="204274" y="261951"/>
                  </a:lnTo>
                  <a:lnTo>
                    <a:pt x="198104" y="305078"/>
                  </a:lnTo>
                  <a:lnTo>
                    <a:pt x="185819" y="336838"/>
                  </a:lnTo>
                  <a:lnTo>
                    <a:pt x="155118" y="379012"/>
                  </a:lnTo>
                  <a:lnTo>
                    <a:pt x="116367" y="417095"/>
                  </a:lnTo>
                  <a:lnTo>
                    <a:pt x="94757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4137700" y="4996101"/>
            <a:ext cx="2652844" cy="558012"/>
            <a:chOff x="4137700" y="4996101"/>
            <a:chExt cx="2652844" cy="558012"/>
          </a:xfrm>
        </p:grpSpPr>
        <p:sp>
          <p:nvSpPr>
            <p:cNvPr id="458" name="Freeform 457"/>
            <p:cNvSpPr/>
            <p:nvPr/>
          </p:nvSpPr>
          <p:spPr>
            <a:xfrm>
              <a:off x="4137700" y="5280371"/>
              <a:ext cx="94757" cy="10529"/>
            </a:xfrm>
            <a:custGeom>
              <a:avLst/>
              <a:gdLst/>
              <a:ahLst/>
              <a:cxnLst/>
              <a:rect l="0" t="0" r="0" b="0"/>
              <a:pathLst>
                <a:path w="94757" h="10529">
                  <a:moveTo>
                    <a:pt x="0" y="10528"/>
                  </a:moveTo>
                  <a:lnTo>
                    <a:pt x="58616" y="10528"/>
                  </a:lnTo>
                  <a:lnTo>
                    <a:pt x="75964" y="7409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4443026" y="5185614"/>
              <a:ext cx="52644" cy="252685"/>
            </a:xfrm>
            <a:custGeom>
              <a:avLst/>
              <a:gdLst/>
              <a:ahLst/>
              <a:cxnLst/>
              <a:rect l="0" t="0" r="0" b="0"/>
              <a:pathLst>
                <a:path w="52644" h="252685">
                  <a:moveTo>
                    <a:pt x="52643" y="0"/>
                  </a:moveTo>
                  <a:lnTo>
                    <a:pt x="37988" y="58617"/>
                  </a:lnTo>
                  <a:lnTo>
                    <a:pt x="25615" y="112791"/>
                  </a:lnTo>
                  <a:lnTo>
                    <a:pt x="18838" y="165433"/>
                  </a:lnTo>
                  <a:lnTo>
                    <a:pt x="4387" y="225596"/>
                  </a:lnTo>
                  <a:lnTo>
                    <a:pt x="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4580587" y="5154029"/>
              <a:ext cx="164857" cy="252360"/>
            </a:xfrm>
            <a:custGeom>
              <a:avLst/>
              <a:gdLst/>
              <a:ahLst/>
              <a:cxnLst/>
              <a:rect l="0" t="0" r="0" b="0"/>
              <a:pathLst>
                <a:path w="164857" h="252360">
                  <a:moveTo>
                    <a:pt x="30895" y="0"/>
                  </a:moveTo>
                  <a:lnTo>
                    <a:pt x="15254" y="27556"/>
                  </a:lnTo>
                  <a:lnTo>
                    <a:pt x="2806" y="83778"/>
                  </a:lnTo>
                  <a:lnTo>
                    <a:pt x="0" y="140291"/>
                  </a:lnTo>
                  <a:lnTo>
                    <a:pt x="5103" y="176878"/>
                  </a:lnTo>
                  <a:lnTo>
                    <a:pt x="19614" y="215535"/>
                  </a:lnTo>
                  <a:lnTo>
                    <a:pt x="44320" y="245446"/>
                  </a:lnTo>
                  <a:lnTo>
                    <a:pt x="55053" y="250198"/>
                  </a:lnTo>
                  <a:lnTo>
                    <a:pt x="79456" y="252359"/>
                  </a:lnTo>
                  <a:lnTo>
                    <a:pt x="102781" y="243181"/>
                  </a:lnTo>
                  <a:lnTo>
                    <a:pt x="140761" y="214282"/>
                  </a:lnTo>
                  <a:lnTo>
                    <a:pt x="153034" y="193892"/>
                  </a:lnTo>
                  <a:lnTo>
                    <a:pt x="163401" y="156105"/>
                  </a:lnTo>
                  <a:lnTo>
                    <a:pt x="164856" y="142674"/>
                  </a:lnTo>
                  <a:lnTo>
                    <a:pt x="159976" y="133721"/>
                  </a:lnTo>
                  <a:lnTo>
                    <a:pt x="150875" y="127752"/>
                  </a:lnTo>
                  <a:lnTo>
                    <a:pt x="138957" y="123772"/>
                  </a:lnTo>
                  <a:lnTo>
                    <a:pt x="126333" y="124629"/>
                  </a:lnTo>
                  <a:lnTo>
                    <a:pt x="99828" y="134939"/>
                  </a:lnTo>
                  <a:lnTo>
                    <a:pt x="64188" y="160475"/>
                  </a:lnTo>
                  <a:lnTo>
                    <a:pt x="48422" y="183236"/>
                  </a:lnTo>
                  <a:lnTo>
                    <a:pt x="42579" y="195856"/>
                  </a:lnTo>
                  <a:lnTo>
                    <a:pt x="41024" y="206610"/>
                  </a:lnTo>
                  <a:lnTo>
                    <a:pt x="45535" y="224798"/>
                  </a:lnTo>
                  <a:lnTo>
                    <a:pt x="50014" y="230583"/>
                  </a:lnTo>
                  <a:lnTo>
                    <a:pt x="73009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4895752" y="5164557"/>
              <a:ext cx="10529" cy="263213"/>
            </a:xfrm>
            <a:custGeom>
              <a:avLst/>
              <a:gdLst/>
              <a:ahLst/>
              <a:cxnLst/>
              <a:rect l="0" t="0" r="0" b="0"/>
              <a:pathLst>
                <a:path w="10529" h="263213">
                  <a:moveTo>
                    <a:pt x="0" y="0"/>
                  </a:moveTo>
                  <a:lnTo>
                    <a:pt x="0" y="52051"/>
                  </a:lnTo>
                  <a:lnTo>
                    <a:pt x="0" y="101990"/>
                  </a:lnTo>
                  <a:lnTo>
                    <a:pt x="0" y="152661"/>
                  </a:lnTo>
                  <a:lnTo>
                    <a:pt x="0" y="205890"/>
                  </a:lnTo>
                  <a:lnTo>
                    <a:pt x="3119" y="241939"/>
                  </a:lnTo>
                  <a:lnTo>
                    <a:pt x="10528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4919185" y="5164557"/>
              <a:ext cx="208195" cy="284271"/>
            </a:xfrm>
            <a:custGeom>
              <a:avLst/>
              <a:gdLst/>
              <a:ahLst/>
              <a:cxnLst/>
              <a:rect l="0" t="0" r="0" b="0"/>
              <a:pathLst>
                <a:path w="208195" h="284271">
                  <a:moveTo>
                    <a:pt x="155551" y="0"/>
                  </a:moveTo>
                  <a:lnTo>
                    <a:pt x="100410" y="43963"/>
                  </a:lnTo>
                  <a:lnTo>
                    <a:pt x="37381" y="75018"/>
                  </a:lnTo>
                  <a:lnTo>
                    <a:pt x="11784" y="85204"/>
                  </a:lnTo>
                  <a:lnTo>
                    <a:pt x="4724" y="91898"/>
                  </a:lnTo>
                  <a:lnTo>
                    <a:pt x="1188" y="99870"/>
                  </a:lnTo>
                  <a:lnTo>
                    <a:pt x="0" y="108694"/>
                  </a:lnTo>
                  <a:lnTo>
                    <a:pt x="4919" y="124737"/>
                  </a:lnTo>
                  <a:lnTo>
                    <a:pt x="9506" y="132291"/>
                  </a:lnTo>
                  <a:lnTo>
                    <a:pt x="56556" y="167292"/>
                  </a:lnTo>
                  <a:lnTo>
                    <a:pt x="116358" y="204219"/>
                  </a:lnTo>
                  <a:lnTo>
                    <a:pt x="175694" y="252959"/>
                  </a:lnTo>
                  <a:lnTo>
                    <a:pt x="208194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5276199" y="5048744"/>
              <a:ext cx="135450" cy="505369"/>
            </a:xfrm>
            <a:custGeom>
              <a:avLst/>
              <a:gdLst/>
              <a:ahLst/>
              <a:cxnLst/>
              <a:rect l="0" t="0" r="0" b="0"/>
              <a:pathLst>
                <a:path w="135450" h="505369">
                  <a:moveTo>
                    <a:pt x="114392" y="0"/>
                  </a:moveTo>
                  <a:lnTo>
                    <a:pt x="64894" y="55087"/>
                  </a:lnTo>
                  <a:lnTo>
                    <a:pt x="38280" y="89173"/>
                  </a:lnTo>
                  <a:lnTo>
                    <a:pt x="16733" y="146433"/>
                  </a:lnTo>
                  <a:lnTo>
                    <a:pt x="3378" y="197727"/>
                  </a:lnTo>
                  <a:lnTo>
                    <a:pt x="0" y="242509"/>
                  </a:lnTo>
                  <a:lnTo>
                    <a:pt x="170" y="302571"/>
                  </a:lnTo>
                  <a:lnTo>
                    <a:pt x="10115" y="363447"/>
                  </a:lnTo>
                  <a:lnTo>
                    <a:pt x="29127" y="421644"/>
                  </a:lnTo>
                  <a:lnTo>
                    <a:pt x="73528" y="482759"/>
                  </a:lnTo>
                  <a:lnTo>
                    <a:pt x="97010" y="495320"/>
                  </a:lnTo>
                  <a:lnTo>
                    <a:pt x="135449" y="505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5470693" y="5143500"/>
              <a:ext cx="172583" cy="184564"/>
            </a:xfrm>
            <a:custGeom>
              <a:avLst/>
              <a:gdLst/>
              <a:ahLst/>
              <a:cxnLst/>
              <a:rect l="0" t="0" r="0" b="0"/>
              <a:pathLst>
                <a:path w="172583" h="184564">
                  <a:moveTo>
                    <a:pt x="14654" y="0"/>
                  </a:moveTo>
                  <a:lnTo>
                    <a:pt x="14654" y="54144"/>
                  </a:lnTo>
                  <a:lnTo>
                    <a:pt x="9065" y="109091"/>
                  </a:lnTo>
                  <a:lnTo>
                    <a:pt x="0" y="145407"/>
                  </a:lnTo>
                  <a:lnTo>
                    <a:pt x="206" y="155430"/>
                  </a:lnTo>
                  <a:lnTo>
                    <a:pt x="6673" y="172805"/>
                  </a:lnTo>
                  <a:lnTo>
                    <a:pt x="14013" y="178375"/>
                  </a:lnTo>
                  <a:lnTo>
                    <a:pt x="34646" y="184563"/>
                  </a:lnTo>
                  <a:lnTo>
                    <a:pt x="86021" y="181300"/>
                  </a:lnTo>
                  <a:lnTo>
                    <a:pt x="138109" y="179442"/>
                  </a:lnTo>
                  <a:lnTo>
                    <a:pt x="172582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5590632" y="5132972"/>
              <a:ext cx="42115" cy="305327"/>
            </a:xfrm>
            <a:custGeom>
              <a:avLst/>
              <a:gdLst/>
              <a:ahLst/>
              <a:cxnLst/>
              <a:rect l="0" t="0" r="0" b="0"/>
              <a:pathLst>
                <a:path w="42115" h="305327">
                  <a:moveTo>
                    <a:pt x="0" y="0"/>
                  </a:moveTo>
                  <a:lnTo>
                    <a:pt x="14655" y="55141"/>
                  </a:lnTo>
                  <a:lnTo>
                    <a:pt x="19160" y="109145"/>
                  </a:lnTo>
                  <a:lnTo>
                    <a:pt x="27918" y="167398"/>
                  </a:lnTo>
                  <a:lnTo>
                    <a:pt x="33981" y="229685"/>
                  </a:lnTo>
                  <a:lnTo>
                    <a:pt x="39705" y="270045"/>
                  </a:lnTo>
                  <a:lnTo>
                    <a:pt x="42114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5748560" y="5122443"/>
              <a:ext cx="21058" cy="284271"/>
            </a:xfrm>
            <a:custGeom>
              <a:avLst/>
              <a:gdLst/>
              <a:ahLst/>
              <a:cxnLst/>
              <a:rect l="0" t="0" r="0" b="0"/>
              <a:pathLst>
                <a:path w="21058" h="284271">
                  <a:moveTo>
                    <a:pt x="0" y="0"/>
                  </a:moveTo>
                  <a:lnTo>
                    <a:pt x="7236" y="27556"/>
                  </a:lnTo>
                  <a:lnTo>
                    <a:pt x="12997" y="80660"/>
                  </a:lnTo>
                  <a:lnTo>
                    <a:pt x="19465" y="142405"/>
                  </a:lnTo>
                  <a:lnTo>
                    <a:pt x="20585" y="201682"/>
                  </a:lnTo>
                  <a:lnTo>
                    <a:pt x="20963" y="263103"/>
                  </a:lnTo>
                  <a:lnTo>
                    <a:pt x="21057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5767289" y="5132972"/>
              <a:ext cx="255013" cy="326384"/>
            </a:xfrm>
            <a:custGeom>
              <a:avLst/>
              <a:gdLst/>
              <a:ahLst/>
              <a:cxnLst/>
              <a:rect l="0" t="0" r="0" b="0"/>
              <a:pathLst>
                <a:path w="255013" h="326384">
                  <a:moveTo>
                    <a:pt x="139198" y="0"/>
                  </a:moveTo>
                  <a:lnTo>
                    <a:pt x="133609" y="16767"/>
                  </a:lnTo>
                  <a:lnTo>
                    <a:pt x="113366" y="43962"/>
                  </a:lnTo>
                  <a:lnTo>
                    <a:pt x="66679" y="82253"/>
                  </a:lnTo>
                  <a:lnTo>
                    <a:pt x="4101" y="107610"/>
                  </a:lnTo>
                  <a:lnTo>
                    <a:pt x="0" y="111514"/>
                  </a:lnTo>
                  <a:lnTo>
                    <a:pt x="776" y="115286"/>
                  </a:lnTo>
                  <a:lnTo>
                    <a:pt x="4803" y="118971"/>
                  </a:lnTo>
                  <a:lnTo>
                    <a:pt x="62821" y="139944"/>
                  </a:lnTo>
                  <a:lnTo>
                    <a:pt x="118263" y="176732"/>
                  </a:lnTo>
                  <a:lnTo>
                    <a:pt x="159153" y="213418"/>
                  </a:lnTo>
                  <a:lnTo>
                    <a:pt x="202818" y="276102"/>
                  </a:lnTo>
                  <a:lnTo>
                    <a:pt x="230534" y="310732"/>
                  </a:lnTo>
                  <a:lnTo>
                    <a:pt x="241403" y="319427"/>
                  </a:lnTo>
                  <a:lnTo>
                    <a:pt x="255012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6060137" y="5111915"/>
              <a:ext cx="158422" cy="254916"/>
            </a:xfrm>
            <a:custGeom>
              <a:avLst/>
              <a:gdLst/>
              <a:ahLst/>
              <a:cxnLst/>
              <a:rect l="0" t="0" r="0" b="0"/>
              <a:pathLst>
                <a:path w="158422" h="254916">
                  <a:moveTo>
                    <a:pt x="141148" y="0"/>
                  </a:moveTo>
                  <a:lnTo>
                    <a:pt x="149482" y="37478"/>
                  </a:lnTo>
                  <a:lnTo>
                    <a:pt x="151027" y="84804"/>
                  </a:lnTo>
                  <a:lnTo>
                    <a:pt x="154604" y="138211"/>
                  </a:lnTo>
                  <a:lnTo>
                    <a:pt x="157657" y="166712"/>
                  </a:lnTo>
                  <a:lnTo>
                    <a:pt x="156324" y="226429"/>
                  </a:lnTo>
                  <a:lnTo>
                    <a:pt x="158421" y="242185"/>
                  </a:lnTo>
                  <a:lnTo>
                    <a:pt x="129269" y="180052"/>
                  </a:lnTo>
                  <a:lnTo>
                    <a:pt x="114811" y="160741"/>
                  </a:lnTo>
                  <a:lnTo>
                    <a:pt x="96688" y="148259"/>
                  </a:lnTo>
                  <a:lnTo>
                    <a:pt x="70695" y="145051"/>
                  </a:lnTo>
                  <a:lnTo>
                    <a:pt x="41985" y="148695"/>
                  </a:lnTo>
                  <a:lnTo>
                    <a:pt x="17528" y="158113"/>
                  </a:lnTo>
                  <a:lnTo>
                    <a:pt x="9601" y="166240"/>
                  </a:lnTo>
                  <a:lnTo>
                    <a:pt x="795" y="187748"/>
                  </a:lnTo>
                  <a:lnTo>
                    <a:pt x="0" y="209786"/>
                  </a:lnTo>
                  <a:lnTo>
                    <a:pt x="1426" y="220575"/>
                  </a:lnTo>
                  <a:lnTo>
                    <a:pt x="5886" y="228938"/>
                  </a:lnTo>
                  <a:lnTo>
                    <a:pt x="20200" y="241350"/>
                  </a:lnTo>
                  <a:lnTo>
                    <a:pt x="53579" y="254915"/>
                  </a:lnTo>
                  <a:lnTo>
                    <a:pt x="111217" y="253786"/>
                  </a:lnTo>
                  <a:lnTo>
                    <a:pt x="13062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6296042" y="5238257"/>
              <a:ext cx="21058" cy="147400"/>
            </a:xfrm>
            <a:custGeom>
              <a:avLst/>
              <a:gdLst/>
              <a:ahLst/>
              <a:cxnLst/>
              <a:rect l="0" t="0" r="0" b="0"/>
              <a:pathLst>
                <a:path w="21058" h="147400">
                  <a:moveTo>
                    <a:pt x="0" y="0"/>
                  </a:moveTo>
                  <a:lnTo>
                    <a:pt x="0" y="58617"/>
                  </a:lnTo>
                  <a:lnTo>
                    <a:pt x="2339" y="110451"/>
                  </a:lnTo>
                  <a:lnTo>
                    <a:pt x="21057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6359213" y="5209175"/>
              <a:ext cx="128765" cy="176482"/>
            </a:xfrm>
            <a:custGeom>
              <a:avLst/>
              <a:gdLst/>
              <a:ahLst/>
              <a:cxnLst/>
              <a:rect l="0" t="0" r="0" b="0"/>
              <a:pathLst>
                <a:path w="128765" h="176482">
                  <a:moveTo>
                    <a:pt x="0" y="71196"/>
                  </a:moveTo>
                  <a:lnTo>
                    <a:pt x="11178" y="82374"/>
                  </a:lnTo>
                  <a:lnTo>
                    <a:pt x="29145" y="87862"/>
                  </a:lnTo>
                  <a:lnTo>
                    <a:pt x="51557" y="89131"/>
                  </a:lnTo>
                  <a:lnTo>
                    <a:pt x="83907" y="82099"/>
                  </a:lnTo>
                  <a:lnTo>
                    <a:pt x="105142" y="71752"/>
                  </a:lnTo>
                  <a:lnTo>
                    <a:pt x="120040" y="56235"/>
                  </a:lnTo>
                  <a:lnTo>
                    <a:pt x="125650" y="47184"/>
                  </a:lnTo>
                  <a:lnTo>
                    <a:pt x="128764" y="24649"/>
                  </a:lnTo>
                  <a:lnTo>
                    <a:pt x="127957" y="12088"/>
                  </a:lnTo>
                  <a:lnTo>
                    <a:pt x="121569" y="4885"/>
                  </a:lnTo>
                  <a:lnTo>
                    <a:pt x="111462" y="1252"/>
                  </a:lnTo>
                  <a:lnTo>
                    <a:pt x="98874" y="0"/>
                  </a:lnTo>
                  <a:lnTo>
                    <a:pt x="75530" y="7968"/>
                  </a:lnTo>
                  <a:lnTo>
                    <a:pt x="54625" y="24377"/>
                  </a:lnTo>
                  <a:lnTo>
                    <a:pt x="37536" y="47268"/>
                  </a:lnTo>
                  <a:lnTo>
                    <a:pt x="20350" y="92052"/>
                  </a:lnTo>
                  <a:lnTo>
                    <a:pt x="21133" y="122189"/>
                  </a:lnTo>
                  <a:lnTo>
                    <a:pt x="30449" y="148841"/>
                  </a:lnTo>
                  <a:lnTo>
                    <a:pt x="46288" y="168486"/>
                  </a:lnTo>
                  <a:lnTo>
                    <a:pt x="56595" y="173491"/>
                  </a:lnTo>
                  <a:lnTo>
                    <a:pt x="105285" y="1764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6493666" y="5090858"/>
              <a:ext cx="137117" cy="254592"/>
            </a:xfrm>
            <a:custGeom>
              <a:avLst/>
              <a:gdLst/>
              <a:ahLst/>
              <a:cxnLst/>
              <a:rect l="0" t="0" r="0" b="0"/>
              <a:pathLst>
                <a:path w="137117" h="254592">
                  <a:moveTo>
                    <a:pt x="118230" y="0"/>
                  </a:moveTo>
                  <a:lnTo>
                    <a:pt x="121350" y="52050"/>
                  </a:lnTo>
                  <a:lnTo>
                    <a:pt x="126564" y="101989"/>
                  </a:lnTo>
                  <a:lnTo>
                    <a:pt x="128109" y="152661"/>
                  </a:lnTo>
                  <a:lnTo>
                    <a:pt x="134220" y="215899"/>
                  </a:lnTo>
                  <a:lnTo>
                    <a:pt x="135909" y="219971"/>
                  </a:lnTo>
                  <a:lnTo>
                    <a:pt x="137035" y="218007"/>
                  </a:lnTo>
                  <a:lnTo>
                    <a:pt x="137116" y="204516"/>
                  </a:lnTo>
                  <a:lnTo>
                    <a:pt x="133254" y="186823"/>
                  </a:lnTo>
                  <a:lnTo>
                    <a:pt x="118913" y="162719"/>
                  </a:lnTo>
                  <a:lnTo>
                    <a:pt x="110497" y="157612"/>
                  </a:lnTo>
                  <a:lnTo>
                    <a:pt x="88666" y="151938"/>
                  </a:lnTo>
                  <a:lnTo>
                    <a:pt x="55659" y="154333"/>
                  </a:lnTo>
                  <a:lnTo>
                    <a:pt x="23652" y="168041"/>
                  </a:lnTo>
                  <a:lnTo>
                    <a:pt x="8736" y="183479"/>
                  </a:lnTo>
                  <a:lnTo>
                    <a:pt x="3120" y="192509"/>
                  </a:lnTo>
                  <a:lnTo>
                    <a:pt x="0" y="215021"/>
                  </a:lnTo>
                  <a:lnTo>
                    <a:pt x="806" y="227575"/>
                  </a:lnTo>
                  <a:lnTo>
                    <a:pt x="6022" y="237114"/>
                  </a:lnTo>
                  <a:lnTo>
                    <a:pt x="24297" y="250833"/>
                  </a:lnTo>
                  <a:lnTo>
                    <a:pt x="48016" y="254591"/>
                  </a:lnTo>
                  <a:lnTo>
                    <a:pt x="108254" y="244518"/>
                  </a:lnTo>
                  <a:lnTo>
                    <a:pt x="11823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6632953" y="4996101"/>
              <a:ext cx="157591" cy="518529"/>
            </a:xfrm>
            <a:custGeom>
              <a:avLst/>
              <a:gdLst/>
              <a:ahLst/>
              <a:cxnLst/>
              <a:rect l="0" t="0" r="0" b="0"/>
              <a:pathLst>
                <a:path w="157591" h="518529">
                  <a:moveTo>
                    <a:pt x="31586" y="0"/>
                  </a:moveTo>
                  <a:lnTo>
                    <a:pt x="81084" y="59593"/>
                  </a:lnTo>
                  <a:lnTo>
                    <a:pt x="107698" y="97299"/>
                  </a:lnTo>
                  <a:lnTo>
                    <a:pt x="128553" y="148595"/>
                  </a:lnTo>
                  <a:lnTo>
                    <a:pt x="149266" y="203787"/>
                  </a:lnTo>
                  <a:lnTo>
                    <a:pt x="156216" y="266985"/>
                  </a:lnTo>
                  <a:lnTo>
                    <a:pt x="157590" y="325743"/>
                  </a:lnTo>
                  <a:lnTo>
                    <a:pt x="152272" y="376820"/>
                  </a:lnTo>
                  <a:lnTo>
                    <a:pt x="136589" y="431378"/>
                  </a:lnTo>
                  <a:lnTo>
                    <a:pt x="128557" y="451427"/>
                  </a:lnTo>
                  <a:lnTo>
                    <a:pt x="92045" y="496286"/>
                  </a:lnTo>
                  <a:lnTo>
                    <a:pt x="62368" y="515675"/>
                  </a:lnTo>
                  <a:lnTo>
                    <a:pt x="41757" y="518528"/>
                  </a:lnTo>
                  <a:lnTo>
                    <a:pt x="0" y="515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6317099" y="510138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Group 491"/>
          <p:cNvGrpSpPr/>
          <p:nvPr/>
        </p:nvGrpSpPr>
        <p:grpSpPr>
          <a:xfrm>
            <a:off x="6885638" y="2237635"/>
            <a:ext cx="3164665" cy="821224"/>
            <a:chOff x="6885638" y="2237635"/>
            <a:chExt cx="3164665" cy="821224"/>
          </a:xfrm>
        </p:grpSpPr>
        <p:sp>
          <p:nvSpPr>
            <p:cNvPr id="475" name="Freeform 474"/>
            <p:cNvSpPr/>
            <p:nvPr/>
          </p:nvSpPr>
          <p:spPr>
            <a:xfrm>
              <a:off x="7150976" y="2452384"/>
              <a:ext cx="197917" cy="260018"/>
            </a:xfrm>
            <a:custGeom>
              <a:avLst/>
              <a:gdLst/>
              <a:ahLst/>
              <a:cxnLst/>
              <a:rect l="0" t="0" r="0" b="0"/>
              <a:pathLst>
                <a:path w="197917" h="260018">
                  <a:moveTo>
                    <a:pt x="197916" y="69520"/>
                  </a:moveTo>
                  <a:lnTo>
                    <a:pt x="148417" y="9927"/>
                  </a:lnTo>
                  <a:lnTo>
                    <a:pt x="128343" y="2090"/>
                  </a:lnTo>
                  <a:lnTo>
                    <a:pt x="116439" y="0"/>
                  </a:lnTo>
                  <a:lnTo>
                    <a:pt x="93854" y="3917"/>
                  </a:lnTo>
                  <a:lnTo>
                    <a:pt x="64527" y="19277"/>
                  </a:lnTo>
                  <a:lnTo>
                    <a:pt x="47385" y="35491"/>
                  </a:lnTo>
                  <a:lnTo>
                    <a:pt x="8640" y="98935"/>
                  </a:lnTo>
                  <a:lnTo>
                    <a:pt x="0" y="158432"/>
                  </a:lnTo>
                  <a:lnTo>
                    <a:pt x="1413" y="216458"/>
                  </a:lnTo>
                  <a:lnTo>
                    <a:pt x="3743" y="230650"/>
                  </a:lnTo>
                  <a:lnTo>
                    <a:pt x="8806" y="241281"/>
                  </a:lnTo>
                  <a:lnTo>
                    <a:pt x="23789" y="256212"/>
                  </a:lnTo>
                  <a:lnTo>
                    <a:pt x="32699" y="259492"/>
                  </a:lnTo>
                  <a:lnTo>
                    <a:pt x="51956" y="260017"/>
                  </a:lnTo>
                  <a:lnTo>
                    <a:pt x="88118" y="242557"/>
                  </a:lnTo>
                  <a:lnTo>
                    <a:pt x="145273" y="1853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7306970" y="2237635"/>
              <a:ext cx="10337" cy="452726"/>
            </a:xfrm>
            <a:custGeom>
              <a:avLst/>
              <a:gdLst/>
              <a:ahLst/>
              <a:cxnLst/>
              <a:rect l="0" t="0" r="0" b="0"/>
              <a:pathLst>
                <a:path w="10337" h="452726">
                  <a:moveTo>
                    <a:pt x="10336" y="0"/>
                  </a:moveTo>
                  <a:lnTo>
                    <a:pt x="10336" y="55170"/>
                  </a:lnTo>
                  <a:lnTo>
                    <a:pt x="10336" y="110323"/>
                  </a:lnTo>
                  <a:lnTo>
                    <a:pt x="10336" y="170881"/>
                  </a:lnTo>
                  <a:lnTo>
                    <a:pt x="3100" y="229073"/>
                  </a:lnTo>
                  <a:lnTo>
                    <a:pt x="458" y="292560"/>
                  </a:lnTo>
                  <a:lnTo>
                    <a:pt x="0" y="342488"/>
                  </a:lnTo>
                  <a:lnTo>
                    <a:pt x="2985" y="395496"/>
                  </a:lnTo>
                  <a:lnTo>
                    <a:pt x="10336" y="4527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7395451" y="2458959"/>
              <a:ext cx="133355" cy="220874"/>
            </a:xfrm>
            <a:custGeom>
              <a:avLst/>
              <a:gdLst/>
              <a:ahLst/>
              <a:cxnLst/>
              <a:rect l="0" t="0" r="0" b="0"/>
              <a:pathLst>
                <a:path w="133355" h="220874">
                  <a:moveTo>
                    <a:pt x="6083" y="52417"/>
                  </a:moveTo>
                  <a:lnTo>
                    <a:pt x="26326" y="96379"/>
                  </a:lnTo>
                  <a:lnTo>
                    <a:pt x="41986" y="110170"/>
                  </a:lnTo>
                  <a:lnTo>
                    <a:pt x="51075" y="115485"/>
                  </a:lnTo>
                  <a:lnTo>
                    <a:pt x="70534" y="118272"/>
                  </a:lnTo>
                  <a:lnTo>
                    <a:pt x="80635" y="117377"/>
                  </a:lnTo>
                  <a:lnTo>
                    <a:pt x="98099" y="107024"/>
                  </a:lnTo>
                  <a:lnTo>
                    <a:pt x="128374" y="71782"/>
                  </a:lnTo>
                  <a:lnTo>
                    <a:pt x="133354" y="48545"/>
                  </a:lnTo>
                  <a:lnTo>
                    <a:pt x="130498" y="24960"/>
                  </a:lnTo>
                  <a:lnTo>
                    <a:pt x="121430" y="6678"/>
                  </a:lnTo>
                  <a:lnTo>
                    <a:pt x="114567" y="2037"/>
                  </a:lnTo>
                  <a:lnTo>
                    <a:pt x="97582" y="0"/>
                  </a:lnTo>
                  <a:lnTo>
                    <a:pt x="62699" y="16609"/>
                  </a:lnTo>
                  <a:lnTo>
                    <a:pt x="33906" y="43757"/>
                  </a:lnTo>
                  <a:lnTo>
                    <a:pt x="10557" y="85206"/>
                  </a:lnTo>
                  <a:lnTo>
                    <a:pt x="0" y="134532"/>
                  </a:lnTo>
                  <a:lnTo>
                    <a:pt x="6889" y="162612"/>
                  </a:lnTo>
                  <a:lnTo>
                    <a:pt x="22819" y="185620"/>
                  </a:lnTo>
                  <a:lnTo>
                    <a:pt x="45496" y="203645"/>
                  </a:lnTo>
                  <a:lnTo>
                    <a:pt x="68053" y="213216"/>
                  </a:lnTo>
                  <a:lnTo>
                    <a:pt x="100839" y="2208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7601378" y="2427148"/>
              <a:ext cx="133066" cy="284270"/>
            </a:xfrm>
            <a:custGeom>
              <a:avLst/>
              <a:gdLst/>
              <a:ahLst/>
              <a:cxnLst/>
              <a:rect l="0" t="0" r="0" b="0"/>
              <a:pathLst>
                <a:path w="133066" h="284270">
                  <a:moveTo>
                    <a:pt x="84426" y="0"/>
                  </a:moveTo>
                  <a:lnTo>
                    <a:pt x="41734" y="26025"/>
                  </a:lnTo>
                  <a:lnTo>
                    <a:pt x="5672" y="58563"/>
                  </a:lnTo>
                  <a:lnTo>
                    <a:pt x="1508" y="67118"/>
                  </a:lnTo>
                  <a:lnTo>
                    <a:pt x="0" y="85982"/>
                  </a:lnTo>
                  <a:lnTo>
                    <a:pt x="3576" y="94756"/>
                  </a:lnTo>
                  <a:lnTo>
                    <a:pt x="16907" y="110744"/>
                  </a:lnTo>
                  <a:lnTo>
                    <a:pt x="55321" y="127309"/>
                  </a:lnTo>
                  <a:lnTo>
                    <a:pt x="109959" y="145727"/>
                  </a:lnTo>
                  <a:lnTo>
                    <a:pt x="129308" y="161864"/>
                  </a:lnTo>
                  <a:lnTo>
                    <a:pt x="133065" y="172250"/>
                  </a:lnTo>
                  <a:lnTo>
                    <a:pt x="131000" y="196268"/>
                  </a:lnTo>
                  <a:lnTo>
                    <a:pt x="122283" y="216302"/>
                  </a:lnTo>
                  <a:lnTo>
                    <a:pt x="109440" y="233004"/>
                  </a:lnTo>
                  <a:lnTo>
                    <a:pt x="82479" y="254392"/>
                  </a:lnTo>
                  <a:lnTo>
                    <a:pt x="25938" y="276551"/>
                  </a:lnTo>
                  <a:lnTo>
                    <a:pt x="198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7791088" y="2311334"/>
              <a:ext cx="23720" cy="379027"/>
            </a:xfrm>
            <a:custGeom>
              <a:avLst/>
              <a:gdLst/>
              <a:ahLst/>
              <a:cxnLst/>
              <a:rect l="0" t="0" r="0" b="0"/>
              <a:pathLst>
                <a:path w="23720" h="379027">
                  <a:moveTo>
                    <a:pt x="0" y="0"/>
                  </a:moveTo>
                  <a:lnTo>
                    <a:pt x="11178" y="11179"/>
                  </a:lnTo>
                  <a:lnTo>
                    <a:pt x="23719" y="51666"/>
                  </a:lnTo>
                  <a:lnTo>
                    <a:pt x="22796" y="111418"/>
                  </a:lnTo>
                  <a:lnTo>
                    <a:pt x="21401" y="168281"/>
                  </a:lnTo>
                  <a:lnTo>
                    <a:pt x="15536" y="230163"/>
                  </a:lnTo>
                  <a:lnTo>
                    <a:pt x="12013" y="292544"/>
                  </a:lnTo>
                  <a:lnTo>
                    <a:pt x="5380" y="346123"/>
                  </a:lnTo>
                  <a:lnTo>
                    <a:pt x="0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7748974" y="2480224"/>
              <a:ext cx="406887" cy="216497"/>
            </a:xfrm>
            <a:custGeom>
              <a:avLst/>
              <a:gdLst/>
              <a:ahLst/>
              <a:cxnLst/>
              <a:rect l="0" t="0" r="0" b="0"/>
              <a:pathLst>
                <a:path w="406887" h="216497">
                  <a:moveTo>
                    <a:pt x="0" y="10095"/>
                  </a:moveTo>
                  <a:lnTo>
                    <a:pt x="37479" y="1761"/>
                  </a:lnTo>
                  <a:lnTo>
                    <a:pt x="88902" y="0"/>
                  </a:lnTo>
                  <a:lnTo>
                    <a:pt x="113211" y="9117"/>
                  </a:lnTo>
                  <a:lnTo>
                    <a:pt x="124607" y="16462"/>
                  </a:lnTo>
                  <a:lnTo>
                    <a:pt x="143509" y="40221"/>
                  </a:lnTo>
                  <a:lnTo>
                    <a:pt x="169118" y="91955"/>
                  </a:lnTo>
                  <a:lnTo>
                    <a:pt x="176061" y="141974"/>
                  </a:lnTo>
                  <a:lnTo>
                    <a:pt x="178407" y="194419"/>
                  </a:lnTo>
                  <a:lnTo>
                    <a:pt x="187339" y="145893"/>
                  </a:lnTo>
                  <a:lnTo>
                    <a:pt x="203727" y="88592"/>
                  </a:lnTo>
                  <a:lnTo>
                    <a:pt x="225311" y="53630"/>
                  </a:lnTo>
                  <a:lnTo>
                    <a:pt x="253933" y="21044"/>
                  </a:lnTo>
                  <a:lnTo>
                    <a:pt x="265215" y="15055"/>
                  </a:lnTo>
                  <a:lnTo>
                    <a:pt x="290229" y="11519"/>
                  </a:lnTo>
                  <a:lnTo>
                    <a:pt x="299941" y="16894"/>
                  </a:lnTo>
                  <a:lnTo>
                    <a:pt x="313851" y="38463"/>
                  </a:lnTo>
                  <a:lnTo>
                    <a:pt x="317082" y="94669"/>
                  </a:lnTo>
                  <a:lnTo>
                    <a:pt x="310629" y="152007"/>
                  </a:lnTo>
                  <a:lnTo>
                    <a:pt x="306897" y="200452"/>
                  </a:lnTo>
                  <a:lnTo>
                    <a:pt x="309883" y="209529"/>
                  </a:lnTo>
                  <a:lnTo>
                    <a:pt x="315383" y="214411"/>
                  </a:lnTo>
                  <a:lnTo>
                    <a:pt x="322560" y="216496"/>
                  </a:lnTo>
                  <a:lnTo>
                    <a:pt x="329683" y="215546"/>
                  </a:lnTo>
                  <a:lnTo>
                    <a:pt x="343838" y="208251"/>
                  </a:lnTo>
                  <a:lnTo>
                    <a:pt x="364960" y="190990"/>
                  </a:lnTo>
                  <a:lnTo>
                    <a:pt x="398035" y="135680"/>
                  </a:lnTo>
                  <a:lnTo>
                    <a:pt x="406886" y="93449"/>
                  </a:lnTo>
                  <a:lnTo>
                    <a:pt x="399597" y="63908"/>
                  </a:lnTo>
                  <a:lnTo>
                    <a:pt x="392740" y="49480"/>
                  </a:lnTo>
                  <a:lnTo>
                    <a:pt x="372643" y="30329"/>
                  </a:lnTo>
                  <a:lnTo>
                    <a:pt x="360733" y="23584"/>
                  </a:lnTo>
                  <a:lnTo>
                    <a:pt x="338140" y="19210"/>
                  </a:lnTo>
                  <a:lnTo>
                    <a:pt x="280089" y="28832"/>
                  </a:lnTo>
                  <a:lnTo>
                    <a:pt x="263213" y="311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8233285" y="2490319"/>
              <a:ext cx="115815" cy="186933"/>
            </a:xfrm>
            <a:custGeom>
              <a:avLst/>
              <a:gdLst/>
              <a:ahLst/>
              <a:cxnLst/>
              <a:rect l="0" t="0" r="0" b="0"/>
              <a:pathLst>
                <a:path w="115815" h="186933">
                  <a:moveTo>
                    <a:pt x="0" y="0"/>
                  </a:moveTo>
                  <a:lnTo>
                    <a:pt x="0" y="60383"/>
                  </a:lnTo>
                  <a:lnTo>
                    <a:pt x="3120" y="114987"/>
                  </a:lnTo>
                  <a:lnTo>
                    <a:pt x="14655" y="174662"/>
                  </a:lnTo>
                  <a:lnTo>
                    <a:pt x="21469" y="181952"/>
                  </a:lnTo>
                  <a:lnTo>
                    <a:pt x="30690" y="185642"/>
                  </a:lnTo>
                  <a:lnTo>
                    <a:pt x="41517" y="186932"/>
                  </a:lnTo>
                  <a:lnTo>
                    <a:pt x="51075" y="183113"/>
                  </a:lnTo>
                  <a:lnTo>
                    <a:pt x="75705" y="156551"/>
                  </a:lnTo>
                  <a:lnTo>
                    <a:pt x="96650" y="124764"/>
                  </a:lnTo>
                  <a:lnTo>
                    <a:pt x="115814" y="736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8359627" y="2437676"/>
              <a:ext cx="21059" cy="505369"/>
            </a:xfrm>
            <a:custGeom>
              <a:avLst/>
              <a:gdLst/>
              <a:ahLst/>
              <a:cxnLst/>
              <a:rect l="0" t="0" r="0" b="0"/>
              <a:pathLst>
                <a:path w="21059" h="505369">
                  <a:moveTo>
                    <a:pt x="0" y="0"/>
                  </a:moveTo>
                  <a:lnTo>
                    <a:pt x="0" y="52050"/>
                  </a:lnTo>
                  <a:lnTo>
                    <a:pt x="3120" y="101990"/>
                  </a:lnTo>
                  <a:lnTo>
                    <a:pt x="9065" y="160786"/>
                  </a:lnTo>
                  <a:lnTo>
                    <a:pt x="10240" y="218630"/>
                  </a:lnTo>
                  <a:lnTo>
                    <a:pt x="10471" y="282049"/>
                  </a:lnTo>
                  <a:lnTo>
                    <a:pt x="10517" y="339983"/>
                  </a:lnTo>
                  <a:lnTo>
                    <a:pt x="10526" y="393584"/>
                  </a:lnTo>
                  <a:lnTo>
                    <a:pt x="10528" y="448330"/>
                  </a:lnTo>
                  <a:lnTo>
                    <a:pt x="21058" y="5053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8454889" y="2406091"/>
              <a:ext cx="140561" cy="336913"/>
            </a:xfrm>
            <a:custGeom>
              <a:avLst/>
              <a:gdLst/>
              <a:ahLst/>
              <a:cxnLst/>
              <a:rect l="0" t="0" r="0" b="0"/>
              <a:pathLst>
                <a:path w="140561" h="336913">
                  <a:moveTo>
                    <a:pt x="125837" y="0"/>
                  </a:moveTo>
                  <a:lnTo>
                    <a:pt x="67220" y="34897"/>
                  </a:lnTo>
                  <a:lnTo>
                    <a:pt x="16556" y="74354"/>
                  </a:lnTo>
                  <a:lnTo>
                    <a:pt x="2008" y="95047"/>
                  </a:lnTo>
                  <a:lnTo>
                    <a:pt x="0" y="105479"/>
                  </a:lnTo>
                  <a:lnTo>
                    <a:pt x="4009" y="126428"/>
                  </a:lnTo>
                  <a:lnTo>
                    <a:pt x="9523" y="134588"/>
                  </a:lnTo>
                  <a:lnTo>
                    <a:pt x="35221" y="152832"/>
                  </a:lnTo>
                  <a:lnTo>
                    <a:pt x="93179" y="180667"/>
                  </a:lnTo>
                  <a:lnTo>
                    <a:pt x="125519" y="209249"/>
                  </a:lnTo>
                  <a:lnTo>
                    <a:pt x="137394" y="234159"/>
                  </a:lnTo>
                  <a:lnTo>
                    <a:pt x="140560" y="247353"/>
                  </a:lnTo>
                  <a:lnTo>
                    <a:pt x="140331" y="258489"/>
                  </a:lnTo>
                  <a:lnTo>
                    <a:pt x="133839" y="277101"/>
                  </a:lnTo>
                  <a:lnTo>
                    <a:pt x="117030" y="300733"/>
                  </a:lnTo>
                  <a:lnTo>
                    <a:pt x="91642" y="316963"/>
                  </a:lnTo>
                  <a:lnTo>
                    <a:pt x="51622" y="331758"/>
                  </a:lnTo>
                  <a:lnTo>
                    <a:pt x="10023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8886743" y="2448007"/>
              <a:ext cx="110661" cy="263497"/>
            </a:xfrm>
            <a:custGeom>
              <a:avLst/>
              <a:gdLst/>
              <a:ahLst/>
              <a:cxnLst/>
              <a:rect l="0" t="0" r="0" b="0"/>
              <a:pathLst>
                <a:path w="110661" h="263497">
                  <a:moveTo>
                    <a:pt x="104594" y="84426"/>
                  </a:moveTo>
                  <a:lnTo>
                    <a:pt x="110660" y="51974"/>
                  </a:lnTo>
                  <a:lnTo>
                    <a:pt x="108070" y="31398"/>
                  </a:lnTo>
                  <a:lnTo>
                    <a:pt x="99900" y="13675"/>
                  </a:lnTo>
                  <a:lnTo>
                    <a:pt x="94446" y="5673"/>
                  </a:lnTo>
                  <a:lnTo>
                    <a:pt x="86130" y="1508"/>
                  </a:lnTo>
                  <a:lnTo>
                    <a:pt x="64412" y="0"/>
                  </a:lnTo>
                  <a:lnTo>
                    <a:pt x="45402" y="6349"/>
                  </a:lnTo>
                  <a:lnTo>
                    <a:pt x="37056" y="11318"/>
                  </a:lnTo>
                  <a:lnTo>
                    <a:pt x="24665" y="32436"/>
                  </a:lnTo>
                  <a:lnTo>
                    <a:pt x="7177" y="82475"/>
                  </a:lnTo>
                  <a:lnTo>
                    <a:pt x="1640" y="132201"/>
                  </a:lnTo>
                  <a:lnTo>
                    <a:pt x="0" y="185799"/>
                  </a:lnTo>
                  <a:lnTo>
                    <a:pt x="5103" y="233135"/>
                  </a:lnTo>
                  <a:lnTo>
                    <a:pt x="10191" y="244397"/>
                  </a:lnTo>
                  <a:lnTo>
                    <a:pt x="25202" y="260029"/>
                  </a:lnTo>
                  <a:lnTo>
                    <a:pt x="32949" y="263496"/>
                  </a:lnTo>
                  <a:lnTo>
                    <a:pt x="62481" y="263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9043980" y="2469262"/>
              <a:ext cx="111544" cy="226731"/>
            </a:xfrm>
            <a:custGeom>
              <a:avLst/>
              <a:gdLst/>
              <a:ahLst/>
              <a:cxnLst/>
              <a:rect l="0" t="0" r="0" b="0"/>
              <a:pathLst>
                <a:path w="111544" h="226731">
                  <a:moveTo>
                    <a:pt x="0" y="10528"/>
                  </a:moveTo>
                  <a:lnTo>
                    <a:pt x="0" y="69145"/>
                  </a:lnTo>
                  <a:lnTo>
                    <a:pt x="1169" y="129385"/>
                  </a:lnTo>
                  <a:lnTo>
                    <a:pt x="11452" y="180625"/>
                  </a:lnTo>
                  <a:lnTo>
                    <a:pt x="19127" y="205450"/>
                  </a:lnTo>
                  <a:lnTo>
                    <a:pt x="30337" y="224282"/>
                  </a:lnTo>
                  <a:lnTo>
                    <a:pt x="37773" y="226730"/>
                  </a:lnTo>
                  <a:lnTo>
                    <a:pt x="46239" y="224853"/>
                  </a:lnTo>
                  <a:lnTo>
                    <a:pt x="55392" y="220092"/>
                  </a:lnTo>
                  <a:lnTo>
                    <a:pt x="71802" y="202324"/>
                  </a:lnTo>
                  <a:lnTo>
                    <a:pt x="101400" y="147200"/>
                  </a:lnTo>
                  <a:lnTo>
                    <a:pt x="111543" y="102756"/>
                  </a:lnTo>
                  <a:lnTo>
                    <a:pt x="108959" y="65541"/>
                  </a:lnTo>
                  <a:lnTo>
                    <a:pt x="97605" y="23865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9275607" y="2321863"/>
              <a:ext cx="16118" cy="389555"/>
            </a:xfrm>
            <a:custGeom>
              <a:avLst/>
              <a:gdLst/>
              <a:ahLst/>
              <a:cxnLst/>
              <a:rect l="0" t="0" r="0" b="0"/>
              <a:pathLst>
                <a:path w="16118" h="389555">
                  <a:moveTo>
                    <a:pt x="10528" y="0"/>
                  </a:moveTo>
                  <a:lnTo>
                    <a:pt x="16117" y="62092"/>
                  </a:lnTo>
                  <a:lnTo>
                    <a:pt x="14003" y="116793"/>
                  </a:lnTo>
                  <a:lnTo>
                    <a:pt x="12073" y="161482"/>
                  </a:lnTo>
                  <a:lnTo>
                    <a:pt x="11215" y="207470"/>
                  </a:lnTo>
                  <a:lnTo>
                    <a:pt x="9562" y="269313"/>
                  </a:lnTo>
                  <a:lnTo>
                    <a:pt x="2235" y="326548"/>
                  </a:lnTo>
                  <a:lnTo>
                    <a:pt x="0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9423005" y="2311334"/>
              <a:ext cx="10530" cy="400084"/>
            </a:xfrm>
            <a:custGeom>
              <a:avLst/>
              <a:gdLst/>
              <a:ahLst/>
              <a:cxnLst/>
              <a:rect l="0" t="0" r="0" b="0"/>
              <a:pathLst>
                <a:path w="10530" h="400084">
                  <a:moveTo>
                    <a:pt x="10529" y="0"/>
                  </a:moveTo>
                  <a:lnTo>
                    <a:pt x="10529" y="51603"/>
                  </a:lnTo>
                  <a:lnTo>
                    <a:pt x="9360" y="112646"/>
                  </a:lnTo>
                  <a:lnTo>
                    <a:pt x="3293" y="161928"/>
                  </a:lnTo>
                  <a:lnTo>
                    <a:pt x="651" y="220503"/>
                  </a:lnTo>
                  <a:lnTo>
                    <a:pt x="5718" y="271544"/>
                  </a:lnTo>
                  <a:lnTo>
                    <a:pt x="9579" y="331062"/>
                  </a:lnTo>
                  <a:lnTo>
                    <a:pt x="9077" y="371314"/>
                  </a:lnTo>
                  <a:lnTo>
                    <a:pt x="0" y="400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9307192" y="2469262"/>
              <a:ext cx="336913" cy="231552"/>
            </a:xfrm>
            <a:custGeom>
              <a:avLst/>
              <a:gdLst/>
              <a:ahLst/>
              <a:cxnLst/>
              <a:rect l="0" t="0" r="0" b="0"/>
              <a:pathLst>
                <a:path w="336913" h="231552">
                  <a:moveTo>
                    <a:pt x="0" y="21057"/>
                  </a:moveTo>
                  <a:lnTo>
                    <a:pt x="37478" y="12723"/>
                  </a:lnTo>
                  <a:lnTo>
                    <a:pt x="94491" y="10962"/>
                  </a:lnTo>
                  <a:lnTo>
                    <a:pt x="144850" y="10657"/>
                  </a:lnTo>
                  <a:lnTo>
                    <a:pt x="185639" y="16155"/>
                  </a:lnTo>
                  <a:lnTo>
                    <a:pt x="195119" y="21299"/>
                  </a:lnTo>
                  <a:lnTo>
                    <a:pt x="208772" y="36372"/>
                  </a:lnTo>
                  <a:lnTo>
                    <a:pt x="223036" y="64589"/>
                  </a:lnTo>
                  <a:lnTo>
                    <a:pt x="229081" y="111944"/>
                  </a:lnTo>
                  <a:lnTo>
                    <a:pt x="232294" y="172847"/>
                  </a:lnTo>
                  <a:lnTo>
                    <a:pt x="241053" y="207581"/>
                  </a:lnTo>
                  <a:lnTo>
                    <a:pt x="251804" y="225229"/>
                  </a:lnTo>
                  <a:lnTo>
                    <a:pt x="259116" y="229701"/>
                  </a:lnTo>
                  <a:lnTo>
                    <a:pt x="276600" y="231551"/>
                  </a:lnTo>
                  <a:lnTo>
                    <a:pt x="285005" y="228067"/>
                  </a:lnTo>
                  <a:lnTo>
                    <a:pt x="300584" y="214837"/>
                  </a:lnTo>
                  <a:lnTo>
                    <a:pt x="316920" y="187657"/>
                  </a:lnTo>
                  <a:lnTo>
                    <a:pt x="331750" y="129051"/>
                  </a:lnTo>
                  <a:lnTo>
                    <a:pt x="335383" y="73722"/>
                  </a:lnTo>
                  <a:lnTo>
                    <a:pt x="336610" y="21278"/>
                  </a:lnTo>
                  <a:lnTo>
                    <a:pt x="3369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9728332" y="2444848"/>
              <a:ext cx="321971" cy="256042"/>
            </a:xfrm>
            <a:custGeom>
              <a:avLst/>
              <a:gdLst/>
              <a:ahLst/>
              <a:cxnLst/>
              <a:rect l="0" t="0" r="0" b="0"/>
              <a:pathLst>
                <a:path w="321971" h="256042">
                  <a:moveTo>
                    <a:pt x="0" y="256041"/>
                  </a:moveTo>
                  <a:lnTo>
                    <a:pt x="3120" y="196683"/>
                  </a:lnTo>
                  <a:lnTo>
                    <a:pt x="17958" y="140729"/>
                  </a:lnTo>
                  <a:lnTo>
                    <a:pt x="39811" y="78270"/>
                  </a:lnTo>
                  <a:lnTo>
                    <a:pt x="70811" y="33485"/>
                  </a:lnTo>
                  <a:lnTo>
                    <a:pt x="79962" y="28121"/>
                  </a:lnTo>
                  <a:lnTo>
                    <a:pt x="102609" y="25282"/>
                  </a:lnTo>
                  <a:lnTo>
                    <a:pt x="112860" y="28502"/>
                  </a:lnTo>
                  <a:lnTo>
                    <a:pt x="130489" y="41439"/>
                  </a:lnTo>
                  <a:lnTo>
                    <a:pt x="180812" y="93094"/>
                  </a:lnTo>
                  <a:lnTo>
                    <a:pt x="207093" y="101732"/>
                  </a:lnTo>
                  <a:lnTo>
                    <a:pt x="235930" y="103231"/>
                  </a:lnTo>
                  <a:lnTo>
                    <a:pt x="260445" y="96098"/>
                  </a:lnTo>
                  <a:lnTo>
                    <a:pt x="279920" y="82010"/>
                  </a:lnTo>
                  <a:lnTo>
                    <a:pt x="311486" y="49959"/>
                  </a:lnTo>
                  <a:lnTo>
                    <a:pt x="319763" y="29138"/>
                  </a:lnTo>
                  <a:lnTo>
                    <a:pt x="321970" y="17035"/>
                  </a:lnTo>
                  <a:lnTo>
                    <a:pt x="317592" y="8966"/>
                  </a:lnTo>
                  <a:lnTo>
                    <a:pt x="308824" y="3587"/>
                  </a:lnTo>
                  <a:lnTo>
                    <a:pt x="297130" y="0"/>
                  </a:lnTo>
                  <a:lnTo>
                    <a:pt x="284654" y="1119"/>
                  </a:lnTo>
                  <a:lnTo>
                    <a:pt x="247078" y="18292"/>
                  </a:lnTo>
                  <a:lnTo>
                    <a:pt x="228356" y="31831"/>
                  </a:lnTo>
                  <a:lnTo>
                    <a:pt x="215356" y="48767"/>
                  </a:lnTo>
                  <a:lnTo>
                    <a:pt x="191888" y="99414"/>
                  </a:lnTo>
                  <a:lnTo>
                    <a:pt x="187839" y="128717"/>
                  </a:lnTo>
                  <a:lnTo>
                    <a:pt x="188397" y="143082"/>
                  </a:lnTo>
                  <a:lnTo>
                    <a:pt x="198376" y="168402"/>
                  </a:lnTo>
                  <a:lnTo>
                    <a:pt x="227788" y="207664"/>
                  </a:lnTo>
                  <a:lnTo>
                    <a:pt x="254666" y="225069"/>
                  </a:lnTo>
                  <a:lnTo>
                    <a:pt x="305326" y="234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6885638" y="2637718"/>
              <a:ext cx="94757" cy="10529"/>
            </a:xfrm>
            <a:custGeom>
              <a:avLst/>
              <a:gdLst/>
              <a:ahLst/>
              <a:cxnLst/>
              <a:rect l="0" t="0" r="0" b="0"/>
              <a:pathLst>
                <a:path w="94757" h="10529">
                  <a:moveTo>
                    <a:pt x="0" y="0"/>
                  </a:moveTo>
                  <a:lnTo>
                    <a:pt x="54145" y="8333"/>
                  </a:lnTo>
                  <a:lnTo>
                    <a:pt x="94756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6948808" y="3048329"/>
              <a:ext cx="42116" cy="10530"/>
            </a:xfrm>
            <a:custGeom>
              <a:avLst/>
              <a:gdLst/>
              <a:ahLst/>
              <a:cxnLst/>
              <a:rect l="0" t="0" r="0" b="0"/>
              <a:pathLst>
                <a:path w="42116" h="10530">
                  <a:moveTo>
                    <a:pt x="0" y="10529"/>
                  </a:moveTo>
                  <a:lnTo>
                    <a:pt x="4211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4" name="Group 543"/>
          <p:cNvGrpSpPr/>
          <p:nvPr/>
        </p:nvGrpSpPr>
        <p:grpSpPr>
          <a:xfrm>
            <a:off x="6926269" y="2879873"/>
            <a:ext cx="2938934" cy="3265553"/>
            <a:chOff x="6926269" y="2879873"/>
            <a:chExt cx="2938934" cy="3265553"/>
          </a:xfrm>
        </p:grpSpPr>
        <p:sp>
          <p:nvSpPr>
            <p:cNvPr id="493" name="Freeform 492"/>
            <p:cNvSpPr/>
            <p:nvPr/>
          </p:nvSpPr>
          <p:spPr>
            <a:xfrm>
              <a:off x="7173367" y="2985158"/>
              <a:ext cx="175526" cy="269567"/>
            </a:xfrm>
            <a:custGeom>
              <a:avLst/>
              <a:gdLst/>
              <a:ahLst/>
              <a:cxnLst/>
              <a:rect l="0" t="0" r="0" b="0"/>
              <a:pathLst>
                <a:path w="175526" h="269567">
                  <a:moveTo>
                    <a:pt x="80768" y="0"/>
                  </a:moveTo>
                  <a:lnTo>
                    <a:pt x="58411" y="0"/>
                  </a:lnTo>
                  <a:lnTo>
                    <a:pt x="49486" y="3510"/>
                  </a:lnTo>
                  <a:lnTo>
                    <a:pt x="33330" y="16768"/>
                  </a:lnTo>
                  <a:lnTo>
                    <a:pt x="12299" y="68346"/>
                  </a:lnTo>
                  <a:lnTo>
                    <a:pt x="0" y="117876"/>
                  </a:lnTo>
                  <a:lnTo>
                    <a:pt x="685" y="164778"/>
                  </a:lnTo>
                  <a:lnTo>
                    <a:pt x="8297" y="216889"/>
                  </a:lnTo>
                  <a:lnTo>
                    <a:pt x="11397" y="232330"/>
                  </a:lnTo>
                  <a:lnTo>
                    <a:pt x="16973" y="243794"/>
                  </a:lnTo>
                  <a:lnTo>
                    <a:pt x="32528" y="259651"/>
                  </a:lnTo>
                  <a:lnTo>
                    <a:pt x="54259" y="267479"/>
                  </a:lnTo>
                  <a:lnTo>
                    <a:pt x="66604" y="269566"/>
                  </a:lnTo>
                  <a:lnTo>
                    <a:pt x="111926" y="261326"/>
                  </a:lnTo>
                  <a:lnTo>
                    <a:pt x="164724" y="228822"/>
                  </a:lnTo>
                  <a:lnTo>
                    <a:pt x="175525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7412062" y="2900930"/>
              <a:ext cx="197224" cy="368499"/>
            </a:xfrm>
            <a:custGeom>
              <a:avLst/>
              <a:gdLst/>
              <a:ahLst/>
              <a:cxnLst/>
              <a:rect l="0" t="0" r="0" b="0"/>
              <a:pathLst>
                <a:path w="197224" h="368499">
                  <a:moveTo>
                    <a:pt x="0" y="0"/>
                  </a:moveTo>
                  <a:lnTo>
                    <a:pt x="8334" y="37478"/>
                  </a:lnTo>
                  <a:lnTo>
                    <a:pt x="15685" y="88902"/>
                  </a:lnTo>
                  <a:lnTo>
                    <a:pt x="25055" y="146964"/>
                  </a:lnTo>
                  <a:lnTo>
                    <a:pt x="35240" y="210441"/>
                  </a:lnTo>
                  <a:lnTo>
                    <a:pt x="45667" y="268114"/>
                  </a:lnTo>
                  <a:lnTo>
                    <a:pt x="50095" y="322239"/>
                  </a:lnTo>
                  <a:lnTo>
                    <a:pt x="48604" y="321281"/>
                  </a:lnTo>
                  <a:lnTo>
                    <a:pt x="46441" y="315963"/>
                  </a:lnTo>
                  <a:lnTo>
                    <a:pt x="51375" y="259334"/>
                  </a:lnTo>
                  <a:lnTo>
                    <a:pt x="63614" y="203781"/>
                  </a:lnTo>
                  <a:lnTo>
                    <a:pt x="72727" y="179477"/>
                  </a:lnTo>
                  <a:lnTo>
                    <a:pt x="88475" y="153077"/>
                  </a:lnTo>
                  <a:lnTo>
                    <a:pt x="98758" y="144165"/>
                  </a:lnTo>
                  <a:lnTo>
                    <a:pt x="122661" y="134263"/>
                  </a:lnTo>
                  <a:lnTo>
                    <a:pt x="145763" y="136101"/>
                  </a:lnTo>
                  <a:lnTo>
                    <a:pt x="156837" y="139867"/>
                  </a:lnTo>
                  <a:lnTo>
                    <a:pt x="172260" y="153410"/>
                  </a:lnTo>
                  <a:lnTo>
                    <a:pt x="183015" y="174637"/>
                  </a:lnTo>
                  <a:lnTo>
                    <a:pt x="194477" y="226050"/>
                  </a:lnTo>
                  <a:lnTo>
                    <a:pt x="197223" y="282227"/>
                  </a:lnTo>
                  <a:lnTo>
                    <a:pt x="191383" y="334429"/>
                  </a:lnTo>
                  <a:lnTo>
                    <a:pt x="189514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7699596" y="3032211"/>
              <a:ext cx="154664" cy="216161"/>
            </a:xfrm>
            <a:custGeom>
              <a:avLst/>
              <a:gdLst/>
              <a:ahLst/>
              <a:cxnLst/>
              <a:rect l="0" t="0" r="0" b="0"/>
              <a:pathLst>
                <a:path w="154664" h="216161">
                  <a:moveTo>
                    <a:pt x="102021" y="5590"/>
                  </a:moveTo>
                  <a:lnTo>
                    <a:pt x="85253" y="0"/>
                  </a:lnTo>
                  <a:lnTo>
                    <a:pt x="67662" y="3495"/>
                  </a:lnTo>
                  <a:lnTo>
                    <a:pt x="58058" y="7703"/>
                  </a:lnTo>
                  <a:lnTo>
                    <a:pt x="27774" y="35982"/>
                  </a:lnTo>
                  <a:lnTo>
                    <a:pt x="7752" y="68407"/>
                  </a:lnTo>
                  <a:lnTo>
                    <a:pt x="0" y="111420"/>
                  </a:lnTo>
                  <a:lnTo>
                    <a:pt x="3292" y="155620"/>
                  </a:lnTo>
                  <a:lnTo>
                    <a:pt x="14857" y="177944"/>
                  </a:lnTo>
                  <a:lnTo>
                    <a:pt x="22855" y="187173"/>
                  </a:lnTo>
                  <a:lnTo>
                    <a:pt x="31696" y="190986"/>
                  </a:lnTo>
                  <a:lnTo>
                    <a:pt x="41101" y="191188"/>
                  </a:lnTo>
                  <a:lnTo>
                    <a:pt x="50878" y="188984"/>
                  </a:lnTo>
                  <a:lnTo>
                    <a:pt x="81408" y="169113"/>
                  </a:lnTo>
                  <a:lnTo>
                    <a:pt x="95979" y="144557"/>
                  </a:lnTo>
                  <a:lnTo>
                    <a:pt x="107639" y="97848"/>
                  </a:lnTo>
                  <a:lnTo>
                    <a:pt x="109197" y="74669"/>
                  </a:lnTo>
                  <a:lnTo>
                    <a:pt x="107975" y="75039"/>
                  </a:lnTo>
                  <a:lnTo>
                    <a:pt x="105990" y="79966"/>
                  </a:lnTo>
                  <a:lnTo>
                    <a:pt x="106905" y="94797"/>
                  </a:lnTo>
                  <a:lnTo>
                    <a:pt x="121381" y="157587"/>
                  </a:lnTo>
                  <a:lnTo>
                    <a:pt x="154663" y="216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7949182" y="2997478"/>
              <a:ext cx="547317" cy="438787"/>
            </a:xfrm>
            <a:custGeom>
              <a:avLst/>
              <a:gdLst/>
              <a:ahLst/>
              <a:cxnLst/>
              <a:rect l="0" t="0" r="0" b="0"/>
              <a:pathLst>
                <a:path w="547317" h="438787">
                  <a:moveTo>
                    <a:pt x="20891" y="61380"/>
                  </a:moveTo>
                  <a:lnTo>
                    <a:pt x="9438" y="113430"/>
                  </a:lnTo>
                  <a:lnTo>
                    <a:pt x="2679" y="166489"/>
                  </a:lnTo>
                  <a:lnTo>
                    <a:pt x="1099" y="189983"/>
                  </a:lnTo>
                  <a:lnTo>
                    <a:pt x="0" y="148534"/>
                  </a:lnTo>
                  <a:lnTo>
                    <a:pt x="11309" y="93350"/>
                  </a:lnTo>
                  <a:lnTo>
                    <a:pt x="30177" y="50927"/>
                  </a:lnTo>
                  <a:lnTo>
                    <a:pt x="37610" y="47392"/>
                  </a:lnTo>
                  <a:lnTo>
                    <a:pt x="46075" y="48545"/>
                  </a:lnTo>
                  <a:lnTo>
                    <a:pt x="55228" y="52823"/>
                  </a:lnTo>
                  <a:lnTo>
                    <a:pt x="68517" y="66936"/>
                  </a:lnTo>
                  <a:lnTo>
                    <a:pt x="106061" y="130395"/>
                  </a:lnTo>
                  <a:lnTo>
                    <a:pt x="121525" y="159124"/>
                  </a:lnTo>
                  <a:lnTo>
                    <a:pt x="142436" y="178131"/>
                  </a:lnTo>
                  <a:lnTo>
                    <a:pt x="154564" y="184837"/>
                  </a:lnTo>
                  <a:lnTo>
                    <a:pt x="177397" y="189169"/>
                  </a:lnTo>
                  <a:lnTo>
                    <a:pt x="188400" y="188687"/>
                  </a:lnTo>
                  <a:lnTo>
                    <a:pt x="206863" y="181911"/>
                  </a:lnTo>
                  <a:lnTo>
                    <a:pt x="237780" y="158498"/>
                  </a:lnTo>
                  <a:lnTo>
                    <a:pt x="278696" y="96280"/>
                  </a:lnTo>
                  <a:lnTo>
                    <a:pt x="287549" y="72212"/>
                  </a:lnTo>
                  <a:lnTo>
                    <a:pt x="291363" y="33523"/>
                  </a:lnTo>
                  <a:lnTo>
                    <a:pt x="288110" y="10395"/>
                  </a:lnTo>
                  <a:lnTo>
                    <a:pt x="283264" y="3993"/>
                  </a:lnTo>
                  <a:lnTo>
                    <a:pt x="276525" y="895"/>
                  </a:lnTo>
                  <a:lnTo>
                    <a:pt x="268523" y="0"/>
                  </a:lnTo>
                  <a:lnTo>
                    <a:pt x="253392" y="5244"/>
                  </a:lnTo>
                  <a:lnTo>
                    <a:pt x="246081" y="9918"/>
                  </a:lnTo>
                  <a:lnTo>
                    <a:pt x="224614" y="38853"/>
                  </a:lnTo>
                  <a:lnTo>
                    <a:pt x="214614" y="82651"/>
                  </a:lnTo>
                  <a:lnTo>
                    <a:pt x="218515" y="109438"/>
                  </a:lnTo>
                  <a:lnTo>
                    <a:pt x="240082" y="160820"/>
                  </a:lnTo>
                  <a:lnTo>
                    <a:pt x="276905" y="218537"/>
                  </a:lnTo>
                  <a:lnTo>
                    <a:pt x="325586" y="279291"/>
                  </a:lnTo>
                  <a:lnTo>
                    <a:pt x="339975" y="298609"/>
                  </a:lnTo>
                  <a:lnTo>
                    <a:pt x="354169" y="326692"/>
                  </a:lnTo>
                  <a:lnTo>
                    <a:pt x="358917" y="355551"/>
                  </a:lnTo>
                  <a:lnTo>
                    <a:pt x="358546" y="369798"/>
                  </a:lnTo>
                  <a:lnTo>
                    <a:pt x="348774" y="398106"/>
                  </a:lnTo>
                  <a:lnTo>
                    <a:pt x="341255" y="412206"/>
                  </a:lnTo>
                  <a:lnTo>
                    <a:pt x="320423" y="430992"/>
                  </a:lnTo>
                  <a:lnTo>
                    <a:pt x="308316" y="437639"/>
                  </a:lnTo>
                  <a:lnTo>
                    <a:pt x="279267" y="438786"/>
                  </a:lnTo>
                  <a:lnTo>
                    <a:pt x="250368" y="431497"/>
                  </a:lnTo>
                  <a:lnTo>
                    <a:pt x="229726" y="420459"/>
                  </a:lnTo>
                  <a:lnTo>
                    <a:pt x="223285" y="409560"/>
                  </a:lnTo>
                  <a:lnTo>
                    <a:pt x="216129" y="378733"/>
                  </a:lnTo>
                  <a:lnTo>
                    <a:pt x="219188" y="350994"/>
                  </a:lnTo>
                  <a:lnTo>
                    <a:pt x="237183" y="312528"/>
                  </a:lnTo>
                  <a:lnTo>
                    <a:pt x="274705" y="263197"/>
                  </a:lnTo>
                  <a:lnTo>
                    <a:pt x="337819" y="209013"/>
                  </a:lnTo>
                  <a:lnTo>
                    <a:pt x="398671" y="157337"/>
                  </a:lnTo>
                  <a:lnTo>
                    <a:pt x="461808" y="110926"/>
                  </a:lnTo>
                  <a:lnTo>
                    <a:pt x="501061" y="69883"/>
                  </a:lnTo>
                  <a:lnTo>
                    <a:pt x="504781" y="60029"/>
                  </a:lnTo>
                  <a:lnTo>
                    <a:pt x="505795" y="39723"/>
                  </a:lnTo>
                  <a:lnTo>
                    <a:pt x="500918" y="31734"/>
                  </a:lnTo>
                  <a:lnTo>
                    <a:pt x="483020" y="19738"/>
                  </a:lnTo>
                  <a:lnTo>
                    <a:pt x="474036" y="18411"/>
                  </a:lnTo>
                  <a:lnTo>
                    <a:pt x="465707" y="19866"/>
                  </a:lnTo>
                  <a:lnTo>
                    <a:pt x="450214" y="27721"/>
                  </a:lnTo>
                  <a:lnTo>
                    <a:pt x="414108" y="58521"/>
                  </a:lnTo>
                  <a:lnTo>
                    <a:pt x="398532" y="84709"/>
                  </a:lnTo>
                  <a:lnTo>
                    <a:pt x="392097" y="125874"/>
                  </a:lnTo>
                  <a:lnTo>
                    <a:pt x="395780" y="175116"/>
                  </a:lnTo>
                  <a:lnTo>
                    <a:pt x="404317" y="200056"/>
                  </a:lnTo>
                  <a:lnTo>
                    <a:pt x="417080" y="218940"/>
                  </a:lnTo>
                  <a:lnTo>
                    <a:pt x="434451" y="235132"/>
                  </a:lnTo>
                  <a:lnTo>
                    <a:pt x="460109" y="243888"/>
                  </a:lnTo>
                  <a:lnTo>
                    <a:pt x="504320" y="245697"/>
                  </a:lnTo>
                  <a:lnTo>
                    <a:pt x="547316" y="2403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8559669" y="3013725"/>
              <a:ext cx="169844" cy="229924"/>
            </a:xfrm>
            <a:custGeom>
              <a:avLst/>
              <a:gdLst/>
              <a:ahLst/>
              <a:cxnLst/>
              <a:rect l="0" t="0" r="0" b="0"/>
              <a:pathLst>
                <a:path w="169844" h="229924">
                  <a:moveTo>
                    <a:pt x="147399" y="13547"/>
                  </a:moveTo>
                  <a:lnTo>
                    <a:pt x="136220" y="2369"/>
                  </a:lnTo>
                  <a:lnTo>
                    <a:pt x="115135" y="0"/>
                  </a:lnTo>
                  <a:lnTo>
                    <a:pt x="88605" y="4017"/>
                  </a:lnTo>
                  <a:lnTo>
                    <a:pt x="65116" y="13601"/>
                  </a:lnTo>
                  <a:lnTo>
                    <a:pt x="49217" y="28779"/>
                  </a:lnTo>
                  <a:lnTo>
                    <a:pt x="43340" y="37740"/>
                  </a:lnTo>
                  <a:lnTo>
                    <a:pt x="42931" y="47223"/>
                  </a:lnTo>
                  <a:lnTo>
                    <a:pt x="51836" y="67119"/>
                  </a:lnTo>
                  <a:lnTo>
                    <a:pt x="82169" y="92461"/>
                  </a:lnTo>
                  <a:lnTo>
                    <a:pt x="141812" y="129123"/>
                  </a:lnTo>
                  <a:lnTo>
                    <a:pt x="157784" y="144463"/>
                  </a:lnTo>
                  <a:lnTo>
                    <a:pt x="168783" y="162979"/>
                  </a:lnTo>
                  <a:lnTo>
                    <a:pt x="169843" y="172830"/>
                  </a:lnTo>
                  <a:lnTo>
                    <a:pt x="164783" y="193134"/>
                  </a:lnTo>
                  <a:lnTo>
                    <a:pt x="145377" y="210737"/>
                  </a:lnTo>
                  <a:lnTo>
                    <a:pt x="117254" y="224019"/>
                  </a:lnTo>
                  <a:lnTo>
                    <a:pt x="85258" y="229923"/>
                  </a:lnTo>
                  <a:lnTo>
                    <a:pt x="54660" y="226307"/>
                  </a:lnTo>
                  <a:lnTo>
                    <a:pt x="39949" y="222068"/>
                  </a:lnTo>
                  <a:lnTo>
                    <a:pt x="17366" y="204879"/>
                  </a:lnTo>
                  <a:lnTo>
                    <a:pt x="8068" y="193744"/>
                  </a:lnTo>
                  <a:lnTo>
                    <a:pt x="3039" y="181642"/>
                  </a:lnTo>
                  <a:lnTo>
                    <a:pt x="0" y="1293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8965276" y="2879873"/>
              <a:ext cx="36590" cy="368499"/>
            </a:xfrm>
            <a:custGeom>
              <a:avLst/>
              <a:gdLst/>
              <a:ahLst/>
              <a:cxnLst/>
              <a:rect l="0" t="0" r="0" b="0"/>
              <a:pathLst>
                <a:path w="36590" h="368499">
                  <a:moveTo>
                    <a:pt x="36589" y="0"/>
                  </a:moveTo>
                  <a:lnTo>
                    <a:pt x="28256" y="37478"/>
                  </a:lnTo>
                  <a:lnTo>
                    <a:pt x="26495" y="88902"/>
                  </a:lnTo>
                  <a:lnTo>
                    <a:pt x="24978" y="151355"/>
                  </a:lnTo>
                  <a:lnTo>
                    <a:pt x="17745" y="209965"/>
                  </a:lnTo>
                  <a:lnTo>
                    <a:pt x="10381" y="266603"/>
                  </a:lnTo>
                  <a:lnTo>
                    <a:pt x="0" y="328916"/>
                  </a:lnTo>
                  <a:lnTo>
                    <a:pt x="3669" y="364968"/>
                  </a:lnTo>
                  <a:lnTo>
                    <a:pt x="5004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9012394" y="2890402"/>
              <a:ext cx="263214" cy="321563"/>
            </a:xfrm>
            <a:custGeom>
              <a:avLst/>
              <a:gdLst/>
              <a:ahLst/>
              <a:cxnLst/>
              <a:rect l="0" t="0" r="0" b="0"/>
              <a:pathLst>
                <a:path w="263214" h="321563">
                  <a:moveTo>
                    <a:pt x="0" y="0"/>
                  </a:moveTo>
                  <a:lnTo>
                    <a:pt x="23720" y="62092"/>
                  </a:lnTo>
                  <a:lnTo>
                    <a:pt x="45121" y="118791"/>
                  </a:lnTo>
                  <a:lnTo>
                    <a:pt x="65195" y="172553"/>
                  </a:lnTo>
                  <a:lnTo>
                    <a:pt x="80425" y="227064"/>
                  </a:lnTo>
                  <a:lnTo>
                    <a:pt x="103817" y="289257"/>
                  </a:lnTo>
                  <a:lnTo>
                    <a:pt x="123438" y="319152"/>
                  </a:lnTo>
                  <a:lnTo>
                    <a:pt x="129085" y="321562"/>
                  </a:lnTo>
                  <a:lnTo>
                    <a:pt x="134021" y="319660"/>
                  </a:lnTo>
                  <a:lnTo>
                    <a:pt x="138480" y="314882"/>
                  </a:lnTo>
                  <a:lnTo>
                    <a:pt x="157678" y="252440"/>
                  </a:lnTo>
                  <a:lnTo>
                    <a:pt x="171916" y="202073"/>
                  </a:lnTo>
                  <a:lnTo>
                    <a:pt x="182480" y="152290"/>
                  </a:lnTo>
                  <a:lnTo>
                    <a:pt x="198607" y="115443"/>
                  </a:lnTo>
                  <a:lnTo>
                    <a:pt x="223793" y="89707"/>
                  </a:lnTo>
                  <a:lnTo>
                    <a:pt x="232254" y="85541"/>
                  </a:lnTo>
                  <a:lnTo>
                    <a:pt x="263213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9286135" y="2956154"/>
              <a:ext cx="163106" cy="271160"/>
            </a:xfrm>
            <a:custGeom>
              <a:avLst/>
              <a:gdLst/>
              <a:ahLst/>
              <a:cxnLst/>
              <a:rect l="0" t="0" r="0" b="0"/>
              <a:pathLst>
                <a:path w="163106" h="271160">
                  <a:moveTo>
                    <a:pt x="0" y="250103"/>
                  </a:moveTo>
                  <a:lnTo>
                    <a:pt x="27511" y="186675"/>
                  </a:lnTo>
                  <a:lnTo>
                    <a:pt x="45549" y="128666"/>
                  </a:lnTo>
                  <a:lnTo>
                    <a:pt x="63162" y="71764"/>
                  </a:lnTo>
                  <a:lnTo>
                    <a:pt x="82797" y="29131"/>
                  </a:lnTo>
                  <a:lnTo>
                    <a:pt x="102391" y="3046"/>
                  </a:lnTo>
                  <a:lnTo>
                    <a:pt x="110375" y="0"/>
                  </a:lnTo>
                  <a:lnTo>
                    <a:pt x="119206" y="310"/>
                  </a:lnTo>
                  <a:lnTo>
                    <a:pt x="128604" y="2855"/>
                  </a:lnTo>
                  <a:lnTo>
                    <a:pt x="136039" y="11571"/>
                  </a:lnTo>
                  <a:lnTo>
                    <a:pt x="147419" y="39974"/>
                  </a:lnTo>
                  <a:lnTo>
                    <a:pt x="154814" y="95425"/>
                  </a:lnTo>
                  <a:lnTo>
                    <a:pt x="157005" y="145131"/>
                  </a:lnTo>
                  <a:lnTo>
                    <a:pt x="157654" y="195083"/>
                  </a:lnTo>
                  <a:lnTo>
                    <a:pt x="163105" y="252692"/>
                  </a:lnTo>
                  <a:lnTo>
                    <a:pt x="157927" y="271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9317720" y="3090443"/>
              <a:ext cx="168458" cy="31587"/>
            </a:xfrm>
            <a:custGeom>
              <a:avLst/>
              <a:gdLst/>
              <a:ahLst/>
              <a:cxnLst/>
              <a:rect l="0" t="0" r="0" b="0"/>
              <a:pathLst>
                <a:path w="168458" h="31587">
                  <a:moveTo>
                    <a:pt x="0" y="0"/>
                  </a:moveTo>
                  <a:lnTo>
                    <a:pt x="50433" y="8405"/>
                  </a:lnTo>
                  <a:lnTo>
                    <a:pt x="105411" y="17958"/>
                  </a:lnTo>
                  <a:lnTo>
                    <a:pt x="168457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6926269" y="3564225"/>
              <a:ext cx="180468" cy="272274"/>
            </a:xfrm>
            <a:custGeom>
              <a:avLst/>
              <a:gdLst/>
              <a:ahLst/>
              <a:cxnLst/>
              <a:rect l="0" t="0" r="0" b="0"/>
              <a:pathLst>
                <a:path w="180468" h="272274">
                  <a:moveTo>
                    <a:pt x="54125" y="0"/>
                  </a:moveTo>
                  <a:lnTo>
                    <a:pt x="37357" y="11179"/>
                  </a:lnTo>
                  <a:lnTo>
                    <a:pt x="15751" y="46077"/>
                  </a:lnTo>
                  <a:lnTo>
                    <a:pt x="121" y="104640"/>
                  </a:lnTo>
                  <a:lnTo>
                    <a:pt x="0" y="165339"/>
                  </a:lnTo>
                  <a:lnTo>
                    <a:pt x="824" y="193197"/>
                  </a:lnTo>
                  <a:lnTo>
                    <a:pt x="10549" y="221177"/>
                  </a:lnTo>
                  <a:lnTo>
                    <a:pt x="26569" y="246870"/>
                  </a:lnTo>
                  <a:lnTo>
                    <a:pt x="45388" y="266088"/>
                  </a:lnTo>
                  <a:lnTo>
                    <a:pt x="57659" y="270979"/>
                  </a:lnTo>
                  <a:lnTo>
                    <a:pt x="100535" y="272273"/>
                  </a:lnTo>
                  <a:lnTo>
                    <a:pt x="136507" y="264078"/>
                  </a:lnTo>
                  <a:lnTo>
                    <a:pt x="180467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7201492" y="3616868"/>
              <a:ext cx="189514" cy="191402"/>
            </a:xfrm>
            <a:custGeom>
              <a:avLst/>
              <a:gdLst/>
              <a:ahLst/>
              <a:cxnLst/>
              <a:rect l="0" t="0" r="0" b="0"/>
              <a:pathLst>
                <a:path w="189514" h="191402">
                  <a:moveTo>
                    <a:pt x="0" y="0"/>
                  </a:moveTo>
                  <a:lnTo>
                    <a:pt x="3119" y="52051"/>
                  </a:lnTo>
                  <a:lnTo>
                    <a:pt x="14573" y="105109"/>
                  </a:lnTo>
                  <a:lnTo>
                    <a:pt x="27534" y="137962"/>
                  </a:lnTo>
                  <a:lnTo>
                    <a:pt x="44993" y="164262"/>
                  </a:lnTo>
                  <a:lnTo>
                    <a:pt x="64451" y="181410"/>
                  </a:lnTo>
                  <a:lnTo>
                    <a:pt x="74553" y="187620"/>
                  </a:lnTo>
                  <a:lnTo>
                    <a:pt x="95136" y="191401"/>
                  </a:lnTo>
                  <a:lnTo>
                    <a:pt x="105538" y="190772"/>
                  </a:lnTo>
                  <a:lnTo>
                    <a:pt x="123335" y="183833"/>
                  </a:lnTo>
                  <a:lnTo>
                    <a:pt x="131357" y="178708"/>
                  </a:lnTo>
                  <a:lnTo>
                    <a:pt x="153825" y="149137"/>
                  </a:lnTo>
                  <a:lnTo>
                    <a:pt x="175300" y="105150"/>
                  </a:lnTo>
                  <a:lnTo>
                    <a:pt x="185302" y="49483"/>
                  </a:lnTo>
                  <a:lnTo>
                    <a:pt x="1895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7475234" y="3448412"/>
              <a:ext cx="94757" cy="347441"/>
            </a:xfrm>
            <a:custGeom>
              <a:avLst/>
              <a:gdLst/>
              <a:ahLst/>
              <a:cxnLst/>
              <a:rect l="0" t="0" r="0" b="0"/>
              <a:pathLst>
                <a:path w="94757" h="347441">
                  <a:moveTo>
                    <a:pt x="0" y="0"/>
                  </a:moveTo>
                  <a:lnTo>
                    <a:pt x="17958" y="53875"/>
                  </a:lnTo>
                  <a:lnTo>
                    <a:pt x="35149" y="111037"/>
                  </a:lnTo>
                  <a:lnTo>
                    <a:pt x="41907" y="166559"/>
                  </a:lnTo>
                  <a:lnTo>
                    <a:pt x="50176" y="229519"/>
                  </a:lnTo>
                  <a:lnTo>
                    <a:pt x="57744" y="292952"/>
                  </a:lnTo>
                  <a:lnTo>
                    <a:pt x="67152" y="333245"/>
                  </a:lnTo>
                  <a:lnTo>
                    <a:pt x="71674" y="340317"/>
                  </a:lnTo>
                  <a:lnTo>
                    <a:pt x="77028" y="343861"/>
                  </a:lnTo>
                  <a:lnTo>
                    <a:pt x="94756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7664746" y="3469469"/>
              <a:ext cx="31587" cy="284270"/>
            </a:xfrm>
            <a:custGeom>
              <a:avLst/>
              <a:gdLst/>
              <a:ahLst/>
              <a:cxnLst/>
              <a:rect l="0" t="0" r="0" b="0"/>
              <a:pathLst>
                <a:path w="31587" h="284270">
                  <a:moveTo>
                    <a:pt x="0" y="0"/>
                  </a:moveTo>
                  <a:lnTo>
                    <a:pt x="8334" y="55170"/>
                  </a:lnTo>
                  <a:lnTo>
                    <a:pt x="12999" y="116562"/>
                  </a:lnTo>
                  <a:lnTo>
                    <a:pt x="18670" y="179206"/>
                  </a:lnTo>
                  <a:lnTo>
                    <a:pt x="23470" y="235982"/>
                  </a:lnTo>
                  <a:lnTo>
                    <a:pt x="31586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7612104" y="3543168"/>
              <a:ext cx="357970" cy="221135"/>
            </a:xfrm>
            <a:custGeom>
              <a:avLst/>
              <a:gdLst/>
              <a:ahLst/>
              <a:cxnLst/>
              <a:rect l="0" t="0" r="0" b="0"/>
              <a:pathLst>
                <a:path w="357970" h="221135">
                  <a:moveTo>
                    <a:pt x="0" y="63172"/>
                  </a:moveTo>
                  <a:lnTo>
                    <a:pt x="11178" y="74350"/>
                  </a:lnTo>
                  <a:lnTo>
                    <a:pt x="46077" y="86891"/>
                  </a:lnTo>
                  <a:lnTo>
                    <a:pt x="107931" y="92033"/>
                  </a:lnTo>
                  <a:lnTo>
                    <a:pt x="159490" y="86117"/>
                  </a:lnTo>
                  <a:lnTo>
                    <a:pt x="197384" y="87908"/>
                  </a:lnTo>
                  <a:lnTo>
                    <a:pt x="208798" y="90191"/>
                  </a:lnTo>
                  <a:lnTo>
                    <a:pt x="217578" y="96392"/>
                  </a:lnTo>
                  <a:lnTo>
                    <a:pt x="230452" y="115761"/>
                  </a:lnTo>
                  <a:lnTo>
                    <a:pt x="243734" y="176783"/>
                  </a:lnTo>
                  <a:lnTo>
                    <a:pt x="246717" y="188045"/>
                  </a:lnTo>
                  <a:lnTo>
                    <a:pt x="259391" y="206798"/>
                  </a:lnTo>
                  <a:lnTo>
                    <a:pt x="267683" y="215074"/>
                  </a:lnTo>
                  <a:lnTo>
                    <a:pt x="276721" y="219422"/>
                  </a:lnTo>
                  <a:lnTo>
                    <a:pt x="296123" y="221134"/>
                  </a:lnTo>
                  <a:lnTo>
                    <a:pt x="305039" y="216443"/>
                  </a:lnTo>
                  <a:lnTo>
                    <a:pt x="328768" y="187484"/>
                  </a:lnTo>
                  <a:lnTo>
                    <a:pt x="343431" y="162485"/>
                  </a:lnTo>
                  <a:lnTo>
                    <a:pt x="353662" y="110925"/>
                  </a:lnTo>
                  <a:lnTo>
                    <a:pt x="356693" y="56784"/>
                  </a:lnTo>
                  <a:lnTo>
                    <a:pt x="3579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8096415" y="3533986"/>
              <a:ext cx="347441" cy="231675"/>
            </a:xfrm>
            <a:custGeom>
              <a:avLst/>
              <a:gdLst/>
              <a:ahLst/>
              <a:cxnLst/>
              <a:rect l="0" t="0" r="0" b="0"/>
              <a:pathLst>
                <a:path w="347441" h="231675">
                  <a:moveTo>
                    <a:pt x="0" y="188167"/>
                  </a:moveTo>
                  <a:lnTo>
                    <a:pt x="0" y="134022"/>
                  </a:lnTo>
                  <a:lnTo>
                    <a:pt x="5589" y="84665"/>
                  </a:lnTo>
                  <a:lnTo>
                    <a:pt x="20243" y="57414"/>
                  </a:lnTo>
                  <a:lnTo>
                    <a:pt x="35903" y="45047"/>
                  </a:lnTo>
                  <a:lnTo>
                    <a:pt x="44993" y="40111"/>
                  </a:lnTo>
                  <a:lnTo>
                    <a:pt x="64450" y="37746"/>
                  </a:lnTo>
                  <a:lnTo>
                    <a:pt x="83627" y="41765"/>
                  </a:lnTo>
                  <a:lnTo>
                    <a:pt x="115001" y="63408"/>
                  </a:lnTo>
                  <a:lnTo>
                    <a:pt x="160376" y="103194"/>
                  </a:lnTo>
                  <a:lnTo>
                    <a:pt x="185142" y="114527"/>
                  </a:lnTo>
                  <a:lnTo>
                    <a:pt x="211746" y="117223"/>
                  </a:lnTo>
                  <a:lnTo>
                    <a:pt x="236829" y="113353"/>
                  </a:lnTo>
                  <a:lnTo>
                    <a:pt x="255776" y="103833"/>
                  </a:lnTo>
                  <a:lnTo>
                    <a:pt x="268876" y="85565"/>
                  </a:lnTo>
                  <a:lnTo>
                    <a:pt x="286818" y="41298"/>
                  </a:lnTo>
                  <a:lnTo>
                    <a:pt x="287138" y="30593"/>
                  </a:lnTo>
                  <a:lnTo>
                    <a:pt x="281255" y="9340"/>
                  </a:lnTo>
                  <a:lnTo>
                    <a:pt x="275241" y="3438"/>
                  </a:lnTo>
                  <a:lnTo>
                    <a:pt x="267722" y="673"/>
                  </a:lnTo>
                  <a:lnTo>
                    <a:pt x="259199" y="0"/>
                  </a:lnTo>
                  <a:lnTo>
                    <a:pt x="237252" y="11731"/>
                  </a:lnTo>
                  <a:lnTo>
                    <a:pt x="188131" y="56094"/>
                  </a:lnTo>
                  <a:lnTo>
                    <a:pt x="156777" y="113482"/>
                  </a:lnTo>
                  <a:lnTo>
                    <a:pt x="150178" y="156939"/>
                  </a:lnTo>
                  <a:lnTo>
                    <a:pt x="159400" y="201271"/>
                  </a:lnTo>
                  <a:lnTo>
                    <a:pt x="167098" y="212111"/>
                  </a:lnTo>
                  <a:lnTo>
                    <a:pt x="188130" y="227275"/>
                  </a:lnTo>
                  <a:lnTo>
                    <a:pt x="213075" y="231674"/>
                  </a:lnTo>
                  <a:lnTo>
                    <a:pt x="238589" y="228561"/>
                  </a:lnTo>
                  <a:lnTo>
                    <a:pt x="294328" y="201054"/>
                  </a:lnTo>
                  <a:lnTo>
                    <a:pt x="347440" y="167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8664954" y="3511583"/>
              <a:ext cx="21058" cy="221099"/>
            </a:xfrm>
            <a:custGeom>
              <a:avLst/>
              <a:gdLst/>
              <a:ahLst/>
              <a:cxnLst/>
              <a:rect l="0" t="0" r="0" b="0"/>
              <a:pathLst>
                <a:path w="21058" h="221099">
                  <a:moveTo>
                    <a:pt x="0" y="0"/>
                  </a:moveTo>
                  <a:lnTo>
                    <a:pt x="3119" y="57264"/>
                  </a:lnTo>
                  <a:lnTo>
                    <a:pt x="8333" y="106654"/>
                  </a:lnTo>
                  <a:lnTo>
                    <a:pt x="9878" y="158333"/>
                  </a:lnTo>
                  <a:lnTo>
                    <a:pt x="13455" y="198212"/>
                  </a:lnTo>
                  <a:lnTo>
                    <a:pt x="21057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8843938" y="3526890"/>
              <a:ext cx="235141" cy="184736"/>
            </a:xfrm>
            <a:custGeom>
              <a:avLst/>
              <a:gdLst/>
              <a:ahLst/>
              <a:cxnLst/>
              <a:rect l="0" t="0" r="0" b="0"/>
              <a:pathLst>
                <a:path w="235141" h="184736">
                  <a:moveTo>
                    <a:pt x="0" y="37335"/>
                  </a:moveTo>
                  <a:lnTo>
                    <a:pt x="8333" y="89386"/>
                  </a:lnTo>
                  <a:lnTo>
                    <a:pt x="6759" y="142445"/>
                  </a:lnTo>
                  <a:lnTo>
                    <a:pt x="4174" y="167109"/>
                  </a:lnTo>
                  <a:lnTo>
                    <a:pt x="5123" y="167135"/>
                  </a:lnTo>
                  <a:lnTo>
                    <a:pt x="8126" y="154686"/>
                  </a:lnTo>
                  <a:lnTo>
                    <a:pt x="15802" y="100940"/>
                  </a:lnTo>
                  <a:lnTo>
                    <a:pt x="40151" y="47921"/>
                  </a:lnTo>
                  <a:lnTo>
                    <a:pt x="44315" y="37373"/>
                  </a:lnTo>
                  <a:lnTo>
                    <a:pt x="61419" y="19415"/>
                  </a:lnTo>
                  <a:lnTo>
                    <a:pt x="84619" y="5974"/>
                  </a:lnTo>
                  <a:lnTo>
                    <a:pt x="110529" y="0"/>
                  </a:lnTo>
                  <a:lnTo>
                    <a:pt x="137642" y="6704"/>
                  </a:lnTo>
                  <a:lnTo>
                    <a:pt x="181996" y="34014"/>
                  </a:lnTo>
                  <a:lnTo>
                    <a:pt x="195141" y="51067"/>
                  </a:lnTo>
                  <a:lnTo>
                    <a:pt x="218701" y="101789"/>
                  </a:lnTo>
                  <a:lnTo>
                    <a:pt x="235140" y="150153"/>
                  </a:lnTo>
                  <a:lnTo>
                    <a:pt x="231627" y="1847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8843938" y="3385241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9349306" y="3427355"/>
              <a:ext cx="10530" cy="294799"/>
            </a:xfrm>
            <a:custGeom>
              <a:avLst/>
              <a:gdLst/>
              <a:ahLst/>
              <a:cxnLst/>
              <a:rect l="0" t="0" r="0" b="0"/>
              <a:pathLst>
                <a:path w="10530" h="294799">
                  <a:moveTo>
                    <a:pt x="0" y="0"/>
                  </a:moveTo>
                  <a:lnTo>
                    <a:pt x="7236" y="28726"/>
                  </a:lnTo>
                  <a:lnTo>
                    <a:pt x="9554" y="79091"/>
                  </a:lnTo>
                  <a:lnTo>
                    <a:pt x="10241" y="138468"/>
                  </a:lnTo>
                  <a:lnTo>
                    <a:pt x="10444" y="198175"/>
                  </a:lnTo>
                  <a:lnTo>
                    <a:pt x="10512" y="258338"/>
                  </a:lnTo>
                  <a:lnTo>
                    <a:pt x="10529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9265078" y="3448412"/>
              <a:ext cx="221100" cy="63172"/>
            </a:xfrm>
            <a:custGeom>
              <a:avLst/>
              <a:gdLst/>
              <a:ahLst/>
              <a:cxnLst/>
              <a:rect l="0" t="0" r="0" b="0"/>
              <a:pathLst>
                <a:path w="221100" h="63172">
                  <a:moveTo>
                    <a:pt x="221099" y="0"/>
                  </a:moveTo>
                  <a:lnTo>
                    <a:pt x="178407" y="3120"/>
                  </a:lnTo>
                  <a:lnTo>
                    <a:pt x="125096" y="19128"/>
                  </a:lnTo>
                  <a:lnTo>
                    <a:pt x="64625" y="44214"/>
                  </a:lnTo>
                  <a:lnTo>
                    <a:pt x="11746" y="59866"/>
                  </a:ln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9517762" y="3385241"/>
              <a:ext cx="326385" cy="315856"/>
            </a:xfrm>
            <a:custGeom>
              <a:avLst/>
              <a:gdLst/>
              <a:ahLst/>
              <a:cxnLst/>
              <a:rect l="0" t="0" r="0" b="0"/>
              <a:pathLst>
                <a:path w="326385" h="315856">
                  <a:moveTo>
                    <a:pt x="0" y="0"/>
                  </a:moveTo>
                  <a:lnTo>
                    <a:pt x="14654" y="49552"/>
                  </a:lnTo>
                  <a:lnTo>
                    <a:pt x="19160" y="105669"/>
                  </a:lnTo>
                  <a:lnTo>
                    <a:pt x="14906" y="168570"/>
                  </a:lnTo>
                  <a:lnTo>
                    <a:pt x="11825" y="226072"/>
                  </a:lnTo>
                  <a:lnTo>
                    <a:pt x="12563" y="232603"/>
                  </a:lnTo>
                  <a:lnTo>
                    <a:pt x="14224" y="231107"/>
                  </a:lnTo>
                  <a:lnTo>
                    <a:pt x="30886" y="197859"/>
                  </a:lnTo>
                  <a:lnTo>
                    <a:pt x="49966" y="167810"/>
                  </a:lnTo>
                  <a:lnTo>
                    <a:pt x="57877" y="163346"/>
                  </a:lnTo>
                  <a:lnTo>
                    <a:pt x="66661" y="162709"/>
                  </a:lnTo>
                  <a:lnTo>
                    <a:pt x="76026" y="164625"/>
                  </a:lnTo>
                  <a:lnTo>
                    <a:pt x="92671" y="176112"/>
                  </a:lnTo>
                  <a:lnTo>
                    <a:pt x="137983" y="229342"/>
                  </a:lnTo>
                  <a:lnTo>
                    <a:pt x="168786" y="260196"/>
                  </a:lnTo>
                  <a:lnTo>
                    <a:pt x="189659" y="272790"/>
                  </a:lnTo>
                  <a:lnTo>
                    <a:pt x="213755" y="276048"/>
                  </a:lnTo>
                  <a:lnTo>
                    <a:pt x="237722" y="272427"/>
                  </a:lnTo>
                  <a:lnTo>
                    <a:pt x="264369" y="257234"/>
                  </a:lnTo>
                  <a:lnTo>
                    <a:pt x="279714" y="244568"/>
                  </a:lnTo>
                  <a:lnTo>
                    <a:pt x="307459" y="194496"/>
                  </a:lnTo>
                  <a:lnTo>
                    <a:pt x="320256" y="157064"/>
                  </a:lnTo>
                  <a:lnTo>
                    <a:pt x="323661" y="126349"/>
                  </a:lnTo>
                  <a:lnTo>
                    <a:pt x="319889" y="114648"/>
                  </a:lnTo>
                  <a:lnTo>
                    <a:pt x="312695" y="105678"/>
                  </a:lnTo>
                  <a:lnTo>
                    <a:pt x="303219" y="98528"/>
                  </a:lnTo>
                  <a:lnTo>
                    <a:pt x="293393" y="97270"/>
                  </a:lnTo>
                  <a:lnTo>
                    <a:pt x="273116" y="105232"/>
                  </a:lnTo>
                  <a:lnTo>
                    <a:pt x="258646" y="120469"/>
                  </a:lnTo>
                  <a:lnTo>
                    <a:pt x="239824" y="158847"/>
                  </a:lnTo>
                  <a:lnTo>
                    <a:pt x="239645" y="200964"/>
                  </a:lnTo>
                  <a:lnTo>
                    <a:pt x="252590" y="244899"/>
                  </a:lnTo>
                  <a:lnTo>
                    <a:pt x="276832" y="281963"/>
                  </a:lnTo>
                  <a:lnTo>
                    <a:pt x="326384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7038322" y="3880080"/>
              <a:ext cx="229101" cy="405544"/>
            </a:xfrm>
            <a:custGeom>
              <a:avLst/>
              <a:gdLst/>
              <a:ahLst/>
              <a:cxnLst/>
              <a:rect l="0" t="0" r="0" b="0"/>
              <a:pathLst>
                <a:path w="229101" h="405544">
                  <a:moveTo>
                    <a:pt x="184228" y="0"/>
                  </a:moveTo>
                  <a:lnTo>
                    <a:pt x="121969" y="19129"/>
                  </a:lnTo>
                  <a:lnTo>
                    <a:pt x="97800" y="37773"/>
                  </a:lnTo>
                  <a:lnTo>
                    <a:pt x="54492" y="95300"/>
                  </a:lnTo>
                  <a:lnTo>
                    <a:pt x="19297" y="153060"/>
                  </a:lnTo>
                  <a:lnTo>
                    <a:pt x="6850" y="207486"/>
                  </a:lnTo>
                  <a:lnTo>
                    <a:pt x="0" y="248131"/>
                  </a:lnTo>
                  <a:lnTo>
                    <a:pt x="4322" y="310316"/>
                  </a:lnTo>
                  <a:lnTo>
                    <a:pt x="10559" y="345800"/>
                  </a:lnTo>
                  <a:lnTo>
                    <a:pt x="25406" y="372951"/>
                  </a:lnTo>
                  <a:lnTo>
                    <a:pt x="44622" y="395813"/>
                  </a:lnTo>
                  <a:lnTo>
                    <a:pt x="67588" y="404034"/>
                  </a:lnTo>
                  <a:lnTo>
                    <a:pt x="113403" y="405543"/>
                  </a:lnTo>
                  <a:lnTo>
                    <a:pt x="145731" y="399001"/>
                  </a:lnTo>
                  <a:lnTo>
                    <a:pt x="175697" y="384394"/>
                  </a:lnTo>
                  <a:lnTo>
                    <a:pt x="198373" y="359965"/>
                  </a:lnTo>
                  <a:lnTo>
                    <a:pt x="226406" y="307801"/>
                  </a:lnTo>
                  <a:lnTo>
                    <a:pt x="229100" y="279130"/>
                  </a:lnTo>
                  <a:lnTo>
                    <a:pt x="228180" y="263296"/>
                  </a:lnTo>
                  <a:lnTo>
                    <a:pt x="217800" y="236343"/>
                  </a:lnTo>
                  <a:lnTo>
                    <a:pt x="210119" y="224243"/>
                  </a:lnTo>
                  <a:lnTo>
                    <a:pt x="200318" y="216176"/>
                  </a:lnTo>
                  <a:lnTo>
                    <a:pt x="176952" y="207213"/>
                  </a:lnTo>
                  <a:lnTo>
                    <a:pt x="150968" y="209468"/>
                  </a:lnTo>
                  <a:lnTo>
                    <a:pt x="127331" y="218269"/>
                  </a:lnTo>
                  <a:lnTo>
                    <a:pt x="10000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7338363" y="4038348"/>
              <a:ext cx="347442" cy="199702"/>
            </a:xfrm>
            <a:custGeom>
              <a:avLst/>
              <a:gdLst/>
              <a:ahLst/>
              <a:cxnLst/>
              <a:rect l="0" t="0" r="0" b="0"/>
              <a:pathLst>
                <a:path w="347442" h="199702">
                  <a:moveTo>
                    <a:pt x="0" y="199701"/>
                  </a:moveTo>
                  <a:lnTo>
                    <a:pt x="0" y="139318"/>
                  </a:lnTo>
                  <a:lnTo>
                    <a:pt x="2339" y="103844"/>
                  </a:lnTo>
                  <a:lnTo>
                    <a:pt x="16811" y="59905"/>
                  </a:lnTo>
                  <a:lnTo>
                    <a:pt x="29308" y="39693"/>
                  </a:lnTo>
                  <a:lnTo>
                    <a:pt x="48901" y="26031"/>
                  </a:lnTo>
                  <a:lnTo>
                    <a:pt x="60677" y="20750"/>
                  </a:lnTo>
                  <a:lnTo>
                    <a:pt x="86239" y="21122"/>
                  </a:lnTo>
                  <a:lnTo>
                    <a:pt x="112028" y="30256"/>
                  </a:lnTo>
                  <a:lnTo>
                    <a:pt x="170247" y="76320"/>
                  </a:lnTo>
                  <a:lnTo>
                    <a:pt x="212423" y="111892"/>
                  </a:lnTo>
                  <a:lnTo>
                    <a:pt x="238690" y="119731"/>
                  </a:lnTo>
                  <a:lnTo>
                    <a:pt x="253883" y="121821"/>
                  </a:lnTo>
                  <a:lnTo>
                    <a:pt x="266351" y="119705"/>
                  </a:lnTo>
                  <a:lnTo>
                    <a:pt x="286444" y="107995"/>
                  </a:lnTo>
                  <a:lnTo>
                    <a:pt x="300054" y="87973"/>
                  </a:lnTo>
                  <a:lnTo>
                    <a:pt x="308832" y="63477"/>
                  </a:lnTo>
                  <a:lnTo>
                    <a:pt x="312734" y="36992"/>
                  </a:lnTo>
                  <a:lnTo>
                    <a:pt x="308229" y="15862"/>
                  </a:lnTo>
                  <a:lnTo>
                    <a:pt x="303752" y="6952"/>
                  </a:lnTo>
                  <a:lnTo>
                    <a:pt x="296088" y="2181"/>
                  </a:lnTo>
                  <a:lnTo>
                    <a:pt x="275094" y="0"/>
                  </a:lnTo>
                  <a:lnTo>
                    <a:pt x="231378" y="16529"/>
                  </a:lnTo>
                  <a:lnTo>
                    <a:pt x="198148" y="43652"/>
                  </a:lnTo>
                  <a:lnTo>
                    <a:pt x="179073" y="79505"/>
                  </a:lnTo>
                  <a:lnTo>
                    <a:pt x="171602" y="125353"/>
                  </a:lnTo>
                  <a:lnTo>
                    <a:pt x="176093" y="149500"/>
                  </a:lnTo>
                  <a:lnTo>
                    <a:pt x="180566" y="159215"/>
                  </a:lnTo>
                  <a:lnTo>
                    <a:pt x="198015" y="176248"/>
                  </a:lnTo>
                  <a:lnTo>
                    <a:pt x="209219" y="184066"/>
                  </a:lnTo>
                  <a:lnTo>
                    <a:pt x="237265" y="192752"/>
                  </a:lnTo>
                  <a:lnTo>
                    <a:pt x="279701" y="194523"/>
                  </a:lnTo>
                  <a:lnTo>
                    <a:pt x="337681" y="181309"/>
                  </a:lnTo>
                  <a:lnTo>
                    <a:pt x="347441" y="1786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7732699" y="4032419"/>
              <a:ext cx="258432" cy="187148"/>
            </a:xfrm>
            <a:custGeom>
              <a:avLst/>
              <a:gdLst/>
              <a:ahLst/>
              <a:cxnLst/>
              <a:rect l="0" t="0" r="0" b="0"/>
              <a:pathLst>
                <a:path w="258432" h="187148">
                  <a:moveTo>
                    <a:pt x="132089" y="5589"/>
                  </a:moveTo>
                  <a:lnTo>
                    <a:pt x="115321" y="0"/>
                  </a:lnTo>
                  <a:lnTo>
                    <a:pt x="97730" y="375"/>
                  </a:lnTo>
                  <a:lnTo>
                    <a:pt x="79384" y="5611"/>
                  </a:lnTo>
                  <a:lnTo>
                    <a:pt x="41295" y="34592"/>
                  </a:lnTo>
                  <a:lnTo>
                    <a:pt x="7832" y="84925"/>
                  </a:lnTo>
                  <a:lnTo>
                    <a:pt x="825" y="109090"/>
                  </a:lnTo>
                  <a:lnTo>
                    <a:pt x="0" y="152459"/>
                  </a:lnTo>
                  <a:lnTo>
                    <a:pt x="1916" y="166674"/>
                  </a:lnTo>
                  <a:lnTo>
                    <a:pt x="7872" y="176150"/>
                  </a:lnTo>
                  <a:lnTo>
                    <a:pt x="16523" y="182467"/>
                  </a:lnTo>
                  <a:lnTo>
                    <a:pt x="26968" y="186679"/>
                  </a:lnTo>
                  <a:lnTo>
                    <a:pt x="37442" y="187147"/>
                  </a:lnTo>
                  <a:lnTo>
                    <a:pt x="58438" y="181428"/>
                  </a:lnTo>
                  <a:lnTo>
                    <a:pt x="76348" y="161728"/>
                  </a:lnTo>
                  <a:lnTo>
                    <a:pt x="118169" y="98918"/>
                  </a:lnTo>
                  <a:lnTo>
                    <a:pt x="137491" y="46345"/>
                  </a:lnTo>
                  <a:lnTo>
                    <a:pt x="141099" y="17015"/>
                  </a:lnTo>
                  <a:lnTo>
                    <a:pt x="152059" y="76816"/>
                  </a:lnTo>
                  <a:lnTo>
                    <a:pt x="170112" y="123919"/>
                  </a:lnTo>
                  <a:lnTo>
                    <a:pt x="187592" y="149427"/>
                  </a:lnTo>
                  <a:lnTo>
                    <a:pt x="207061" y="166223"/>
                  </a:lnTo>
                  <a:lnTo>
                    <a:pt x="217165" y="172340"/>
                  </a:lnTo>
                  <a:lnTo>
                    <a:pt x="234632" y="176017"/>
                  </a:lnTo>
                  <a:lnTo>
                    <a:pt x="258431" y="174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8086058" y="3943252"/>
              <a:ext cx="20886" cy="305327"/>
            </a:xfrm>
            <a:custGeom>
              <a:avLst/>
              <a:gdLst/>
              <a:ahLst/>
              <a:cxnLst/>
              <a:rect l="0" t="0" r="0" b="0"/>
              <a:pathLst>
                <a:path w="20886" h="305327">
                  <a:moveTo>
                    <a:pt x="20885" y="0"/>
                  </a:moveTo>
                  <a:lnTo>
                    <a:pt x="9707" y="11178"/>
                  </a:lnTo>
                  <a:lnTo>
                    <a:pt x="4219" y="29144"/>
                  </a:lnTo>
                  <a:lnTo>
                    <a:pt x="696" y="89984"/>
                  </a:lnTo>
                  <a:lnTo>
                    <a:pt x="0" y="152781"/>
                  </a:lnTo>
                  <a:lnTo>
                    <a:pt x="2982" y="207127"/>
                  </a:lnTo>
                  <a:lnTo>
                    <a:pt x="8901" y="263182"/>
                  </a:lnTo>
                  <a:lnTo>
                    <a:pt x="20885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8054301" y="3995894"/>
              <a:ext cx="178985" cy="115814"/>
            </a:xfrm>
            <a:custGeom>
              <a:avLst/>
              <a:gdLst/>
              <a:ahLst/>
              <a:cxnLst/>
              <a:rect l="0" t="0" r="0" b="0"/>
              <a:pathLst>
                <a:path w="178985" h="115814">
                  <a:moveTo>
                    <a:pt x="178984" y="0"/>
                  </a:moveTo>
                  <a:lnTo>
                    <a:pt x="125956" y="29308"/>
                  </a:lnTo>
                  <a:lnTo>
                    <a:pt x="65316" y="63333"/>
                  </a:lnTo>
                  <a:lnTo>
                    <a:pt x="14760" y="102180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8401741" y="3833823"/>
              <a:ext cx="277622" cy="367180"/>
            </a:xfrm>
            <a:custGeom>
              <a:avLst/>
              <a:gdLst/>
              <a:ahLst/>
              <a:cxnLst/>
              <a:rect l="0" t="0" r="0" b="0"/>
              <a:pathLst>
                <a:path w="277622" h="367180">
                  <a:moveTo>
                    <a:pt x="0" y="77843"/>
                  </a:moveTo>
                  <a:lnTo>
                    <a:pt x="29309" y="132984"/>
                  </a:lnTo>
                  <a:lnTo>
                    <a:pt x="47991" y="189947"/>
                  </a:lnTo>
                  <a:lnTo>
                    <a:pt x="59825" y="246259"/>
                  </a:lnTo>
                  <a:lnTo>
                    <a:pt x="65299" y="294640"/>
                  </a:lnTo>
                  <a:lnTo>
                    <a:pt x="68091" y="347190"/>
                  </a:lnTo>
                  <a:lnTo>
                    <a:pt x="66451" y="362693"/>
                  </a:lnTo>
                  <a:lnTo>
                    <a:pt x="64188" y="367179"/>
                  </a:lnTo>
                  <a:lnTo>
                    <a:pt x="61510" y="364320"/>
                  </a:lnTo>
                  <a:lnTo>
                    <a:pt x="48805" y="306527"/>
                  </a:lnTo>
                  <a:lnTo>
                    <a:pt x="44097" y="256605"/>
                  </a:lnTo>
                  <a:lnTo>
                    <a:pt x="42702" y="206589"/>
                  </a:lnTo>
                  <a:lnTo>
                    <a:pt x="50636" y="146861"/>
                  </a:lnTo>
                  <a:lnTo>
                    <a:pt x="66588" y="100055"/>
                  </a:lnTo>
                  <a:lnTo>
                    <a:pt x="105585" y="38950"/>
                  </a:lnTo>
                  <a:lnTo>
                    <a:pt x="120626" y="24292"/>
                  </a:lnTo>
                  <a:lnTo>
                    <a:pt x="151165" y="9464"/>
                  </a:lnTo>
                  <a:lnTo>
                    <a:pt x="193879" y="0"/>
                  </a:lnTo>
                  <a:lnTo>
                    <a:pt x="218359" y="1522"/>
                  </a:lnTo>
                  <a:lnTo>
                    <a:pt x="257461" y="20135"/>
                  </a:lnTo>
                  <a:lnTo>
                    <a:pt x="266398" y="30012"/>
                  </a:lnTo>
                  <a:lnTo>
                    <a:pt x="276327" y="53465"/>
                  </a:lnTo>
                  <a:lnTo>
                    <a:pt x="277621" y="76367"/>
                  </a:lnTo>
                  <a:lnTo>
                    <a:pt x="276327" y="87387"/>
                  </a:lnTo>
                  <a:lnTo>
                    <a:pt x="242970" y="144762"/>
                  </a:lnTo>
                  <a:lnTo>
                    <a:pt x="208305" y="189198"/>
                  </a:lnTo>
                  <a:lnTo>
                    <a:pt x="178314" y="210273"/>
                  </a:lnTo>
                  <a:lnTo>
                    <a:pt x="136738" y="227874"/>
                  </a:lnTo>
                  <a:lnTo>
                    <a:pt x="115755" y="229141"/>
                  </a:lnTo>
                  <a:lnTo>
                    <a:pt x="84229" y="2252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8759785" y="3880080"/>
              <a:ext cx="20983" cy="326385"/>
            </a:xfrm>
            <a:custGeom>
              <a:avLst/>
              <a:gdLst/>
              <a:ahLst/>
              <a:cxnLst/>
              <a:rect l="0" t="0" r="0" b="0"/>
              <a:pathLst>
                <a:path w="20983" h="326385">
                  <a:moveTo>
                    <a:pt x="20982" y="0"/>
                  </a:moveTo>
                  <a:lnTo>
                    <a:pt x="9529" y="57264"/>
                  </a:lnTo>
                  <a:lnTo>
                    <a:pt x="1823" y="118156"/>
                  </a:lnTo>
                  <a:lnTo>
                    <a:pt x="300" y="175245"/>
                  </a:lnTo>
                  <a:lnTo>
                    <a:pt x="0" y="234701"/>
                  </a:lnTo>
                  <a:lnTo>
                    <a:pt x="5529" y="291246"/>
                  </a:lnTo>
                  <a:lnTo>
                    <a:pt x="20982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8851658" y="3961535"/>
              <a:ext cx="171266" cy="265987"/>
            </a:xfrm>
            <a:custGeom>
              <a:avLst/>
              <a:gdLst/>
              <a:ahLst/>
              <a:cxnLst/>
              <a:rect l="0" t="0" r="0" b="0"/>
              <a:pathLst>
                <a:path w="171266" h="265987">
                  <a:moveTo>
                    <a:pt x="150207" y="13302"/>
                  </a:moveTo>
                  <a:lnTo>
                    <a:pt x="139029" y="2123"/>
                  </a:lnTo>
                  <a:lnTo>
                    <a:pt x="132227" y="0"/>
                  </a:lnTo>
                  <a:lnTo>
                    <a:pt x="115310" y="761"/>
                  </a:lnTo>
                  <a:lnTo>
                    <a:pt x="80466" y="24534"/>
                  </a:lnTo>
                  <a:lnTo>
                    <a:pt x="28339" y="87063"/>
                  </a:lnTo>
                  <a:lnTo>
                    <a:pt x="7895" y="131467"/>
                  </a:lnTo>
                  <a:lnTo>
                    <a:pt x="0" y="161356"/>
                  </a:lnTo>
                  <a:lnTo>
                    <a:pt x="1950" y="187899"/>
                  </a:lnTo>
                  <a:lnTo>
                    <a:pt x="5746" y="199890"/>
                  </a:lnTo>
                  <a:lnTo>
                    <a:pt x="11786" y="205544"/>
                  </a:lnTo>
                  <a:lnTo>
                    <a:pt x="19322" y="206974"/>
                  </a:lnTo>
                  <a:lnTo>
                    <a:pt x="27856" y="205588"/>
                  </a:lnTo>
                  <a:lnTo>
                    <a:pt x="56634" y="186869"/>
                  </a:lnTo>
                  <a:lnTo>
                    <a:pt x="81797" y="159096"/>
                  </a:lnTo>
                  <a:lnTo>
                    <a:pt x="111262" y="102629"/>
                  </a:lnTo>
                  <a:lnTo>
                    <a:pt x="129050" y="67585"/>
                  </a:lnTo>
                  <a:lnTo>
                    <a:pt x="130253" y="67038"/>
                  </a:lnTo>
                  <a:lnTo>
                    <a:pt x="129295" y="123324"/>
                  </a:lnTo>
                  <a:lnTo>
                    <a:pt x="132299" y="178188"/>
                  </a:lnTo>
                  <a:lnTo>
                    <a:pt x="148283" y="238826"/>
                  </a:lnTo>
                  <a:lnTo>
                    <a:pt x="171265" y="2659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9159793" y="3974837"/>
              <a:ext cx="10530" cy="231628"/>
            </a:xfrm>
            <a:custGeom>
              <a:avLst/>
              <a:gdLst/>
              <a:ahLst/>
              <a:cxnLst/>
              <a:rect l="0" t="0" r="0" b="0"/>
              <a:pathLst>
                <a:path w="10530" h="231628">
                  <a:moveTo>
                    <a:pt x="10529" y="0"/>
                  </a:moveTo>
                  <a:lnTo>
                    <a:pt x="10529" y="60383"/>
                  </a:lnTo>
                  <a:lnTo>
                    <a:pt x="7409" y="111868"/>
                  </a:lnTo>
                  <a:lnTo>
                    <a:pt x="2195" y="159878"/>
                  </a:lnTo>
                  <a:lnTo>
                    <a:pt x="650" y="201789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9298127" y="3958169"/>
              <a:ext cx="236740" cy="216711"/>
            </a:xfrm>
            <a:custGeom>
              <a:avLst/>
              <a:gdLst/>
              <a:ahLst/>
              <a:cxnLst/>
              <a:rect l="0" t="0" r="0" b="0"/>
              <a:pathLst>
                <a:path w="236740" h="216711">
                  <a:moveTo>
                    <a:pt x="9065" y="79839"/>
                  </a:moveTo>
                  <a:lnTo>
                    <a:pt x="5945" y="139197"/>
                  </a:lnTo>
                  <a:lnTo>
                    <a:pt x="0" y="195549"/>
                  </a:lnTo>
                  <a:lnTo>
                    <a:pt x="681" y="201433"/>
                  </a:lnTo>
                  <a:lnTo>
                    <a:pt x="2307" y="200676"/>
                  </a:lnTo>
                  <a:lnTo>
                    <a:pt x="19924" y="149011"/>
                  </a:lnTo>
                  <a:lnTo>
                    <a:pt x="33697" y="96492"/>
                  </a:lnTo>
                  <a:lnTo>
                    <a:pt x="48852" y="50633"/>
                  </a:lnTo>
                  <a:lnTo>
                    <a:pt x="79873" y="10424"/>
                  </a:lnTo>
                  <a:lnTo>
                    <a:pt x="99807" y="2195"/>
                  </a:lnTo>
                  <a:lnTo>
                    <a:pt x="111674" y="0"/>
                  </a:lnTo>
                  <a:lnTo>
                    <a:pt x="137337" y="3801"/>
                  </a:lnTo>
                  <a:lnTo>
                    <a:pt x="186351" y="19715"/>
                  </a:lnTo>
                  <a:lnTo>
                    <a:pt x="202112" y="33230"/>
                  </a:lnTo>
                  <a:lnTo>
                    <a:pt x="227352" y="81681"/>
                  </a:lnTo>
                  <a:lnTo>
                    <a:pt x="236739" y="130557"/>
                  </a:lnTo>
                  <a:lnTo>
                    <a:pt x="232676" y="187560"/>
                  </a:lnTo>
                  <a:lnTo>
                    <a:pt x="230163" y="216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9528290" y="3795852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10529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9683871" y="3900315"/>
              <a:ext cx="181332" cy="285093"/>
            </a:xfrm>
            <a:custGeom>
              <a:avLst/>
              <a:gdLst/>
              <a:ahLst/>
              <a:cxnLst/>
              <a:rect l="0" t="0" r="0" b="0"/>
              <a:pathLst>
                <a:path w="181332" h="285093">
                  <a:moveTo>
                    <a:pt x="181331" y="21880"/>
                  </a:moveTo>
                  <a:lnTo>
                    <a:pt x="175742" y="5112"/>
                  </a:lnTo>
                  <a:lnTo>
                    <a:pt x="170586" y="1343"/>
                  </a:lnTo>
                  <a:lnTo>
                    <a:pt x="163640" y="0"/>
                  </a:lnTo>
                  <a:lnTo>
                    <a:pt x="127274" y="6249"/>
                  </a:lnTo>
                  <a:lnTo>
                    <a:pt x="65394" y="40211"/>
                  </a:lnTo>
                  <a:lnTo>
                    <a:pt x="2336" y="72545"/>
                  </a:lnTo>
                  <a:lnTo>
                    <a:pt x="0" y="79053"/>
                  </a:lnTo>
                  <a:lnTo>
                    <a:pt x="3122" y="85732"/>
                  </a:lnTo>
                  <a:lnTo>
                    <a:pt x="20239" y="99391"/>
                  </a:lnTo>
                  <a:lnTo>
                    <a:pt x="78887" y="130343"/>
                  </a:lnTo>
                  <a:lnTo>
                    <a:pt x="130030" y="164317"/>
                  </a:lnTo>
                  <a:lnTo>
                    <a:pt x="144103" y="185401"/>
                  </a:lnTo>
                  <a:lnTo>
                    <a:pt x="149494" y="197574"/>
                  </a:lnTo>
                  <a:lnTo>
                    <a:pt x="149578" y="210369"/>
                  </a:lnTo>
                  <a:lnTo>
                    <a:pt x="140312" y="237064"/>
                  </a:lnTo>
                  <a:lnTo>
                    <a:pt x="97103" y="2850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7180435" y="4332806"/>
              <a:ext cx="1916188" cy="393607"/>
            </a:xfrm>
            <a:custGeom>
              <a:avLst/>
              <a:gdLst/>
              <a:ahLst/>
              <a:cxnLst/>
              <a:rect l="0" t="0" r="0" b="0"/>
              <a:pathLst>
                <a:path w="1916188" h="393607">
                  <a:moveTo>
                    <a:pt x="0" y="294798"/>
                  </a:moveTo>
                  <a:lnTo>
                    <a:pt x="14573" y="337490"/>
                  </a:lnTo>
                  <a:lnTo>
                    <a:pt x="20244" y="347825"/>
                  </a:lnTo>
                  <a:lnTo>
                    <a:pt x="56171" y="379140"/>
                  </a:lnTo>
                  <a:lnTo>
                    <a:pt x="87356" y="390775"/>
                  </a:lnTo>
                  <a:lnTo>
                    <a:pt x="120714" y="393606"/>
                  </a:lnTo>
                  <a:lnTo>
                    <a:pt x="168868" y="382046"/>
                  </a:lnTo>
                  <a:lnTo>
                    <a:pt x="221385" y="350423"/>
                  </a:lnTo>
                  <a:lnTo>
                    <a:pt x="275231" y="294136"/>
                  </a:lnTo>
                  <a:lnTo>
                    <a:pt x="326580" y="233735"/>
                  </a:lnTo>
                  <a:lnTo>
                    <a:pt x="380222" y="180432"/>
                  </a:lnTo>
                  <a:lnTo>
                    <a:pt x="432598" y="148378"/>
                  </a:lnTo>
                  <a:lnTo>
                    <a:pt x="494746" y="120838"/>
                  </a:lnTo>
                  <a:lnTo>
                    <a:pt x="534457" y="111583"/>
                  </a:lnTo>
                  <a:lnTo>
                    <a:pt x="589796" y="114631"/>
                  </a:lnTo>
                  <a:lnTo>
                    <a:pt x="617761" y="117627"/>
                  </a:lnTo>
                  <a:lnTo>
                    <a:pt x="673842" y="135496"/>
                  </a:lnTo>
                  <a:lnTo>
                    <a:pt x="729980" y="156226"/>
                  </a:lnTo>
                  <a:lnTo>
                    <a:pt x="784959" y="184021"/>
                  </a:lnTo>
                  <a:lnTo>
                    <a:pt x="843993" y="234192"/>
                  </a:lnTo>
                  <a:lnTo>
                    <a:pt x="886576" y="278337"/>
                  </a:lnTo>
                  <a:lnTo>
                    <a:pt x="896282" y="296841"/>
                  </a:lnTo>
                  <a:lnTo>
                    <a:pt x="902848" y="300839"/>
                  </a:lnTo>
                  <a:lnTo>
                    <a:pt x="910735" y="301165"/>
                  </a:lnTo>
                  <a:lnTo>
                    <a:pt x="919502" y="299043"/>
                  </a:lnTo>
                  <a:lnTo>
                    <a:pt x="935483" y="281086"/>
                  </a:lnTo>
                  <a:lnTo>
                    <a:pt x="982133" y="219548"/>
                  </a:lnTo>
                  <a:lnTo>
                    <a:pt x="1034250" y="160911"/>
                  </a:lnTo>
                  <a:lnTo>
                    <a:pt x="1095181" y="116075"/>
                  </a:lnTo>
                  <a:lnTo>
                    <a:pt x="1129734" y="97953"/>
                  </a:lnTo>
                  <a:lnTo>
                    <a:pt x="1177742" y="81350"/>
                  </a:lnTo>
                  <a:lnTo>
                    <a:pt x="1221527" y="81555"/>
                  </a:lnTo>
                  <a:lnTo>
                    <a:pt x="1260365" y="89025"/>
                  </a:lnTo>
                  <a:lnTo>
                    <a:pt x="1312167" y="117671"/>
                  </a:lnTo>
                  <a:lnTo>
                    <a:pt x="1371656" y="161292"/>
                  </a:lnTo>
                  <a:lnTo>
                    <a:pt x="1433305" y="202368"/>
                  </a:lnTo>
                  <a:lnTo>
                    <a:pt x="1493618" y="223990"/>
                  </a:lnTo>
                  <a:lnTo>
                    <a:pt x="1550620" y="238954"/>
                  </a:lnTo>
                  <a:lnTo>
                    <a:pt x="1604421" y="241523"/>
                  </a:lnTo>
                  <a:lnTo>
                    <a:pt x="1660108" y="232455"/>
                  </a:lnTo>
                  <a:lnTo>
                    <a:pt x="1713049" y="212466"/>
                  </a:lnTo>
                  <a:lnTo>
                    <a:pt x="1775616" y="184866"/>
                  </a:lnTo>
                  <a:lnTo>
                    <a:pt x="1831472" y="145170"/>
                  </a:lnTo>
                  <a:lnTo>
                    <a:pt x="1887672" y="84292"/>
                  </a:lnTo>
                  <a:lnTo>
                    <a:pt x="1901954" y="68268"/>
                  </a:lnTo>
                  <a:lnTo>
                    <a:pt x="1909861" y="47109"/>
                  </a:lnTo>
                  <a:lnTo>
                    <a:pt x="191618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7580519" y="4829519"/>
              <a:ext cx="324362" cy="261340"/>
            </a:xfrm>
            <a:custGeom>
              <a:avLst/>
              <a:gdLst/>
              <a:ahLst/>
              <a:cxnLst/>
              <a:rect l="0" t="0" r="0" b="0"/>
              <a:pathLst>
                <a:path w="324362" h="261340">
                  <a:moveTo>
                    <a:pt x="0" y="61297"/>
                  </a:moveTo>
                  <a:lnTo>
                    <a:pt x="17958" y="118682"/>
                  </a:lnTo>
                  <a:lnTo>
                    <a:pt x="31666" y="181297"/>
                  </a:lnTo>
                  <a:lnTo>
                    <a:pt x="40738" y="238493"/>
                  </a:lnTo>
                  <a:lnTo>
                    <a:pt x="41502" y="230908"/>
                  </a:lnTo>
                  <a:lnTo>
                    <a:pt x="34756" y="180675"/>
                  </a:lnTo>
                  <a:lnTo>
                    <a:pt x="35331" y="118239"/>
                  </a:lnTo>
                  <a:lnTo>
                    <a:pt x="46363" y="55777"/>
                  </a:lnTo>
                  <a:lnTo>
                    <a:pt x="61960" y="26256"/>
                  </a:lnTo>
                  <a:lnTo>
                    <a:pt x="92578" y="2692"/>
                  </a:lnTo>
                  <a:lnTo>
                    <a:pt x="105002" y="0"/>
                  </a:lnTo>
                  <a:lnTo>
                    <a:pt x="131285" y="3248"/>
                  </a:lnTo>
                  <a:lnTo>
                    <a:pt x="161212" y="18231"/>
                  </a:lnTo>
                  <a:lnTo>
                    <a:pt x="184896" y="54256"/>
                  </a:lnTo>
                  <a:lnTo>
                    <a:pt x="204285" y="104360"/>
                  </a:lnTo>
                  <a:lnTo>
                    <a:pt x="209328" y="165037"/>
                  </a:lnTo>
                  <a:lnTo>
                    <a:pt x="210018" y="182273"/>
                  </a:lnTo>
                  <a:lnTo>
                    <a:pt x="216086" y="134983"/>
                  </a:lnTo>
                  <a:lnTo>
                    <a:pt x="244377" y="71824"/>
                  </a:lnTo>
                  <a:lnTo>
                    <a:pt x="261401" y="45829"/>
                  </a:lnTo>
                  <a:lnTo>
                    <a:pt x="286852" y="23309"/>
                  </a:lnTo>
                  <a:lnTo>
                    <a:pt x="295350" y="21933"/>
                  </a:lnTo>
                  <a:lnTo>
                    <a:pt x="303355" y="24526"/>
                  </a:lnTo>
                  <a:lnTo>
                    <a:pt x="311031" y="29764"/>
                  </a:lnTo>
                  <a:lnTo>
                    <a:pt x="319560" y="54302"/>
                  </a:lnTo>
                  <a:lnTo>
                    <a:pt x="324361" y="110697"/>
                  </a:lnTo>
                  <a:lnTo>
                    <a:pt x="322664" y="173030"/>
                  </a:lnTo>
                  <a:lnTo>
                    <a:pt x="317873" y="222305"/>
                  </a:lnTo>
                  <a:lnTo>
                    <a:pt x="315854" y="2613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8012187" y="4856396"/>
              <a:ext cx="116710" cy="169878"/>
            </a:xfrm>
            <a:custGeom>
              <a:avLst/>
              <a:gdLst/>
              <a:ahLst/>
              <a:cxnLst/>
              <a:rect l="0" t="0" r="0" b="0"/>
              <a:pathLst>
                <a:path w="116710" h="169878">
                  <a:moveTo>
                    <a:pt x="31586" y="2835"/>
                  </a:moveTo>
                  <a:lnTo>
                    <a:pt x="20407" y="14013"/>
                  </a:lnTo>
                  <a:lnTo>
                    <a:pt x="7866" y="48911"/>
                  </a:lnTo>
                  <a:lnTo>
                    <a:pt x="2331" y="101885"/>
                  </a:lnTo>
                  <a:lnTo>
                    <a:pt x="6280" y="145267"/>
                  </a:lnTo>
                  <a:lnTo>
                    <a:pt x="12375" y="155111"/>
                  </a:lnTo>
                  <a:lnTo>
                    <a:pt x="31627" y="169169"/>
                  </a:lnTo>
                  <a:lnTo>
                    <a:pt x="42142" y="169877"/>
                  </a:lnTo>
                  <a:lnTo>
                    <a:pt x="63184" y="161304"/>
                  </a:lnTo>
                  <a:lnTo>
                    <a:pt x="81114" y="142675"/>
                  </a:lnTo>
                  <a:lnTo>
                    <a:pt x="111688" y="92589"/>
                  </a:lnTo>
                  <a:lnTo>
                    <a:pt x="116709" y="65342"/>
                  </a:lnTo>
                  <a:lnTo>
                    <a:pt x="113872" y="39975"/>
                  </a:lnTo>
                  <a:lnTo>
                    <a:pt x="104811" y="20901"/>
                  </a:lnTo>
                  <a:lnTo>
                    <a:pt x="86747" y="7745"/>
                  </a:lnTo>
                  <a:lnTo>
                    <a:pt x="75378" y="2598"/>
                  </a:lnTo>
                  <a:lnTo>
                    <a:pt x="50270" y="0"/>
                  </a:lnTo>
                  <a:lnTo>
                    <a:pt x="19184" y="5114"/>
                  </a:lnTo>
                  <a:lnTo>
                    <a:pt x="0" y="133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8159586" y="4771118"/>
              <a:ext cx="445022" cy="249270"/>
            </a:xfrm>
            <a:custGeom>
              <a:avLst/>
              <a:gdLst/>
              <a:ahLst/>
              <a:cxnLst/>
              <a:rect l="0" t="0" r="0" b="0"/>
              <a:pathLst>
                <a:path w="445022" h="249270">
                  <a:moveTo>
                    <a:pt x="0" y="88113"/>
                  </a:moveTo>
                  <a:lnTo>
                    <a:pt x="34747" y="149223"/>
                  </a:lnTo>
                  <a:lnTo>
                    <a:pt x="55644" y="203655"/>
                  </a:lnTo>
                  <a:lnTo>
                    <a:pt x="72119" y="241021"/>
                  </a:lnTo>
                  <a:lnTo>
                    <a:pt x="78495" y="247373"/>
                  </a:lnTo>
                  <a:lnTo>
                    <a:pt x="85085" y="249269"/>
                  </a:lnTo>
                  <a:lnTo>
                    <a:pt x="91818" y="248192"/>
                  </a:lnTo>
                  <a:lnTo>
                    <a:pt x="97477" y="243965"/>
                  </a:lnTo>
                  <a:lnTo>
                    <a:pt x="106884" y="229910"/>
                  </a:lnTo>
                  <a:lnTo>
                    <a:pt x="122455" y="169415"/>
                  </a:lnTo>
                  <a:lnTo>
                    <a:pt x="136796" y="113098"/>
                  </a:lnTo>
                  <a:lnTo>
                    <a:pt x="156483" y="67832"/>
                  </a:lnTo>
                  <a:lnTo>
                    <a:pt x="165153" y="61724"/>
                  </a:lnTo>
                  <a:lnTo>
                    <a:pt x="187265" y="58057"/>
                  </a:lnTo>
                  <a:lnTo>
                    <a:pt x="197373" y="62227"/>
                  </a:lnTo>
                  <a:lnTo>
                    <a:pt x="253528" y="118875"/>
                  </a:lnTo>
                  <a:lnTo>
                    <a:pt x="274116" y="135320"/>
                  </a:lnTo>
                  <a:lnTo>
                    <a:pt x="298084" y="144189"/>
                  </a:lnTo>
                  <a:lnTo>
                    <a:pt x="311026" y="146554"/>
                  </a:lnTo>
                  <a:lnTo>
                    <a:pt x="337885" y="142943"/>
                  </a:lnTo>
                  <a:lnTo>
                    <a:pt x="379314" y="124635"/>
                  </a:lnTo>
                  <a:lnTo>
                    <a:pt x="414986" y="96984"/>
                  </a:lnTo>
                  <a:lnTo>
                    <a:pt x="431273" y="75678"/>
                  </a:lnTo>
                  <a:lnTo>
                    <a:pt x="442411" y="50611"/>
                  </a:lnTo>
                  <a:lnTo>
                    <a:pt x="445021" y="26991"/>
                  </a:lnTo>
                  <a:lnTo>
                    <a:pt x="444080" y="15780"/>
                  </a:lnTo>
                  <a:lnTo>
                    <a:pt x="438773" y="8305"/>
                  </a:lnTo>
                  <a:lnTo>
                    <a:pt x="430556" y="3322"/>
                  </a:lnTo>
                  <a:lnTo>
                    <a:pt x="420398" y="0"/>
                  </a:lnTo>
                  <a:lnTo>
                    <a:pt x="411287" y="125"/>
                  </a:lnTo>
                  <a:lnTo>
                    <a:pt x="394924" y="6503"/>
                  </a:lnTo>
                  <a:lnTo>
                    <a:pt x="358120" y="30832"/>
                  </a:lnTo>
                  <a:lnTo>
                    <a:pt x="319846" y="78360"/>
                  </a:lnTo>
                  <a:lnTo>
                    <a:pt x="295785" y="138662"/>
                  </a:lnTo>
                  <a:lnTo>
                    <a:pt x="291947" y="149888"/>
                  </a:lnTo>
                  <a:lnTo>
                    <a:pt x="293920" y="174840"/>
                  </a:lnTo>
                  <a:lnTo>
                    <a:pt x="303766" y="200358"/>
                  </a:lnTo>
                  <a:lnTo>
                    <a:pt x="319841" y="223397"/>
                  </a:lnTo>
                  <a:lnTo>
                    <a:pt x="341802" y="235976"/>
                  </a:lnTo>
                  <a:lnTo>
                    <a:pt x="394029" y="244052"/>
                  </a:lnTo>
                  <a:lnTo>
                    <a:pt x="442197" y="246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7919716" y="5247182"/>
              <a:ext cx="187228" cy="254288"/>
            </a:xfrm>
            <a:custGeom>
              <a:avLst/>
              <a:gdLst/>
              <a:ahLst/>
              <a:cxnLst/>
              <a:rect l="0" t="0" r="0" b="0"/>
              <a:pathLst>
                <a:path w="187228" h="254288">
                  <a:moveTo>
                    <a:pt x="134585" y="12131"/>
                  </a:moveTo>
                  <a:lnTo>
                    <a:pt x="117817" y="953"/>
                  </a:lnTo>
                  <a:lnTo>
                    <a:pt x="108199" y="0"/>
                  </a:lnTo>
                  <a:lnTo>
                    <a:pt x="85033" y="5180"/>
                  </a:lnTo>
                  <a:lnTo>
                    <a:pt x="65378" y="18400"/>
                  </a:lnTo>
                  <a:lnTo>
                    <a:pt x="33697" y="55484"/>
                  </a:lnTo>
                  <a:lnTo>
                    <a:pt x="9285" y="118504"/>
                  </a:lnTo>
                  <a:lnTo>
                    <a:pt x="0" y="179373"/>
                  </a:lnTo>
                  <a:lnTo>
                    <a:pt x="3981" y="219222"/>
                  </a:lnTo>
                  <a:lnTo>
                    <a:pt x="8911" y="226231"/>
                  </a:lnTo>
                  <a:lnTo>
                    <a:pt x="15707" y="229734"/>
                  </a:lnTo>
                  <a:lnTo>
                    <a:pt x="23748" y="230899"/>
                  </a:lnTo>
                  <a:lnTo>
                    <a:pt x="45159" y="222836"/>
                  </a:lnTo>
                  <a:lnTo>
                    <a:pt x="66764" y="207553"/>
                  </a:lnTo>
                  <a:lnTo>
                    <a:pt x="105623" y="147744"/>
                  </a:lnTo>
                  <a:lnTo>
                    <a:pt x="133082" y="87052"/>
                  </a:lnTo>
                  <a:lnTo>
                    <a:pt x="150764" y="32179"/>
                  </a:lnTo>
                  <a:lnTo>
                    <a:pt x="153027" y="1434"/>
                  </a:lnTo>
                  <a:lnTo>
                    <a:pt x="151559" y="1491"/>
                  </a:lnTo>
                  <a:lnTo>
                    <a:pt x="149410" y="5037"/>
                  </a:lnTo>
                  <a:lnTo>
                    <a:pt x="146387" y="37976"/>
                  </a:lnTo>
                  <a:lnTo>
                    <a:pt x="153770" y="95442"/>
                  </a:lnTo>
                  <a:lnTo>
                    <a:pt x="163146" y="150680"/>
                  </a:lnTo>
                  <a:lnTo>
                    <a:pt x="173333" y="202272"/>
                  </a:lnTo>
                  <a:lnTo>
                    <a:pt x="187227" y="2542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8202098" y="4771957"/>
              <a:ext cx="220701" cy="262062"/>
            </a:xfrm>
            <a:custGeom>
              <a:avLst/>
              <a:gdLst/>
              <a:ahLst/>
              <a:cxnLst/>
              <a:rect l="0" t="0" r="0" b="0"/>
              <a:pathLst>
                <a:path w="220701" h="262062">
                  <a:moveTo>
                    <a:pt x="31187" y="76745"/>
                  </a:moveTo>
                  <a:lnTo>
                    <a:pt x="20009" y="87923"/>
                  </a:lnTo>
                  <a:lnTo>
                    <a:pt x="7468" y="117232"/>
                  </a:lnTo>
                  <a:lnTo>
                    <a:pt x="1156" y="171397"/>
                  </a:lnTo>
                  <a:lnTo>
                    <a:pt x="1232" y="224893"/>
                  </a:lnTo>
                  <a:lnTo>
                    <a:pt x="6974" y="262061"/>
                  </a:lnTo>
                  <a:lnTo>
                    <a:pt x="8026" y="261120"/>
                  </a:lnTo>
                  <a:lnTo>
                    <a:pt x="8026" y="247597"/>
                  </a:lnTo>
                  <a:lnTo>
                    <a:pt x="1613" y="197668"/>
                  </a:lnTo>
                  <a:lnTo>
                    <a:pt x="0" y="137416"/>
                  </a:lnTo>
                  <a:lnTo>
                    <a:pt x="5309" y="100181"/>
                  </a:lnTo>
                  <a:lnTo>
                    <a:pt x="25470" y="66922"/>
                  </a:lnTo>
                  <a:lnTo>
                    <a:pt x="48081" y="40429"/>
                  </a:lnTo>
                  <a:lnTo>
                    <a:pt x="80776" y="23351"/>
                  </a:lnTo>
                  <a:lnTo>
                    <a:pt x="120099" y="16471"/>
                  </a:lnTo>
                  <a:lnTo>
                    <a:pt x="159885" y="20212"/>
                  </a:lnTo>
                  <a:lnTo>
                    <a:pt x="159100" y="19169"/>
                  </a:lnTo>
                  <a:lnTo>
                    <a:pt x="155067" y="17304"/>
                  </a:lnTo>
                  <a:lnTo>
                    <a:pt x="127034" y="14680"/>
                  </a:lnTo>
                  <a:lnTo>
                    <a:pt x="108491" y="20304"/>
                  </a:lnTo>
                  <a:lnTo>
                    <a:pt x="91280" y="32943"/>
                  </a:lnTo>
                  <a:lnTo>
                    <a:pt x="63031" y="67536"/>
                  </a:lnTo>
                  <a:lnTo>
                    <a:pt x="35051" y="131035"/>
                  </a:lnTo>
                  <a:lnTo>
                    <a:pt x="24923" y="182518"/>
                  </a:lnTo>
                  <a:lnTo>
                    <a:pt x="21922" y="231698"/>
                  </a:lnTo>
                  <a:lnTo>
                    <a:pt x="22390" y="253237"/>
                  </a:lnTo>
                  <a:lnTo>
                    <a:pt x="24153" y="254068"/>
                  </a:lnTo>
                  <a:lnTo>
                    <a:pt x="26497" y="251113"/>
                  </a:lnTo>
                  <a:lnTo>
                    <a:pt x="37497" y="204342"/>
                  </a:lnTo>
                  <a:lnTo>
                    <a:pt x="41635" y="155756"/>
                  </a:lnTo>
                  <a:lnTo>
                    <a:pt x="50921" y="106655"/>
                  </a:lnTo>
                  <a:lnTo>
                    <a:pt x="81071" y="46326"/>
                  </a:lnTo>
                  <a:lnTo>
                    <a:pt x="107189" y="19509"/>
                  </a:lnTo>
                  <a:lnTo>
                    <a:pt x="137154" y="2335"/>
                  </a:lnTo>
                  <a:lnTo>
                    <a:pt x="160952" y="0"/>
                  </a:lnTo>
                  <a:lnTo>
                    <a:pt x="184787" y="4032"/>
                  </a:lnTo>
                  <a:lnTo>
                    <a:pt x="220700" y="241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8213104" y="5205801"/>
              <a:ext cx="179603" cy="405280"/>
            </a:xfrm>
            <a:custGeom>
              <a:avLst/>
              <a:gdLst/>
              <a:ahLst/>
              <a:cxnLst/>
              <a:rect l="0" t="0" r="0" b="0"/>
              <a:pathLst>
                <a:path w="179603" h="405280">
                  <a:moveTo>
                    <a:pt x="9653" y="64041"/>
                  </a:moveTo>
                  <a:lnTo>
                    <a:pt x="9653" y="112972"/>
                  </a:lnTo>
                  <a:lnTo>
                    <a:pt x="15242" y="172103"/>
                  </a:lnTo>
                  <a:lnTo>
                    <a:pt x="20375" y="230013"/>
                  </a:lnTo>
                  <a:lnTo>
                    <a:pt x="27128" y="279464"/>
                  </a:lnTo>
                  <a:lnTo>
                    <a:pt x="33122" y="342337"/>
                  </a:lnTo>
                  <a:lnTo>
                    <a:pt x="39636" y="400423"/>
                  </a:lnTo>
                  <a:lnTo>
                    <a:pt x="37830" y="405279"/>
                  </a:lnTo>
                  <a:lnTo>
                    <a:pt x="34287" y="402668"/>
                  </a:lnTo>
                  <a:lnTo>
                    <a:pt x="29585" y="395077"/>
                  </a:lnTo>
                  <a:lnTo>
                    <a:pt x="18300" y="332964"/>
                  </a:lnTo>
                  <a:lnTo>
                    <a:pt x="9095" y="283712"/>
                  </a:lnTo>
                  <a:lnTo>
                    <a:pt x="2079" y="232074"/>
                  </a:lnTo>
                  <a:lnTo>
                    <a:pt x="0" y="182849"/>
                  </a:lnTo>
                  <a:lnTo>
                    <a:pt x="4887" y="124294"/>
                  </a:lnTo>
                  <a:lnTo>
                    <a:pt x="20478" y="65044"/>
                  </a:lnTo>
                  <a:lnTo>
                    <a:pt x="28502" y="44599"/>
                  </a:lnTo>
                  <a:lnTo>
                    <a:pt x="39867" y="27714"/>
                  </a:lnTo>
                  <a:lnTo>
                    <a:pt x="76187" y="5055"/>
                  </a:lnTo>
                  <a:lnTo>
                    <a:pt x="104344" y="0"/>
                  </a:lnTo>
                  <a:lnTo>
                    <a:pt x="118404" y="290"/>
                  </a:lnTo>
                  <a:lnTo>
                    <a:pt x="143384" y="9971"/>
                  </a:lnTo>
                  <a:lnTo>
                    <a:pt x="154959" y="17466"/>
                  </a:lnTo>
                  <a:lnTo>
                    <a:pt x="170939" y="41391"/>
                  </a:lnTo>
                  <a:lnTo>
                    <a:pt x="179602" y="69182"/>
                  </a:lnTo>
                  <a:lnTo>
                    <a:pt x="179553" y="93232"/>
                  </a:lnTo>
                  <a:lnTo>
                    <a:pt x="167358" y="126503"/>
                  </a:lnTo>
                  <a:lnTo>
                    <a:pt x="135041" y="182487"/>
                  </a:lnTo>
                  <a:lnTo>
                    <a:pt x="119583" y="202861"/>
                  </a:lnTo>
                  <a:lnTo>
                    <a:pt x="98675" y="216596"/>
                  </a:lnTo>
                  <a:lnTo>
                    <a:pt x="86549" y="221896"/>
                  </a:lnTo>
                  <a:lnTo>
                    <a:pt x="74955" y="223090"/>
                  </a:lnTo>
                  <a:lnTo>
                    <a:pt x="30710" y="211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8485970" y="5122443"/>
              <a:ext cx="10240" cy="326385"/>
            </a:xfrm>
            <a:custGeom>
              <a:avLst/>
              <a:gdLst/>
              <a:ahLst/>
              <a:cxnLst/>
              <a:rect l="0" t="0" r="0" b="0"/>
              <a:pathLst>
                <a:path w="10240" h="326385">
                  <a:moveTo>
                    <a:pt x="0" y="0"/>
                  </a:moveTo>
                  <a:lnTo>
                    <a:pt x="3119" y="48931"/>
                  </a:lnTo>
                  <a:lnTo>
                    <a:pt x="9064" y="108061"/>
                  </a:lnTo>
                  <a:lnTo>
                    <a:pt x="10239" y="164802"/>
                  </a:lnTo>
                  <a:lnTo>
                    <a:pt x="7351" y="221070"/>
                  </a:lnTo>
                  <a:lnTo>
                    <a:pt x="1451" y="277245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8433327" y="5227728"/>
              <a:ext cx="84229" cy="10530"/>
            </a:xfrm>
            <a:custGeom>
              <a:avLst/>
              <a:gdLst/>
              <a:ahLst/>
              <a:cxnLst/>
              <a:rect l="0" t="0" r="0" b="0"/>
              <a:pathLst>
                <a:path w="84229" h="10530">
                  <a:moveTo>
                    <a:pt x="0" y="0"/>
                  </a:moveTo>
                  <a:lnTo>
                    <a:pt x="58617" y="9065"/>
                  </a:lnTo>
                  <a:lnTo>
                    <a:pt x="84228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8875523" y="5069801"/>
              <a:ext cx="52644" cy="305327"/>
            </a:xfrm>
            <a:custGeom>
              <a:avLst/>
              <a:gdLst/>
              <a:ahLst/>
              <a:cxnLst/>
              <a:rect l="0" t="0" r="0" b="0"/>
              <a:pathLst>
                <a:path w="52644" h="305327">
                  <a:moveTo>
                    <a:pt x="52643" y="0"/>
                  </a:moveTo>
                  <a:lnTo>
                    <a:pt x="37989" y="55141"/>
                  </a:lnTo>
                  <a:lnTo>
                    <a:pt x="33483" y="114734"/>
                  </a:lnTo>
                  <a:lnTo>
                    <a:pt x="29309" y="157447"/>
                  </a:lnTo>
                  <a:lnTo>
                    <a:pt x="20384" y="217836"/>
                  </a:lnTo>
                  <a:lnTo>
                    <a:pt x="6886" y="279465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8864995" y="5156183"/>
              <a:ext cx="369318" cy="236959"/>
            </a:xfrm>
            <a:custGeom>
              <a:avLst/>
              <a:gdLst/>
              <a:ahLst/>
              <a:cxnLst/>
              <a:rect l="0" t="0" r="0" b="0"/>
              <a:pathLst>
                <a:path w="369318" h="236959">
                  <a:moveTo>
                    <a:pt x="0" y="39960"/>
                  </a:moveTo>
                  <a:lnTo>
                    <a:pt x="26387" y="24319"/>
                  </a:lnTo>
                  <a:lnTo>
                    <a:pt x="88901" y="5116"/>
                  </a:lnTo>
                  <a:lnTo>
                    <a:pt x="135786" y="0"/>
                  </a:lnTo>
                  <a:lnTo>
                    <a:pt x="163294" y="5042"/>
                  </a:lnTo>
                  <a:lnTo>
                    <a:pt x="195392" y="21035"/>
                  </a:lnTo>
                  <a:lnTo>
                    <a:pt x="203962" y="27343"/>
                  </a:lnTo>
                  <a:lnTo>
                    <a:pt x="216601" y="49950"/>
                  </a:lnTo>
                  <a:lnTo>
                    <a:pt x="227175" y="98682"/>
                  </a:lnTo>
                  <a:lnTo>
                    <a:pt x="230308" y="157574"/>
                  </a:lnTo>
                  <a:lnTo>
                    <a:pt x="233381" y="195178"/>
                  </a:lnTo>
                  <a:lnTo>
                    <a:pt x="242545" y="223589"/>
                  </a:lnTo>
                  <a:lnTo>
                    <a:pt x="251774" y="231399"/>
                  </a:lnTo>
                  <a:lnTo>
                    <a:pt x="277626" y="236958"/>
                  </a:lnTo>
                  <a:lnTo>
                    <a:pt x="302374" y="229290"/>
                  </a:lnTo>
                  <a:lnTo>
                    <a:pt x="323901" y="214184"/>
                  </a:lnTo>
                  <a:lnTo>
                    <a:pt x="349175" y="184778"/>
                  </a:lnTo>
                  <a:lnTo>
                    <a:pt x="364199" y="160086"/>
                  </a:lnTo>
                  <a:lnTo>
                    <a:pt x="369317" y="133513"/>
                  </a:lnTo>
                  <a:lnTo>
                    <a:pt x="369044" y="119876"/>
                  </a:lnTo>
                  <a:lnTo>
                    <a:pt x="359381" y="92245"/>
                  </a:lnTo>
                  <a:lnTo>
                    <a:pt x="343389" y="67877"/>
                  </a:lnTo>
                  <a:lnTo>
                    <a:pt x="324583" y="53147"/>
                  </a:lnTo>
                  <a:lnTo>
                    <a:pt x="277497" y="43867"/>
                  </a:lnTo>
                  <a:lnTo>
                    <a:pt x="220411" y="49137"/>
                  </a:lnTo>
                  <a:lnTo>
                    <a:pt x="163901" y="58324"/>
                  </a:lnTo>
                  <a:lnTo>
                    <a:pt x="147399" y="61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7572142" y="5553095"/>
              <a:ext cx="282118" cy="382334"/>
            </a:xfrm>
            <a:custGeom>
              <a:avLst/>
              <a:gdLst/>
              <a:ahLst/>
              <a:cxnLst/>
              <a:rect l="0" t="0" r="0" b="0"/>
              <a:pathLst>
                <a:path w="282118" h="382334">
                  <a:moveTo>
                    <a:pt x="29434" y="137887"/>
                  </a:moveTo>
                  <a:lnTo>
                    <a:pt x="29434" y="196504"/>
                  </a:lnTo>
                  <a:lnTo>
                    <a:pt x="36669" y="257913"/>
                  </a:lnTo>
                  <a:lnTo>
                    <a:pt x="39311" y="316318"/>
                  </a:lnTo>
                  <a:lnTo>
                    <a:pt x="39833" y="372914"/>
                  </a:lnTo>
                  <a:lnTo>
                    <a:pt x="37536" y="379969"/>
                  </a:lnTo>
                  <a:lnTo>
                    <a:pt x="33666" y="382333"/>
                  </a:lnTo>
                  <a:lnTo>
                    <a:pt x="28745" y="381569"/>
                  </a:lnTo>
                  <a:lnTo>
                    <a:pt x="20159" y="362004"/>
                  </a:lnTo>
                  <a:lnTo>
                    <a:pt x="5114" y="309019"/>
                  </a:lnTo>
                  <a:lnTo>
                    <a:pt x="0" y="253193"/>
                  </a:lnTo>
                  <a:lnTo>
                    <a:pt x="4075" y="190379"/>
                  </a:lnTo>
                  <a:lnTo>
                    <a:pt x="18280" y="127314"/>
                  </a:lnTo>
                  <a:lnTo>
                    <a:pt x="36806" y="69508"/>
                  </a:lnTo>
                  <a:lnTo>
                    <a:pt x="56314" y="42237"/>
                  </a:lnTo>
                  <a:lnTo>
                    <a:pt x="96874" y="12062"/>
                  </a:lnTo>
                  <a:lnTo>
                    <a:pt x="109489" y="4871"/>
                  </a:lnTo>
                  <a:lnTo>
                    <a:pt x="139104" y="0"/>
                  </a:lnTo>
                  <a:lnTo>
                    <a:pt x="170592" y="2905"/>
                  </a:lnTo>
                  <a:lnTo>
                    <a:pt x="225816" y="23833"/>
                  </a:lnTo>
                  <a:lnTo>
                    <a:pt x="282117" y="536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7569990" y="5743625"/>
              <a:ext cx="178985" cy="63172"/>
            </a:xfrm>
            <a:custGeom>
              <a:avLst/>
              <a:gdLst/>
              <a:ahLst/>
              <a:cxnLst/>
              <a:rect l="0" t="0" r="0" b="0"/>
              <a:pathLst>
                <a:path w="178985" h="63172">
                  <a:moveTo>
                    <a:pt x="0" y="63171"/>
                  </a:moveTo>
                  <a:lnTo>
                    <a:pt x="63428" y="45212"/>
                  </a:lnTo>
                  <a:lnTo>
                    <a:pt x="126364" y="24530"/>
                  </a:lnTo>
                  <a:lnTo>
                    <a:pt x="162222" y="10521"/>
                  </a:lnTo>
                  <a:lnTo>
                    <a:pt x="17898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7885845" y="5733096"/>
              <a:ext cx="21058" cy="200042"/>
            </a:xfrm>
            <a:custGeom>
              <a:avLst/>
              <a:gdLst/>
              <a:ahLst/>
              <a:cxnLst/>
              <a:rect l="0" t="0" r="0" b="0"/>
              <a:pathLst>
                <a:path w="21058" h="200042">
                  <a:moveTo>
                    <a:pt x="0" y="0"/>
                  </a:moveTo>
                  <a:lnTo>
                    <a:pt x="7235" y="27556"/>
                  </a:lnTo>
                  <a:lnTo>
                    <a:pt x="12998" y="90018"/>
                  </a:lnTo>
                  <a:lnTo>
                    <a:pt x="18669" y="145995"/>
                  </a:lnTo>
                  <a:lnTo>
                    <a:pt x="21057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8001866" y="5698737"/>
              <a:ext cx="198455" cy="446689"/>
            </a:xfrm>
            <a:custGeom>
              <a:avLst/>
              <a:gdLst/>
              <a:ahLst/>
              <a:cxnLst/>
              <a:rect l="0" t="0" r="0" b="0"/>
              <a:pathLst>
                <a:path w="198455" h="446689">
                  <a:moveTo>
                    <a:pt x="147192" y="13302"/>
                  </a:moveTo>
                  <a:lnTo>
                    <a:pt x="136013" y="2124"/>
                  </a:lnTo>
                  <a:lnTo>
                    <a:pt x="128041" y="0"/>
                  </a:lnTo>
                  <a:lnTo>
                    <a:pt x="106705" y="761"/>
                  </a:lnTo>
                  <a:lnTo>
                    <a:pt x="87863" y="8118"/>
                  </a:lnTo>
                  <a:lnTo>
                    <a:pt x="35112" y="52219"/>
                  </a:lnTo>
                  <a:lnTo>
                    <a:pt x="1858" y="114292"/>
                  </a:lnTo>
                  <a:lnTo>
                    <a:pt x="0" y="126252"/>
                  </a:lnTo>
                  <a:lnTo>
                    <a:pt x="4174" y="148900"/>
                  </a:lnTo>
                  <a:lnTo>
                    <a:pt x="12072" y="155173"/>
                  </a:lnTo>
                  <a:lnTo>
                    <a:pt x="36446" y="159024"/>
                  </a:lnTo>
                  <a:lnTo>
                    <a:pt x="57416" y="153717"/>
                  </a:lnTo>
                  <a:lnTo>
                    <a:pt x="85496" y="134455"/>
                  </a:lnTo>
                  <a:lnTo>
                    <a:pt x="103394" y="116281"/>
                  </a:lnTo>
                  <a:lnTo>
                    <a:pt x="134087" y="60052"/>
                  </a:lnTo>
                  <a:lnTo>
                    <a:pt x="148898" y="25204"/>
                  </a:lnTo>
                  <a:lnTo>
                    <a:pt x="151839" y="23576"/>
                  </a:lnTo>
                  <a:lnTo>
                    <a:pt x="153799" y="28341"/>
                  </a:lnTo>
                  <a:lnTo>
                    <a:pt x="162534" y="83603"/>
                  </a:lnTo>
                  <a:lnTo>
                    <a:pt x="175525" y="138063"/>
                  </a:lnTo>
                  <a:lnTo>
                    <a:pt x="192849" y="200989"/>
                  </a:lnTo>
                  <a:lnTo>
                    <a:pt x="198454" y="256484"/>
                  </a:lnTo>
                  <a:lnTo>
                    <a:pt x="197085" y="314903"/>
                  </a:lnTo>
                  <a:lnTo>
                    <a:pt x="179967" y="368455"/>
                  </a:lnTo>
                  <a:lnTo>
                    <a:pt x="162362" y="405142"/>
                  </a:lnTo>
                  <a:lnTo>
                    <a:pt x="144576" y="428439"/>
                  </a:lnTo>
                  <a:lnTo>
                    <a:pt x="124971" y="442692"/>
                  </a:lnTo>
                  <a:lnTo>
                    <a:pt x="117170" y="445791"/>
                  </a:lnTo>
                  <a:lnTo>
                    <a:pt x="110799" y="446688"/>
                  </a:lnTo>
                  <a:lnTo>
                    <a:pt x="94549" y="4449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8243814" y="5585697"/>
              <a:ext cx="273742" cy="305327"/>
            </a:xfrm>
            <a:custGeom>
              <a:avLst/>
              <a:gdLst/>
              <a:ahLst/>
              <a:cxnLst/>
              <a:rect l="0" t="0" r="0" b="0"/>
              <a:pathLst>
                <a:path w="273742" h="305327">
                  <a:moveTo>
                    <a:pt x="0" y="0"/>
                  </a:moveTo>
                  <a:lnTo>
                    <a:pt x="34747" y="37087"/>
                  </a:lnTo>
                  <a:lnTo>
                    <a:pt x="55644" y="90541"/>
                  </a:lnTo>
                  <a:lnTo>
                    <a:pt x="68920" y="144444"/>
                  </a:lnTo>
                  <a:lnTo>
                    <a:pt x="72755" y="200151"/>
                  </a:lnTo>
                  <a:lnTo>
                    <a:pt x="70299" y="239068"/>
                  </a:lnTo>
                  <a:lnTo>
                    <a:pt x="58044" y="292269"/>
                  </a:lnTo>
                  <a:lnTo>
                    <a:pt x="70972" y="234081"/>
                  </a:lnTo>
                  <a:lnTo>
                    <a:pt x="93429" y="173719"/>
                  </a:lnTo>
                  <a:lnTo>
                    <a:pt x="133552" y="111336"/>
                  </a:lnTo>
                  <a:lnTo>
                    <a:pt x="165653" y="88491"/>
                  </a:lnTo>
                  <a:lnTo>
                    <a:pt x="177116" y="85900"/>
                  </a:lnTo>
                  <a:lnTo>
                    <a:pt x="199211" y="89260"/>
                  </a:lnTo>
                  <a:lnTo>
                    <a:pt x="220729" y="104792"/>
                  </a:lnTo>
                  <a:lnTo>
                    <a:pt x="231380" y="115485"/>
                  </a:lnTo>
                  <a:lnTo>
                    <a:pt x="246335" y="146083"/>
                  </a:lnTo>
                  <a:lnTo>
                    <a:pt x="258212" y="202771"/>
                  </a:lnTo>
                  <a:lnTo>
                    <a:pt x="264850" y="257782"/>
                  </a:lnTo>
                  <a:lnTo>
                    <a:pt x="273741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8643896" y="5554112"/>
              <a:ext cx="31587" cy="336912"/>
            </a:xfrm>
            <a:custGeom>
              <a:avLst/>
              <a:gdLst/>
              <a:ahLst/>
              <a:cxnLst/>
              <a:rect l="0" t="0" r="0" b="0"/>
              <a:pathLst>
                <a:path w="31587" h="336912">
                  <a:moveTo>
                    <a:pt x="31586" y="0"/>
                  </a:moveTo>
                  <a:lnTo>
                    <a:pt x="31586" y="52050"/>
                  </a:lnTo>
                  <a:lnTo>
                    <a:pt x="28467" y="105109"/>
                  </a:lnTo>
                  <a:lnTo>
                    <a:pt x="23253" y="154755"/>
                  </a:lnTo>
                  <a:lnTo>
                    <a:pt x="21491" y="213453"/>
                  </a:lnTo>
                  <a:lnTo>
                    <a:pt x="15597" y="267186"/>
                  </a:lnTo>
                  <a:lnTo>
                    <a:pt x="2863" y="325303"/>
                  </a:lnTo>
                  <a:lnTo>
                    <a:pt x="0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8622840" y="5669925"/>
              <a:ext cx="221099" cy="10530"/>
            </a:xfrm>
            <a:custGeom>
              <a:avLst/>
              <a:gdLst/>
              <a:ahLst/>
              <a:cxnLst/>
              <a:rect l="0" t="0" r="0" b="0"/>
              <a:pathLst>
                <a:path w="221099" h="10530">
                  <a:moveTo>
                    <a:pt x="0" y="0"/>
                  </a:moveTo>
                  <a:lnTo>
                    <a:pt x="58617" y="9065"/>
                  </a:lnTo>
                  <a:lnTo>
                    <a:pt x="110174" y="10095"/>
                  </a:lnTo>
                  <a:lnTo>
                    <a:pt x="169904" y="10400"/>
                  </a:lnTo>
                  <a:lnTo>
                    <a:pt x="221098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5" name="Freeform 544"/>
          <p:cNvSpPr/>
          <p:nvPr/>
        </p:nvSpPr>
        <p:spPr>
          <a:xfrm>
            <a:off x="273741" y="9357637"/>
            <a:ext cx="1589804" cy="105246"/>
          </a:xfrm>
          <a:custGeom>
            <a:avLst/>
            <a:gdLst/>
            <a:ahLst/>
            <a:cxnLst/>
            <a:rect l="0" t="0" r="0" b="0"/>
            <a:pathLst>
              <a:path w="1589804" h="105246">
                <a:moveTo>
                  <a:pt x="1589803" y="21017"/>
                </a:moveTo>
                <a:lnTo>
                  <a:pt x="1552325" y="12684"/>
                </a:lnTo>
                <a:lnTo>
                  <a:pt x="1495312" y="10922"/>
                </a:lnTo>
                <a:lnTo>
                  <a:pt x="1443367" y="3339"/>
                </a:lnTo>
                <a:lnTo>
                  <a:pt x="1389259" y="628"/>
                </a:lnTo>
                <a:lnTo>
                  <a:pt x="1333510" y="92"/>
                </a:lnTo>
                <a:lnTo>
                  <a:pt x="1285877" y="0"/>
                </a:lnTo>
                <a:lnTo>
                  <a:pt x="1234719" y="5561"/>
                </a:lnTo>
                <a:lnTo>
                  <a:pt x="1182516" y="9028"/>
                </a:lnTo>
                <a:lnTo>
                  <a:pt x="1126946" y="17436"/>
                </a:lnTo>
                <a:lnTo>
                  <a:pt x="1068309" y="23429"/>
                </a:lnTo>
                <a:lnTo>
                  <a:pt x="1005471" y="29943"/>
                </a:lnTo>
                <a:lnTo>
                  <a:pt x="946005" y="36660"/>
                </a:lnTo>
                <a:lnTo>
                  <a:pt x="883932" y="40471"/>
                </a:lnTo>
                <a:lnTo>
                  <a:pt x="826675" y="47188"/>
                </a:lnTo>
                <a:lnTo>
                  <a:pt x="767076" y="50999"/>
                </a:lnTo>
                <a:lnTo>
                  <a:pt x="704964" y="57717"/>
                </a:lnTo>
                <a:lnTo>
                  <a:pt x="642106" y="61527"/>
                </a:lnTo>
                <a:lnTo>
                  <a:pt x="579691" y="70050"/>
                </a:lnTo>
                <a:lnTo>
                  <a:pt x="527000" y="73759"/>
                </a:lnTo>
                <a:lnTo>
                  <a:pt x="469737" y="81781"/>
                </a:lnTo>
                <a:lnTo>
                  <a:pt x="413972" y="89302"/>
                </a:lnTo>
                <a:lnTo>
                  <a:pt x="363254" y="93112"/>
                </a:lnTo>
                <a:lnTo>
                  <a:pt x="309362" y="94241"/>
                </a:lnTo>
                <a:lnTo>
                  <a:pt x="245985" y="95792"/>
                </a:lnTo>
                <a:lnTo>
                  <a:pt x="196757" y="101924"/>
                </a:lnTo>
                <a:lnTo>
                  <a:pt x="137608" y="104589"/>
                </a:lnTo>
                <a:lnTo>
                  <a:pt x="75275" y="105116"/>
                </a:lnTo>
                <a:lnTo>
                  <a:pt x="13148" y="105228"/>
                </a:lnTo>
                <a:lnTo>
                  <a:pt x="0" y="1052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5" name="Group 554"/>
          <p:cNvGrpSpPr/>
          <p:nvPr/>
        </p:nvGrpSpPr>
        <p:grpSpPr>
          <a:xfrm>
            <a:off x="242155" y="9357597"/>
            <a:ext cx="2426777" cy="533372"/>
            <a:chOff x="242155" y="9357597"/>
            <a:chExt cx="2426777" cy="533372"/>
          </a:xfrm>
        </p:grpSpPr>
        <p:sp>
          <p:nvSpPr>
            <p:cNvPr id="546" name="Freeform 545"/>
            <p:cNvSpPr/>
            <p:nvPr/>
          </p:nvSpPr>
          <p:spPr>
            <a:xfrm>
              <a:off x="242155" y="9852437"/>
              <a:ext cx="1021266" cy="38532"/>
            </a:xfrm>
            <a:custGeom>
              <a:avLst/>
              <a:gdLst/>
              <a:ahLst/>
              <a:cxnLst/>
              <a:rect l="0" t="0" r="0" b="0"/>
              <a:pathLst>
                <a:path w="1021266" h="38532">
                  <a:moveTo>
                    <a:pt x="0" y="21056"/>
                  </a:moveTo>
                  <a:lnTo>
                    <a:pt x="42692" y="24176"/>
                  </a:lnTo>
                  <a:lnTo>
                    <a:pt x="95521" y="30121"/>
                  </a:lnTo>
                  <a:lnTo>
                    <a:pt x="153876" y="38531"/>
                  </a:lnTo>
                  <a:lnTo>
                    <a:pt x="207344" y="38286"/>
                  </a:lnTo>
                  <a:lnTo>
                    <a:pt x="263225" y="32908"/>
                  </a:lnTo>
                  <a:lnTo>
                    <a:pt x="318979" y="31977"/>
                  </a:lnTo>
                  <a:lnTo>
                    <a:pt x="362477" y="28640"/>
                  </a:lnTo>
                  <a:lnTo>
                    <a:pt x="407936" y="24427"/>
                  </a:lnTo>
                  <a:lnTo>
                    <a:pt x="451537" y="22554"/>
                  </a:lnTo>
                  <a:lnTo>
                    <a:pt x="494311" y="21722"/>
                  </a:lnTo>
                  <a:lnTo>
                    <a:pt x="537889" y="21353"/>
                  </a:lnTo>
                  <a:lnTo>
                    <a:pt x="584553" y="21187"/>
                  </a:lnTo>
                  <a:lnTo>
                    <a:pt x="640094" y="21095"/>
                  </a:lnTo>
                  <a:lnTo>
                    <a:pt x="697365" y="21068"/>
                  </a:lnTo>
                  <a:lnTo>
                    <a:pt x="757893" y="13824"/>
                  </a:lnTo>
                  <a:lnTo>
                    <a:pt x="813767" y="11504"/>
                  </a:lnTo>
                  <a:lnTo>
                    <a:pt x="872436" y="9648"/>
                  </a:lnTo>
                  <a:lnTo>
                    <a:pt x="921665" y="3378"/>
                  </a:lnTo>
                  <a:lnTo>
                    <a:pt x="983870" y="667"/>
                  </a:lnTo>
                  <a:lnTo>
                    <a:pt x="102126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1765346" y="9389183"/>
              <a:ext cx="329826" cy="313409"/>
            </a:xfrm>
            <a:custGeom>
              <a:avLst/>
              <a:gdLst/>
              <a:ahLst/>
              <a:cxnLst/>
              <a:rect l="0" t="0" r="0" b="0"/>
              <a:pathLst>
                <a:path w="329826" h="313409">
                  <a:moveTo>
                    <a:pt x="98198" y="73699"/>
                  </a:moveTo>
                  <a:lnTo>
                    <a:pt x="77955" y="128840"/>
                  </a:lnTo>
                  <a:lnTo>
                    <a:pt x="60448" y="191869"/>
                  </a:lnTo>
                  <a:lnTo>
                    <a:pt x="42605" y="243660"/>
                  </a:lnTo>
                  <a:lnTo>
                    <a:pt x="16897" y="293015"/>
                  </a:lnTo>
                  <a:lnTo>
                    <a:pt x="11242" y="297119"/>
                  </a:lnTo>
                  <a:lnTo>
                    <a:pt x="6302" y="296344"/>
                  </a:lnTo>
                  <a:lnTo>
                    <a:pt x="1839" y="292319"/>
                  </a:lnTo>
                  <a:lnTo>
                    <a:pt x="0" y="272249"/>
                  </a:lnTo>
                  <a:lnTo>
                    <a:pt x="8351" y="222883"/>
                  </a:lnTo>
                  <a:lnTo>
                    <a:pt x="33016" y="168690"/>
                  </a:lnTo>
                  <a:lnTo>
                    <a:pt x="54257" y="126387"/>
                  </a:lnTo>
                  <a:lnTo>
                    <a:pt x="94836" y="77829"/>
                  </a:lnTo>
                  <a:lnTo>
                    <a:pt x="102976" y="74112"/>
                  </a:lnTo>
                  <a:lnTo>
                    <a:pt x="121379" y="73103"/>
                  </a:lnTo>
                  <a:lnTo>
                    <a:pt x="128860" y="77981"/>
                  </a:lnTo>
                  <a:lnTo>
                    <a:pt x="140291" y="95880"/>
                  </a:lnTo>
                  <a:lnTo>
                    <a:pt x="147715" y="149032"/>
                  </a:lnTo>
                  <a:lnTo>
                    <a:pt x="149451" y="193358"/>
                  </a:lnTo>
                  <a:lnTo>
                    <a:pt x="147309" y="251873"/>
                  </a:lnTo>
                  <a:lnTo>
                    <a:pt x="141694" y="308675"/>
                  </a:lnTo>
                  <a:lnTo>
                    <a:pt x="142403" y="313408"/>
                  </a:lnTo>
                  <a:lnTo>
                    <a:pt x="144046" y="311884"/>
                  </a:lnTo>
                  <a:lnTo>
                    <a:pt x="161697" y="258820"/>
                  </a:lnTo>
                  <a:lnTo>
                    <a:pt x="181061" y="206193"/>
                  </a:lnTo>
                  <a:lnTo>
                    <a:pt x="207416" y="150736"/>
                  </a:lnTo>
                  <a:lnTo>
                    <a:pt x="235152" y="97842"/>
                  </a:lnTo>
                  <a:lnTo>
                    <a:pt x="250314" y="76240"/>
                  </a:lnTo>
                  <a:lnTo>
                    <a:pt x="308120" y="16197"/>
                  </a:lnTo>
                  <a:lnTo>
                    <a:pt x="32982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2032640" y="9574609"/>
              <a:ext cx="104646" cy="88315"/>
            </a:xfrm>
            <a:custGeom>
              <a:avLst/>
              <a:gdLst/>
              <a:ahLst/>
              <a:cxnLst/>
              <a:rect l="0" t="0" r="0" b="0"/>
              <a:pathLst>
                <a:path w="104646" h="88315">
                  <a:moveTo>
                    <a:pt x="83588" y="56729"/>
                  </a:moveTo>
                  <a:lnTo>
                    <a:pt x="68934" y="7177"/>
                  </a:lnTo>
                  <a:lnTo>
                    <a:pt x="62120" y="1467"/>
                  </a:lnTo>
                  <a:lnTo>
                    <a:pt x="52899" y="0"/>
                  </a:lnTo>
                  <a:lnTo>
                    <a:pt x="42071" y="1362"/>
                  </a:lnTo>
                  <a:lnTo>
                    <a:pt x="33683" y="5780"/>
                  </a:lnTo>
                  <a:lnTo>
                    <a:pt x="2075" y="47810"/>
                  </a:lnTo>
                  <a:lnTo>
                    <a:pt x="0" y="56632"/>
                  </a:lnTo>
                  <a:lnTo>
                    <a:pt x="957" y="64854"/>
                  </a:lnTo>
                  <a:lnTo>
                    <a:pt x="3934" y="72674"/>
                  </a:lnTo>
                  <a:lnTo>
                    <a:pt x="8258" y="75548"/>
                  </a:lnTo>
                  <a:lnTo>
                    <a:pt x="13481" y="75124"/>
                  </a:lnTo>
                  <a:lnTo>
                    <a:pt x="25523" y="68414"/>
                  </a:lnTo>
                  <a:lnTo>
                    <a:pt x="59232" y="38409"/>
                  </a:lnTo>
                  <a:lnTo>
                    <a:pt x="80141" y="6717"/>
                  </a:lnTo>
                  <a:lnTo>
                    <a:pt x="84800" y="3500"/>
                  </a:lnTo>
                  <a:lnTo>
                    <a:pt x="87905" y="6035"/>
                  </a:lnTo>
                  <a:lnTo>
                    <a:pt x="91356" y="21330"/>
                  </a:lnTo>
                  <a:lnTo>
                    <a:pt x="101110" y="83146"/>
                  </a:lnTo>
                  <a:lnTo>
                    <a:pt x="102288" y="86039"/>
                  </a:lnTo>
                  <a:lnTo>
                    <a:pt x="104645" y="883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2179399" y="9452353"/>
              <a:ext cx="63172" cy="189515"/>
            </a:xfrm>
            <a:custGeom>
              <a:avLst/>
              <a:gdLst/>
              <a:ahLst/>
              <a:cxnLst/>
              <a:rect l="0" t="0" r="0" b="0"/>
              <a:pathLst>
                <a:path w="63172" h="189515">
                  <a:moveTo>
                    <a:pt x="63171" y="0"/>
                  </a:moveTo>
                  <a:lnTo>
                    <a:pt x="35660" y="63428"/>
                  </a:lnTo>
                  <a:lnTo>
                    <a:pt x="17622" y="121436"/>
                  </a:lnTo>
                  <a:lnTo>
                    <a:pt x="3129" y="172099"/>
                  </a:lnTo>
                  <a:lnTo>
                    <a:pt x="0" y="1895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2158342" y="9510724"/>
              <a:ext cx="138521" cy="131144"/>
            </a:xfrm>
            <a:custGeom>
              <a:avLst/>
              <a:gdLst/>
              <a:ahLst/>
              <a:cxnLst/>
              <a:rect l="0" t="0" r="0" b="0"/>
              <a:pathLst>
                <a:path w="138521" h="131144">
                  <a:moveTo>
                    <a:pt x="0" y="25857"/>
                  </a:moveTo>
                  <a:lnTo>
                    <a:pt x="55045" y="7900"/>
                  </a:lnTo>
                  <a:lnTo>
                    <a:pt x="91829" y="0"/>
                  </a:lnTo>
                  <a:lnTo>
                    <a:pt x="114512" y="1887"/>
                  </a:lnTo>
                  <a:lnTo>
                    <a:pt x="123135" y="6368"/>
                  </a:lnTo>
                  <a:lnTo>
                    <a:pt x="135835" y="20705"/>
                  </a:lnTo>
                  <a:lnTo>
                    <a:pt x="138520" y="29442"/>
                  </a:lnTo>
                  <a:lnTo>
                    <a:pt x="138384" y="48507"/>
                  </a:lnTo>
                  <a:lnTo>
                    <a:pt x="122349" y="110225"/>
                  </a:lnTo>
                  <a:lnTo>
                    <a:pt x="115814" y="1311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2368912" y="9494700"/>
              <a:ext cx="97507" cy="123233"/>
            </a:xfrm>
            <a:custGeom>
              <a:avLst/>
              <a:gdLst/>
              <a:ahLst/>
              <a:cxnLst/>
              <a:rect l="0" t="0" r="0" b="0"/>
              <a:pathLst>
                <a:path w="97507" h="123233">
                  <a:moveTo>
                    <a:pt x="21057" y="52410"/>
                  </a:moveTo>
                  <a:lnTo>
                    <a:pt x="9879" y="63589"/>
                  </a:lnTo>
                  <a:lnTo>
                    <a:pt x="4390" y="81555"/>
                  </a:lnTo>
                  <a:lnTo>
                    <a:pt x="2927" y="92897"/>
                  </a:lnTo>
                  <a:lnTo>
                    <a:pt x="7540" y="111738"/>
                  </a:lnTo>
                  <a:lnTo>
                    <a:pt x="12046" y="120038"/>
                  </a:lnTo>
                  <a:lnTo>
                    <a:pt x="18559" y="123232"/>
                  </a:lnTo>
                  <a:lnTo>
                    <a:pt x="26411" y="123021"/>
                  </a:lnTo>
                  <a:lnTo>
                    <a:pt x="35155" y="120540"/>
                  </a:lnTo>
                  <a:lnTo>
                    <a:pt x="64229" y="100283"/>
                  </a:lnTo>
                  <a:lnTo>
                    <a:pt x="83891" y="72054"/>
                  </a:lnTo>
                  <a:lnTo>
                    <a:pt x="97126" y="35874"/>
                  </a:lnTo>
                  <a:lnTo>
                    <a:pt x="97506" y="25009"/>
                  </a:lnTo>
                  <a:lnTo>
                    <a:pt x="91689" y="6696"/>
                  </a:lnTo>
                  <a:lnTo>
                    <a:pt x="85693" y="2047"/>
                  </a:lnTo>
                  <a:lnTo>
                    <a:pt x="78186" y="117"/>
                  </a:lnTo>
                  <a:lnTo>
                    <a:pt x="69671" y="0"/>
                  </a:lnTo>
                  <a:lnTo>
                    <a:pt x="35331" y="11015"/>
                  </a:lnTo>
                  <a:lnTo>
                    <a:pt x="0" y="313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2523895" y="9492113"/>
              <a:ext cx="145037" cy="107640"/>
            </a:xfrm>
            <a:custGeom>
              <a:avLst/>
              <a:gdLst/>
              <a:ahLst/>
              <a:cxnLst/>
              <a:rect l="0" t="0" r="0" b="0"/>
              <a:pathLst>
                <a:path w="145037" h="107640">
                  <a:moveTo>
                    <a:pt x="24001" y="86583"/>
                  </a:moveTo>
                  <a:lnTo>
                    <a:pt x="12823" y="97761"/>
                  </a:lnTo>
                  <a:lnTo>
                    <a:pt x="8361" y="97544"/>
                  </a:lnTo>
                  <a:lnTo>
                    <a:pt x="4215" y="93890"/>
                  </a:lnTo>
                  <a:lnTo>
                    <a:pt x="282" y="87945"/>
                  </a:lnTo>
                  <a:lnTo>
                    <a:pt x="0" y="79302"/>
                  </a:lnTo>
                  <a:lnTo>
                    <a:pt x="5925" y="57220"/>
                  </a:lnTo>
                  <a:lnTo>
                    <a:pt x="28004" y="24070"/>
                  </a:lnTo>
                  <a:lnTo>
                    <a:pt x="49957" y="8885"/>
                  </a:lnTo>
                  <a:lnTo>
                    <a:pt x="62362" y="3199"/>
                  </a:lnTo>
                  <a:lnTo>
                    <a:pt x="88624" y="0"/>
                  </a:lnTo>
                  <a:lnTo>
                    <a:pt x="102178" y="784"/>
                  </a:lnTo>
                  <a:lnTo>
                    <a:pt x="123477" y="11015"/>
                  </a:lnTo>
                  <a:lnTo>
                    <a:pt x="132433" y="18657"/>
                  </a:lnTo>
                  <a:lnTo>
                    <a:pt x="142383" y="42745"/>
                  </a:lnTo>
                  <a:lnTo>
                    <a:pt x="145036" y="57358"/>
                  </a:lnTo>
                  <a:lnTo>
                    <a:pt x="143296" y="69439"/>
                  </a:lnTo>
                  <a:lnTo>
                    <a:pt x="118758" y="10763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2463668" y="935759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1905658" y="9700074"/>
              <a:ext cx="747524" cy="25983"/>
            </a:xfrm>
            <a:custGeom>
              <a:avLst/>
              <a:gdLst/>
              <a:ahLst/>
              <a:cxnLst/>
              <a:rect l="0" t="0" r="0" b="0"/>
              <a:pathLst>
                <a:path w="747524" h="25983">
                  <a:moveTo>
                    <a:pt x="747523" y="15492"/>
                  </a:moveTo>
                  <a:lnTo>
                    <a:pt x="688906" y="15492"/>
                  </a:lnTo>
                  <a:lnTo>
                    <a:pt x="627497" y="16662"/>
                  </a:lnTo>
                  <a:lnTo>
                    <a:pt x="569093" y="23825"/>
                  </a:lnTo>
                  <a:lnTo>
                    <a:pt x="514111" y="25370"/>
                  </a:lnTo>
                  <a:lnTo>
                    <a:pt x="465970" y="25732"/>
                  </a:lnTo>
                  <a:lnTo>
                    <a:pt x="417278" y="25892"/>
                  </a:lnTo>
                  <a:lnTo>
                    <a:pt x="360594" y="25982"/>
                  </a:lnTo>
                  <a:lnTo>
                    <a:pt x="297180" y="24843"/>
                  </a:lnTo>
                  <a:lnTo>
                    <a:pt x="243251" y="17613"/>
                  </a:lnTo>
                  <a:lnTo>
                    <a:pt x="182451" y="7808"/>
                  </a:lnTo>
                  <a:lnTo>
                    <a:pt x="127369" y="2686"/>
                  </a:lnTo>
                  <a:lnTo>
                    <a:pt x="74004" y="0"/>
                  </a:lnTo>
                  <a:lnTo>
                    <a:pt x="30506" y="6612"/>
                  </a:lnTo>
                  <a:lnTo>
                    <a:pt x="0" y="15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7" name="Group 566"/>
          <p:cNvGrpSpPr/>
          <p:nvPr/>
        </p:nvGrpSpPr>
        <p:grpSpPr>
          <a:xfrm>
            <a:off x="4832581" y="5647025"/>
            <a:ext cx="1835231" cy="631711"/>
            <a:chOff x="4832581" y="5647025"/>
            <a:chExt cx="1835231" cy="631711"/>
          </a:xfrm>
        </p:grpSpPr>
        <p:sp>
          <p:nvSpPr>
            <p:cNvPr id="556" name="Freeform 555"/>
            <p:cNvSpPr/>
            <p:nvPr/>
          </p:nvSpPr>
          <p:spPr>
            <a:xfrm>
              <a:off x="5085264" y="5647025"/>
              <a:ext cx="16596" cy="200043"/>
            </a:xfrm>
            <a:custGeom>
              <a:avLst/>
              <a:gdLst/>
              <a:ahLst/>
              <a:cxnLst/>
              <a:rect l="0" t="0" r="0" b="0"/>
              <a:pathLst>
                <a:path w="16596" h="200043">
                  <a:moveTo>
                    <a:pt x="10529" y="0"/>
                  </a:moveTo>
                  <a:lnTo>
                    <a:pt x="13648" y="54145"/>
                  </a:lnTo>
                  <a:lnTo>
                    <a:pt x="16595" y="80217"/>
                  </a:lnTo>
                  <a:lnTo>
                    <a:pt x="11559" y="141932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4832581" y="5837269"/>
              <a:ext cx="442197" cy="46973"/>
            </a:xfrm>
            <a:custGeom>
              <a:avLst/>
              <a:gdLst/>
              <a:ahLst/>
              <a:cxnLst/>
              <a:rect l="0" t="0" r="0" b="0"/>
              <a:pathLst>
                <a:path w="442197" h="46973">
                  <a:moveTo>
                    <a:pt x="0" y="41383"/>
                  </a:moveTo>
                  <a:lnTo>
                    <a:pt x="16767" y="46972"/>
                  </a:lnTo>
                  <a:lnTo>
                    <a:pt x="49551" y="44859"/>
                  </a:lnTo>
                  <a:lnTo>
                    <a:pt x="97655" y="33665"/>
                  </a:lnTo>
                  <a:lnTo>
                    <a:pt x="151377" y="23629"/>
                  </a:lnTo>
                  <a:lnTo>
                    <a:pt x="211748" y="14416"/>
                  </a:lnTo>
                  <a:lnTo>
                    <a:pt x="270580" y="9997"/>
                  </a:lnTo>
                  <a:lnTo>
                    <a:pt x="333037" y="1735"/>
                  </a:lnTo>
                  <a:lnTo>
                    <a:pt x="385287" y="0"/>
                  </a:lnTo>
                  <a:lnTo>
                    <a:pt x="421045" y="2606"/>
                  </a:lnTo>
                  <a:lnTo>
                    <a:pt x="442196" y="9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5028406" y="5973409"/>
              <a:ext cx="120030" cy="187194"/>
            </a:xfrm>
            <a:custGeom>
              <a:avLst/>
              <a:gdLst/>
              <a:ahLst/>
              <a:cxnLst/>
              <a:rect l="0" t="0" r="0" b="0"/>
              <a:pathLst>
                <a:path w="120030" h="187194">
                  <a:moveTo>
                    <a:pt x="14744" y="0"/>
                  </a:moveTo>
                  <a:lnTo>
                    <a:pt x="9155" y="16768"/>
                  </a:lnTo>
                  <a:lnTo>
                    <a:pt x="13199" y="75445"/>
                  </a:lnTo>
                  <a:lnTo>
                    <a:pt x="8850" y="135786"/>
                  </a:lnTo>
                  <a:lnTo>
                    <a:pt x="0" y="175544"/>
                  </a:lnTo>
                  <a:lnTo>
                    <a:pt x="1405" y="182540"/>
                  </a:lnTo>
                  <a:lnTo>
                    <a:pt x="5852" y="186034"/>
                  </a:lnTo>
                  <a:lnTo>
                    <a:pt x="12325" y="187193"/>
                  </a:lnTo>
                  <a:lnTo>
                    <a:pt x="66260" y="169421"/>
                  </a:lnTo>
                  <a:lnTo>
                    <a:pt x="120029" y="1473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5169685" y="6004994"/>
              <a:ext cx="10337" cy="273742"/>
            </a:xfrm>
            <a:custGeom>
              <a:avLst/>
              <a:gdLst/>
              <a:ahLst/>
              <a:cxnLst/>
              <a:rect l="0" t="0" r="0" b="0"/>
              <a:pathLst>
                <a:path w="10337" h="273742">
                  <a:moveTo>
                    <a:pt x="10336" y="0"/>
                  </a:moveTo>
                  <a:lnTo>
                    <a:pt x="2003" y="48931"/>
                  </a:lnTo>
                  <a:lnTo>
                    <a:pt x="458" y="103016"/>
                  </a:lnTo>
                  <a:lnTo>
                    <a:pt x="0" y="164664"/>
                  </a:lnTo>
                  <a:lnTo>
                    <a:pt x="2984" y="216856"/>
                  </a:lnTo>
                  <a:lnTo>
                    <a:pt x="10336" y="2737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5337948" y="5994466"/>
              <a:ext cx="84229" cy="21058"/>
            </a:xfrm>
            <a:custGeom>
              <a:avLst/>
              <a:gdLst/>
              <a:ahLst/>
              <a:cxnLst/>
              <a:rect l="0" t="0" r="0" b="0"/>
              <a:pathLst>
                <a:path w="84229" h="21058">
                  <a:moveTo>
                    <a:pt x="0" y="21057"/>
                  </a:moveTo>
                  <a:lnTo>
                    <a:pt x="61088" y="4269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5401120" y="6089223"/>
              <a:ext cx="63171" cy="21057"/>
            </a:xfrm>
            <a:custGeom>
              <a:avLst/>
              <a:gdLst/>
              <a:ahLst/>
              <a:cxnLst/>
              <a:rect l="0" t="0" r="0" b="0"/>
              <a:pathLst>
                <a:path w="63171" h="21057">
                  <a:moveTo>
                    <a:pt x="0" y="21056"/>
                  </a:moveTo>
                  <a:lnTo>
                    <a:pt x="631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5810050" y="5765603"/>
              <a:ext cx="225144" cy="356289"/>
            </a:xfrm>
            <a:custGeom>
              <a:avLst/>
              <a:gdLst/>
              <a:ahLst/>
              <a:cxnLst/>
              <a:rect l="0" t="0" r="0" b="0"/>
              <a:pathLst>
                <a:path w="225144" h="356289">
                  <a:moveTo>
                    <a:pt x="12209" y="39350"/>
                  </a:moveTo>
                  <a:lnTo>
                    <a:pt x="37426" y="16473"/>
                  </a:lnTo>
                  <a:lnTo>
                    <a:pt x="56172" y="6566"/>
                  </a:lnTo>
                  <a:lnTo>
                    <a:pt x="92046" y="0"/>
                  </a:lnTo>
                  <a:lnTo>
                    <a:pt x="132311" y="3644"/>
                  </a:lnTo>
                  <a:lnTo>
                    <a:pt x="156835" y="15292"/>
                  </a:lnTo>
                  <a:lnTo>
                    <a:pt x="168288" y="23311"/>
                  </a:lnTo>
                  <a:lnTo>
                    <a:pt x="184133" y="44700"/>
                  </a:lnTo>
                  <a:lnTo>
                    <a:pt x="189996" y="56955"/>
                  </a:lnTo>
                  <a:lnTo>
                    <a:pt x="192659" y="107737"/>
                  </a:lnTo>
                  <a:lnTo>
                    <a:pt x="186039" y="167238"/>
                  </a:lnTo>
                  <a:lnTo>
                    <a:pt x="166085" y="225009"/>
                  </a:lnTo>
                  <a:lnTo>
                    <a:pt x="140372" y="280998"/>
                  </a:lnTo>
                  <a:lnTo>
                    <a:pt x="99799" y="329978"/>
                  </a:lnTo>
                  <a:lnTo>
                    <a:pt x="67668" y="351500"/>
                  </a:lnTo>
                  <a:lnTo>
                    <a:pt x="41927" y="356288"/>
                  </a:lnTo>
                  <a:lnTo>
                    <a:pt x="28511" y="355926"/>
                  </a:lnTo>
                  <a:lnTo>
                    <a:pt x="18398" y="351007"/>
                  </a:lnTo>
                  <a:lnTo>
                    <a:pt x="4042" y="333062"/>
                  </a:lnTo>
                  <a:lnTo>
                    <a:pt x="0" y="309489"/>
                  </a:lnTo>
                  <a:lnTo>
                    <a:pt x="560" y="296651"/>
                  </a:lnTo>
                  <a:lnTo>
                    <a:pt x="10542" y="273029"/>
                  </a:lnTo>
                  <a:lnTo>
                    <a:pt x="27846" y="252002"/>
                  </a:lnTo>
                  <a:lnTo>
                    <a:pt x="51134" y="234857"/>
                  </a:lnTo>
                  <a:lnTo>
                    <a:pt x="77083" y="225678"/>
                  </a:lnTo>
                  <a:lnTo>
                    <a:pt x="104213" y="222768"/>
                  </a:lnTo>
                  <a:lnTo>
                    <a:pt x="144625" y="228877"/>
                  </a:lnTo>
                  <a:lnTo>
                    <a:pt x="201136" y="257865"/>
                  </a:lnTo>
                  <a:lnTo>
                    <a:pt x="216280" y="274508"/>
                  </a:lnTo>
                  <a:lnTo>
                    <a:pt x="221956" y="283860"/>
                  </a:lnTo>
                  <a:lnTo>
                    <a:pt x="225143" y="303609"/>
                  </a:lnTo>
                  <a:lnTo>
                    <a:pt x="220360" y="331338"/>
                  </a:lnTo>
                  <a:lnTo>
                    <a:pt x="212251" y="3552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6139095" y="5794425"/>
              <a:ext cx="180006" cy="276627"/>
            </a:xfrm>
            <a:custGeom>
              <a:avLst/>
              <a:gdLst/>
              <a:ahLst/>
              <a:cxnLst/>
              <a:rect l="0" t="0" r="0" b="0"/>
              <a:pathLst>
                <a:path w="180006" h="276627">
                  <a:moveTo>
                    <a:pt x="146418" y="0"/>
                  </a:moveTo>
                  <a:lnTo>
                    <a:pt x="103727" y="3119"/>
                  </a:lnTo>
                  <a:lnTo>
                    <a:pt x="41083" y="21330"/>
                  </a:lnTo>
                  <a:lnTo>
                    <a:pt x="30571" y="24748"/>
                  </a:lnTo>
                  <a:lnTo>
                    <a:pt x="15772" y="37905"/>
                  </a:lnTo>
                  <a:lnTo>
                    <a:pt x="10188" y="46327"/>
                  </a:lnTo>
                  <a:lnTo>
                    <a:pt x="2328" y="80537"/>
                  </a:lnTo>
                  <a:lnTo>
                    <a:pt x="0" y="120309"/>
                  </a:lnTo>
                  <a:lnTo>
                    <a:pt x="2013" y="126999"/>
                  </a:lnTo>
                  <a:lnTo>
                    <a:pt x="5694" y="129120"/>
                  </a:lnTo>
                  <a:lnTo>
                    <a:pt x="10489" y="128194"/>
                  </a:lnTo>
                  <a:lnTo>
                    <a:pt x="22055" y="117806"/>
                  </a:lnTo>
                  <a:lnTo>
                    <a:pt x="28414" y="110123"/>
                  </a:lnTo>
                  <a:lnTo>
                    <a:pt x="47958" y="98466"/>
                  </a:lnTo>
                  <a:lnTo>
                    <a:pt x="73412" y="90556"/>
                  </a:lnTo>
                  <a:lnTo>
                    <a:pt x="104223" y="87040"/>
                  </a:lnTo>
                  <a:lnTo>
                    <a:pt x="131175" y="91716"/>
                  </a:lnTo>
                  <a:lnTo>
                    <a:pt x="143275" y="96239"/>
                  </a:lnTo>
                  <a:lnTo>
                    <a:pt x="159839" y="110623"/>
                  </a:lnTo>
                  <a:lnTo>
                    <a:pt x="171100" y="129884"/>
                  </a:lnTo>
                  <a:lnTo>
                    <a:pt x="180005" y="154042"/>
                  </a:lnTo>
                  <a:lnTo>
                    <a:pt x="178503" y="177257"/>
                  </a:lnTo>
                  <a:lnTo>
                    <a:pt x="161384" y="213177"/>
                  </a:lnTo>
                  <a:lnTo>
                    <a:pt x="134085" y="247217"/>
                  </a:lnTo>
                  <a:lnTo>
                    <a:pt x="112861" y="263122"/>
                  </a:lnTo>
                  <a:lnTo>
                    <a:pt x="87830" y="274090"/>
                  </a:lnTo>
                  <a:lnTo>
                    <a:pt x="64227" y="276626"/>
                  </a:lnTo>
                  <a:lnTo>
                    <a:pt x="44378" y="273853"/>
                  </a:lnTo>
                  <a:lnTo>
                    <a:pt x="20076" y="263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6359213" y="5797741"/>
              <a:ext cx="128969" cy="102782"/>
            </a:xfrm>
            <a:custGeom>
              <a:avLst/>
              <a:gdLst/>
              <a:ahLst/>
              <a:cxnLst/>
              <a:rect l="0" t="0" r="0" b="0"/>
              <a:pathLst>
                <a:path w="128969" h="102782">
                  <a:moveTo>
                    <a:pt x="10528" y="28269"/>
                  </a:moveTo>
                  <a:lnTo>
                    <a:pt x="25182" y="81297"/>
                  </a:lnTo>
                  <a:lnTo>
                    <a:pt x="31996" y="89357"/>
                  </a:lnTo>
                  <a:lnTo>
                    <a:pt x="52045" y="101433"/>
                  </a:lnTo>
                  <a:lnTo>
                    <a:pt x="61602" y="102781"/>
                  </a:lnTo>
                  <a:lnTo>
                    <a:pt x="78462" y="98040"/>
                  </a:lnTo>
                  <a:lnTo>
                    <a:pt x="106696" y="82217"/>
                  </a:lnTo>
                  <a:lnTo>
                    <a:pt x="120730" y="66284"/>
                  </a:lnTo>
                  <a:lnTo>
                    <a:pt x="126110" y="57122"/>
                  </a:lnTo>
                  <a:lnTo>
                    <a:pt x="128968" y="34464"/>
                  </a:lnTo>
                  <a:lnTo>
                    <a:pt x="128093" y="21870"/>
                  </a:lnTo>
                  <a:lnTo>
                    <a:pt x="122830" y="13475"/>
                  </a:lnTo>
                  <a:lnTo>
                    <a:pt x="114641" y="7878"/>
                  </a:lnTo>
                  <a:lnTo>
                    <a:pt x="80761" y="0"/>
                  </a:lnTo>
                  <a:lnTo>
                    <a:pt x="44206" y="786"/>
                  </a:lnTo>
                  <a:lnTo>
                    <a:pt x="0" y="72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6432912" y="5752311"/>
              <a:ext cx="157929" cy="294798"/>
            </a:xfrm>
            <a:custGeom>
              <a:avLst/>
              <a:gdLst/>
              <a:ahLst/>
              <a:cxnLst/>
              <a:rect l="0" t="0" r="0" b="0"/>
              <a:pathLst>
                <a:path w="157929" h="294798">
                  <a:moveTo>
                    <a:pt x="157928" y="0"/>
                  </a:moveTo>
                  <a:lnTo>
                    <a:pt x="155588" y="34791"/>
                  </a:lnTo>
                  <a:lnTo>
                    <a:pt x="135022" y="90537"/>
                  </a:lnTo>
                  <a:lnTo>
                    <a:pt x="101533" y="146843"/>
                  </a:lnTo>
                  <a:lnTo>
                    <a:pt x="59641" y="203285"/>
                  </a:lnTo>
                  <a:lnTo>
                    <a:pt x="24564" y="258700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6565657" y="5964095"/>
              <a:ext cx="102155" cy="104397"/>
            </a:xfrm>
            <a:custGeom>
              <a:avLst/>
              <a:gdLst/>
              <a:ahLst/>
              <a:cxnLst/>
              <a:rect l="0" t="0" r="0" b="0"/>
              <a:pathLst>
                <a:path w="102155" h="104397">
                  <a:moveTo>
                    <a:pt x="14655" y="30371"/>
                  </a:moveTo>
                  <a:lnTo>
                    <a:pt x="0" y="74334"/>
                  </a:lnTo>
                  <a:lnTo>
                    <a:pt x="205" y="83076"/>
                  </a:lnTo>
                  <a:lnTo>
                    <a:pt x="6673" y="99029"/>
                  </a:lnTo>
                  <a:lnTo>
                    <a:pt x="14013" y="103049"/>
                  </a:lnTo>
                  <a:lnTo>
                    <a:pt x="34646" y="104396"/>
                  </a:lnTo>
                  <a:lnTo>
                    <a:pt x="53175" y="97976"/>
                  </a:lnTo>
                  <a:lnTo>
                    <a:pt x="69209" y="86154"/>
                  </a:lnTo>
                  <a:lnTo>
                    <a:pt x="90220" y="59768"/>
                  </a:lnTo>
                  <a:lnTo>
                    <a:pt x="100101" y="39927"/>
                  </a:lnTo>
                  <a:lnTo>
                    <a:pt x="102154" y="19410"/>
                  </a:lnTo>
                  <a:lnTo>
                    <a:pt x="101063" y="9026"/>
                  </a:lnTo>
                  <a:lnTo>
                    <a:pt x="94487" y="3273"/>
                  </a:lnTo>
                  <a:lnTo>
                    <a:pt x="71582" y="0"/>
                  </a:lnTo>
                  <a:lnTo>
                    <a:pt x="14655" y="9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8" name="Freeform 567"/>
          <p:cNvSpPr/>
          <p:nvPr/>
        </p:nvSpPr>
        <p:spPr>
          <a:xfrm>
            <a:off x="421140" y="4348511"/>
            <a:ext cx="2768644" cy="579650"/>
          </a:xfrm>
          <a:custGeom>
            <a:avLst/>
            <a:gdLst/>
            <a:ahLst/>
            <a:cxnLst/>
            <a:rect l="0" t="0" r="0" b="0"/>
            <a:pathLst>
              <a:path w="2768644" h="579650">
                <a:moveTo>
                  <a:pt x="0" y="223489"/>
                </a:moveTo>
                <a:lnTo>
                  <a:pt x="62478" y="215156"/>
                </a:lnTo>
                <a:lnTo>
                  <a:pt x="119186" y="213394"/>
                </a:lnTo>
                <a:lnTo>
                  <a:pt x="172575" y="213089"/>
                </a:lnTo>
                <a:lnTo>
                  <a:pt x="232847" y="212999"/>
                </a:lnTo>
                <a:lnTo>
                  <a:pt x="289570" y="218561"/>
                </a:lnTo>
                <a:lnTo>
                  <a:pt x="337833" y="222029"/>
                </a:lnTo>
                <a:lnTo>
                  <a:pt x="398536" y="223056"/>
                </a:lnTo>
                <a:lnTo>
                  <a:pt x="441509" y="229536"/>
                </a:lnTo>
                <a:lnTo>
                  <a:pt x="502045" y="243218"/>
                </a:lnTo>
                <a:lnTo>
                  <a:pt x="560145" y="257801"/>
                </a:lnTo>
                <a:lnTo>
                  <a:pt x="605752" y="267984"/>
                </a:lnTo>
                <a:lnTo>
                  <a:pt x="665017" y="272511"/>
                </a:lnTo>
                <a:lnTo>
                  <a:pt x="720992" y="274522"/>
                </a:lnTo>
                <a:lnTo>
                  <a:pt x="775506" y="275416"/>
                </a:lnTo>
                <a:lnTo>
                  <a:pt x="834829" y="275814"/>
                </a:lnTo>
                <a:lnTo>
                  <a:pt x="870068" y="277089"/>
                </a:lnTo>
                <a:lnTo>
                  <a:pt x="908768" y="279110"/>
                </a:lnTo>
                <a:lnTo>
                  <a:pt x="949777" y="281627"/>
                </a:lnTo>
                <a:lnTo>
                  <a:pt x="989983" y="284474"/>
                </a:lnTo>
                <a:lnTo>
                  <a:pt x="1029656" y="287542"/>
                </a:lnTo>
                <a:lnTo>
                  <a:pt x="1068973" y="290758"/>
                </a:lnTo>
                <a:lnTo>
                  <a:pt x="1106882" y="292902"/>
                </a:lnTo>
                <a:lnTo>
                  <a:pt x="1143854" y="294331"/>
                </a:lnTo>
                <a:lnTo>
                  <a:pt x="1180200" y="295283"/>
                </a:lnTo>
                <a:lnTo>
                  <a:pt x="1219638" y="295919"/>
                </a:lnTo>
                <a:lnTo>
                  <a:pt x="1261138" y="296342"/>
                </a:lnTo>
                <a:lnTo>
                  <a:pt x="1304013" y="296624"/>
                </a:lnTo>
                <a:lnTo>
                  <a:pt x="1345464" y="296812"/>
                </a:lnTo>
                <a:lnTo>
                  <a:pt x="1385966" y="296938"/>
                </a:lnTo>
                <a:lnTo>
                  <a:pt x="1425836" y="297022"/>
                </a:lnTo>
                <a:lnTo>
                  <a:pt x="1461774" y="297078"/>
                </a:lnTo>
                <a:lnTo>
                  <a:pt x="1495092" y="297114"/>
                </a:lnTo>
                <a:lnTo>
                  <a:pt x="1558238" y="297156"/>
                </a:lnTo>
                <a:lnTo>
                  <a:pt x="1621398" y="297174"/>
                </a:lnTo>
                <a:lnTo>
                  <a:pt x="1675205" y="297182"/>
                </a:lnTo>
                <a:lnTo>
                  <a:pt x="1720176" y="297186"/>
                </a:lnTo>
                <a:lnTo>
                  <a:pt x="1772971" y="297188"/>
                </a:lnTo>
                <a:lnTo>
                  <a:pt x="1823969" y="297189"/>
                </a:lnTo>
                <a:lnTo>
                  <a:pt x="1886836" y="297189"/>
                </a:lnTo>
                <a:lnTo>
                  <a:pt x="1944145" y="297189"/>
                </a:lnTo>
                <a:lnTo>
                  <a:pt x="1988274" y="297189"/>
                </a:lnTo>
                <a:lnTo>
                  <a:pt x="2050239" y="297189"/>
                </a:lnTo>
                <a:lnTo>
                  <a:pt x="2100445" y="297189"/>
                </a:lnTo>
                <a:lnTo>
                  <a:pt x="2154185" y="297189"/>
                </a:lnTo>
                <a:lnTo>
                  <a:pt x="2217422" y="297189"/>
                </a:lnTo>
                <a:lnTo>
                  <a:pt x="2267354" y="297189"/>
                </a:lnTo>
                <a:lnTo>
                  <a:pt x="2326147" y="297189"/>
                </a:lnTo>
                <a:lnTo>
                  <a:pt x="2382821" y="297189"/>
                </a:lnTo>
                <a:lnTo>
                  <a:pt x="2404730" y="290950"/>
                </a:lnTo>
                <a:lnTo>
                  <a:pt x="2467159" y="254527"/>
                </a:lnTo>
                <a:lnTo>
                  <a:pt x="2526099" y="221301"/>
                </a:lnTo>
                <a:lnTo>
                  <a:pt x="2579595" y="189349"/>
                </a:lnTo>
                <a:lnTo>
                  <a:pt x="2637823" y="160507"/>
                </a:lnTo>
                <a:lnTo>
                  <a:pt x="2688593" y="127588"/>
                </a:lnTo>
                <a:lnTo>
                  <a:pt x="2722036" y="117475"/>
                </a:lnTo>
                <a:lnTo>
                  <a:pt x="2735646" y="102672"/>
                </a:lnTo>
                <a:lnTo>
                  <a:pt x="2742083" y="100831"/>
                </a:lnTo>
                <a:lnTo>
                  <a:pt x="2748714" y="103113"/>
                </a:lnTo>
                <a:lnTo>
                  <a:pt x="2755474" y="108143"/>
                </a:lnTo>
                <a:lnTo>
                  <a:pt x="2762986" y="129330"/>
                </a:lnTo>
                <a:lnTo>
                  <a:pt x="2767808" y="185003"/>
                </a:lnTo>
                <a:lnTo>
                  <a:pt x="2768643" y="232623"/>
                </a:lnTo>
                <a:lnTo>
                  <a:pt x="2757712" y="283777"/>
                </a:lnTo>
                <a:lnTo>
                  <a:pt x="2745245" y="335979"/>
                </a:lnTo>
                <a:lnTo>
                  <a:pt x="2723316" y="389209"/>
                </a:lnTo>
                <a:lnTo>
                  <a:pt x="2702769" y="444227"/>
                </a:lnTo>
                <a:lnTo>
                  <a:pt x="2679961" y="485461"/>
                </a:lnTo>
                <a:lnTo>
                  <a:pt x="2666643" y="502138"/>
                </a:lnTo>
                <a:lnTo>
                  <a:pt x="2640447" y="514229"/>
                </a:lnTo>
                <a:lnTo>
                  <a:pt x="2589356" y="527613"/>
                </a:lnTo>
                <a:lnTo>
                  <a:pt x="2530935" y="535868"/>
                </a:lnTo>
                <a:lnTo>
                  <a:pt x="2471121" y="538315"/>
                </a:lnTo>
                <a:lnTo>
                  <a:pt x="2420643" y="539039"/>
                </a:lnTo>
                <a:lnTo>
                  <a:pt x="2368642" y="539254"/>
                </a:lnTo>
                <a:lnTo>
                  <a:pt x="2313070" y="539317"/>
                </a:lnTo>
                <a:lnTo>
                  <a:pt x="2261509" y="536217"/>
                </a:lnTo>
                <a:lnTo>
                  <a:pt x="2201467" y="524688"/>
                </a:lnTo>
                <a:lnTo>
                  <a:pt x="2140518" y="519552"/>
                </a:lnTo>
                <a:lnTo>
                  <a:pt x="2089370" y="518662"/>
                </a:lnTo>
                <a:lnTo>
                  <a:pt x="2032621" y="518398"/>
                </a:lnTo>
                <a:lnTo>
                  <a:pt x="1983961" y="518320"/>
                </a:lnTo>
                <a:lnTo>
                  <a:pt x="1933018" y="518297"/>
                </a:lnTo>
                <a:lnTo>
                  <a:pt x="1882049" y="518290"/>
                </a:lnTo>
                <a:lnTo>
                  <a:pt x="1834452" y="518288"/>
                </a:lnTo>
                <a:lnTo>
                  <a:pt x="1775765" y="518288"/>
                </a:lnTo>
                <a:lnTo>
                  <a:pt x="1730555" y="518287"/>
                </a:lnTo>
                <a:lnTo>
                  <a:pt x="1675831" y="518287"/>
                </a:lnTo>
                <a:lnTo>
                  <a:pt x="1613213" y="523876"/>
                </a:lnTo>
                <a:lnTo>
                  <a:pt x="1553975" y="527352"/>
                </a:lnTo>
                <a:lnTo>
                  <a:pt x="1511099" y="534405"/>
                </a:lnTo>
                <a:lnTo>
                  <a:pt x="1467086" y="542998"/>
                </a:lnTo>
                <a:lnTo>
                  <a:pt x="1408253" y="547835"/>
                </a:lnTo>
                <a:lnTo>
                  <a:pt x="1345718" y="549269"/>
                </a:lnTo>
                <a:lnTo>
                  <a:pt x="1299607" y="549604"/>
                </a:lnTo>
                <a:lnTo>
                  <a:pt x="1244376" y="549793"/>
                </a:lnTo>
                <a:lnTo>
                  <a:pt x="1181608" y="549849"/>
                </a:lnTo>
                <a:lnTo>
                  <a:pt x="1122326" y="549866"/>
                </a:lnTo>
                <a:lnTo>
                  <a:pt x="1067716" y="544281"/>
                </a:lnTo>
                <a:lnTo>
                  <a:pt x="1025922" y="541539"/>
                </a:lnTo>
                <a:lnTo>
                  <a:pt x="968832" y="536875"/>
                </a:lnTo>
                <a:lnTo>
                  <a:pt x="912511" y="530407"/>
                </a:lnTo>
                <a:lnTo>
                  <a:pt x="859190" y="529287"/>
                </a:lnTo>
                <a:lnTo>
                  <a:pt x="810115" y="528956"/>
                </a:lnTo>
                <a:lnTo>
                  <a:pt x="751612" y="528843"/>
                </a:lnTo>
                <a:lnTo>
                  <a:pt x="688756" y="528821"/>
                </a:lnTo>
                <a:lnTo>
                  <a:pt x="626775" y="531937"/>
                </a:lnTo>
                <a:lnTo>
                  <a:pt x="582723" y="538392"/>
                </a:lnTo>
                <a:lnTo>
                  <a:pt x="523869" y="554010"/>
                </a:lnTo>
                <a:lnTo>
                  <a:pt x="464836" y="567736"/>
                </a:lnTo>
                <a:lnTo>
                  <a:pt x="431982" y="579649"/>
                </a:lnTo>
                <a:lnTo>
                  <a:pt x="421349" y="579082"/>
                </a:lnTo>
                <a:lnTo>
                  <a:pt x="414260" y="574025"/>
                </a:lnTo>
                <a:lnTo>
                  <a:pt x="409534" y="565974"/>
                </a:lnTo>
                <a:lnTo>
                  <a:pt x="402883" y="532286"/>
                </a:lnTo>
                <a:lnTo>
                  <a:pt x="412091" y="492669"/>
                </a:lnTo>
                <a:lnTo>
                  <a:pt x="439734" y="440059"/>
                </a:lnTo>
                <a:lnTo>
                  <a:pt x="455115" y="407371"/>
                </a:lnTo>
                <a:lnTo>
                  <a:pt x="475684" y="369776"/>
                </a:lnTo>
                <a:lnTo>
                  <a:pt x="491012" y="311744"/>
                </a:lnTo>
                <a:lnTo>
                  <a:pt x="505305" y="250194"/>
                </a:lnTo>
                <a:lnTo>
                  <a:pt x="513804" y="197959"/>
                </a:lnTo>
                <a:lnTo>
                  <a:pt x="516653" y="143750"/>
                </a:lnTo>
                <a:lnTo>
                  <a:pt x="521302" y="120199"/>
                </a:lnTo>
                <a:lnTo>
                  <a:pt x="541674" y="87210"/>
                </a:lnTo>
                <a:lnTo>
                  <a:pt x="572764" y="54197"/>
                </a:lnTo>
                <a:lnTo>
                  <a:pt x="621738" y="31281"/>
                </a:lnTo>
                <a:lnTo>
                  <a:pt x="682556" y="24995"/>
                </a:lnTo>
                <a:lnTo>
                  <a:pt x="745301" y="23906"/>
                </a:lnTo>
                <a:lnTo>
                  <a:pt x="804317" y="24753"/>
                </a:lnTo>
                <a:lnTo>
                  <a:pt x="849194" y="29097"/>
                </a:lnTo>
                <a:lnTo>
                  <a:pt x="899555" y="38047"/>
                </a:lnTo>
                <a:lnTo>
                  <a:pt x="954303" y="50993"/>
                </a:lnTo>
                <a:lnTo>
                  <a:pt x="1013731" y="68445"/>
                </a:lnTo>
                <a:lnTo>
                  <a:pt x="1046657" y="75673"/>
                </a:lnTo>
                <a:lnTo>
                  <a:pt x="1081477" y="81661"/>
                </a:lnTo>
                <a:lnTo>
                  <a:pt x="1117558" y="86823"/>
                </a:lnTo>
                <a:lnTo>
                  <a:pt x="1152141" y="91434"/>
                </a:lnTo>
                <a:lnTo>
                  <a:pt x="1185724" y="95678"/>
                </a:lnTo>
                <a:lnTo>
                  <a:pt x="1218641" y="99678"/>
                </a:lnTo>
                <a:lnTo>
                  <a:pt x="1252285" y="103513"/>
                </a:lnTo>
                <a:lnTo>
                  <a:pt x="1286412" y="107240"/>
                </a:lnTo>
                <a:lnTo>
                  <a:pt x="1320862" y="110895"/>
                </a:lnTo>
                <a:lnTo>
                  <a:pt x="1356697" y="113331"/>
                </a:lnTo>
                <a:lnTo>
                  <a:pt x="1393455" y="114956"/>
                </a:lnTo>
                <a:lnTo>
                  <a:pt x="1430828" y="116039"/>
                </a:lnTo>
                <a:lnTo>
                  <a:pt x="1470952" y="116761"/>
                </a:lnTo>
                <a:lnTo>
                  <a:pt x="1512909" y="117242"/>
                </a:lnTo>
                <a:lnTo>
                  <a:pt x="1556088" y="117563"/>
                </a:lnTo>
                <a:lnTo>
                  <a:pt x="1597742" y="117777"/>
                </a:lnTo>
                <a:lnTo>
                  <a:pt x="1638379" y="117919"/>
                </a:lnTo>
                <a:lnTo>
                  <a:pt x="1678339" y="118014"/>
                </a:lnTo>
                <a:lnTo>
                  <a:pt x="1720187" y="116908"/>
                </a:lnTo>
                <a:lnTo>
                  <a:pt x="1763293" y="115000"/>
                </a:lnTo>
                <a:lnTo>
                  <a:pt x="1807239" y="112559"/>
                </a:lnTo>
                <a:lnTo>
                  <a:pt x="1847064" y="109761"/>
                </a:lnTo>
                <a:lnTo>
                  <a:pt x="1884143" y="106726"/>
                </a:lnTo>
                <a:lnTo>
                  <a:pt x="1919391" y="103533"/>
                </a:lnTo>
                <a:lnTo>
                  <a:pt x="1953418" y="99065"/>
                </a:lnTo>
                <a:lnTo>
                  <a:pt x="1986631" y="93747"/>
                </a:lnTo>
                <a:lnTo>
                  <a:pt x="2049270" y="82768"/>
                </a:lnTo>
                <a:lnTo>
                  <a:pt x="2104406" y="73988"/>
                </a:lnTo>
                <a:lnTo>
                  <a:pt x="2164718" y="68059"/>
                </a:lnTo>
                <a:lnTo>
                  <a:pt x="2219783" y="57650"/>
                </a:lnTo>
                <a:lnTo>
                  <a:pt x="2274507" y="47448"/>
                </a:lnTo>
                <a:lnTo>
                  <a:pt x="2330377" y="45086"/>
                </a:lnTo>
                <a:lnTo>
                  <a:pt x="2381577" y="37384"/>
                </a:lnTo>
                <a:lnTo>
                  <a:pt x="2433496" y="33816"/>
                </a:lnTo>
                <a:lnTo>
                  <a:pt x="2491027" y="22723"/>
                </a:lnTo>
                <a:lnTo>
                  <a:pt x="2542122" y="14856"/>
                </a:lnTo>
                <a:lnTo>
                  <a:pt x="2596105" y="0"/>
                </a:lnTo>
                <a:lnTo>
                  <a:pt x="2642653" y="2391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Freeform 568"/>
          <p:cNvSpPr/>
          <p:nvPr/>
        </p:nvSpPr>
        <p:spPr>
          <a:xfrm>
            <a:off x="168402" y="5268214"/>
            <a:ext cx="3126995" cy="231649"/>
          </a:xfrm>
          <a:custGeom>
            <a:avLst/>
            <a:gdLst/>
            <a:ahLst/>
            <a:cxnLst/>
            <a:rect l="0" t="0" r="0" b="0"/>
            <a:pathLst>
              <a:path w="3126995" h="231649">
                <a:moveTo>
                  <a:pt x="0" y="231648"/>
                </a:moveTo>
                <a:lnTo>
                  <a:pt x="3126994" y="0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Freeform 569"/>
          <p:cNvSpPr/>
          <p:nvPr/>
        </p:nvSpPr>
        <p:spPr>
          <a:xfrm>
            <a:off x="2032000" y="7114667"/>
            <a:ext cx="421133" cy="42038"/>
          </a:xfrm>
          <a:custGeom>
            <a:avLst/>
            <a:gdLst/>
            <a:ahLst/>
            <a:cxnLst/>
            <a:rect l="0" t="0" r="0" b="0"/>
            <a:pathLst>
              <a:path w="421133" h="42038">
                <a:moveTo>
                  <a:pt x="0" y="42037"/>
                </a:moveTo>
                <a:lnTo>
                  <a:pt x="421132" y="0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Freeform 570"/>
          <p:cNvSpPr/>
          <p:nvPr/>
        </p:nvSpPr>
        <p:spPr>
          <a:xfrm>
            <a:off x="21444" y="8665004"/>
            <a:ext cx="3691950" cy="1305485"/>
          </a:xfrm>
          <a:custGeom>
            <a:avLst/>
            <a:gdLst/>
            <a:ahLst/>
            <a:cxnLst/>
            <a:rect l="0" t="0" r="0" b="0"/>
            <a:pathLst>
              <a:path w="3691950" h="1305485">
                <a:moveTo>
                  <a:pt x="3431903" y="105234"/>
                </a:moveTo>
                <a:lnTo>
                  <a:pt x="3413922" y="89593"/>
                </a:lnTo>
                <a:lnTo>
                  <a:pt x="3358719" y="65627"/>
                </a:lnTo>
                <a:lnTo>
                  <a:pt x="3332490" y="50085"/>
                </a:lnTo>
                <a:lnTo>
                  <a:pt x="3276652" y="43647"/>
                </a:lnTo>
                <a:lnTo>
                  <a:pt x="3222126" y="42532"/>
                </a:lnTo>
                <a:lnTo>
                  <a:pt x="3165806" y="42202"/>
                </a:lnTo>
                <a:lnTo>
                  <a:pt x="3122955" y="42125"/>
                </a:lnTo>
                <a:lnTo>
                  <a:pt x="3072715" y="42090"/>
                </a:lnTo>
                <a:lnTo>
                  <a:pt x="3016071" y="42075"/>
                </a:lnTo>
                <a:lnTo>
                  <a:pt x="2955800" y="42068"/>
                </a:lnTo>
                <a:lnTo>
                  <a:pt x="2893919" y="42065"/>
                </a:lnTo>
                <a:lnTo>
                  <a:pt x="2860337" y="42065"/>
                </a:lnTo>
                <a:lnTo>
                  <a:pt x="2825081" y="42064"/>
                </a:lnTo>
                <a:lnTo>
                  <a:pt x="2788709" y="42063"/>
                </a:lnTo>
                <a:lnTo>
                  <a:pt x="2752763" y="42063"/>
                </a:lnTo>
                <a:lnTo>
                  <a:pt x="2717101" y="42063"/>
                </a:lnTo>
                <a:lnTo>
                  <a:pt x="2681627" y="42063"/>
                </a:lnTo>
                <a:lnTo>
                  <a:pt x="2647450" y="42063"/>
                </a:lnTo>
                <a:lnTo>
                  <a:pt x="2614136" y="42063"/>
                </a:lnTo>
                <a:lnTo>
                  <a:pt x="2551385" y="40893"/>
                </a:lnTo>
                <a:lnTo>
                  <a:pt x="2496199" y="36474"/>
                </a:lnTo>
                <a:lnTo>
                  <a:pt x="2447496" y="33730"/>
                </a:lnTo>
                <a:lnTo>
                  <a:pt x="2403623" y="32510"/>
                </a:lnTo>
                <a:lnTo>
                  <a:pt x="2346039" y="31823"/>
                </a:lnTo>
                <a:lnTo>
                  <a:pt x="2293102" y="31620"/>
                </a:lnTo>
                <a:lnTo>
                  <a:pt x="2235820" y="34671"/>
                </a:lnTo>
                <a:lnTo>
                  <a:pt x="2184774" y="40603"/>
                </a:lnTo>
                <a:lnTo>
                  <a:pt x="2137956" y="47220"/>
                </a:lnTo>
                <a:lnTo>
                  <a:pt x="2087039" y="51000"/>
                </a:lnTo>
                <a:lnTo>
                  <a:pt x="2023729" y="57710"/>
                </a:lnTo>
                <a:lnTo>
                  <a:pt x="1973907" y="60716"/>
                </a:lnTo>
                <a:lnTo>
                  <a:pt x="1921738" y="62052"/>
                </a:lnTo>
                <a:lnTo>
                  <a:pt x="1871256" y="62645"/>
                </a:lnTo>
                <a:lnTo>
                  <a:pt x="1815284" y="62910"/>
                </a:lnTo>
                <a:lnTo>
                  <a:pt x="1758822" y="63027"/>
                </a:lnTo>
                <a:lnTo>
                  <a:pt x="1710331" y="63079"/>
                </a:lnTo>
                <a:lnTo>
                  <a:pt x="1652905" y="63102"/>
                </a:lnTo>
                <a:lnTo>
                  <a:pt x="1591897" y="64282"/>
                </a:lnTo>
                <a:lnTo>
                  <a:pt x="1537486" y="68706"/>
                </a:lnTo>
                <a:lnTo>
                  <a:pt x="1486008" y="71452"/>
                </a:lnTo>
                <a:lnTo>
                  <a:pt x="1437002" y="73842"/>
                </a:lnTo>
                <a:lnTo>
                  <a:pt x="1391825" y="78804"/>
                </a:lnTo>
                <a:lnTo>
                  <a:pt x="1332519" y="82585"/>
                </a:lnTo>
                <a:lnTo>
                  <a:pt x="1272313" y="89296"/>
                </a:lnTo>
                <a:lnTo>
                  <a:pt x="1215610" y="98692"/>
                </a:lnTo>
                <a:lnTo>
                  <a:pt x="1167353" y="114475"/>
                </a:lnTo>
                <a:lnTo>
                  <a:pt x="1105616" y="152900"/>
                </a:lnTo>
                <a:lnTo>
                  <a:pt x="1044945" y="164981"/>
                </a:lnTo>
                <a:lnTo>
                  <a:pt x="995773" y="176619"/>
                </a:lnTo>
                <a:lnTo>
                  <a:pt x="949228" y="194366"/>
                </a:lnTo>
                <a:lnTo>
                  <a:pt x="895533" y="213272"/>
                </a:lnTo>
                <a:lnTo>
                  <a:pt x="832882" y="234524"/>
                </a:lnTo>
                <a:lnTo>
                  <a:pt x="778805" y="263484"/>
                </a:lnTo>
                <a:lnTo>
                  <a:pt x="722984" y="278725"/>
                </a:lnTo>
                <a:lnTo>
                  <a:pt x="664331" y="290650"/>
                </a:lnTo>
                <a:lnTo>
                  <a:pt x="613937" y="301592"/>
                </a:lnTo>
                <a:lnTo>
                  <a:pt x="559101" y="312243"/>
                </a:lnTo>
                <a:lnTo>
                  <a:pt x="501113" y="329442"/>
                </a:lnTo>
                <a:lnTo>
                  <a:pt x="460551" y="348311"/>
                </a:lnTo>
                <a:lnTo>
                  <a:pt x="408750" y="375371"/>
                </a:lnTo>
                <a:lnTo>
                  <a:pt x="348477" y="401912"/>
                </a:lnTo>
                <a:lnTo>
                  <a:pt x="294598" y="440661"/>
                </a:lnTo>
                <a:lnTo>
                  <a:pt x="233388" y="477046"/>
                </a:lnTo>
                <a:lnTo>
                  <a:pt x="194572" y="499409"/>
                </a:lnTo>
                <a:lnTo>
                  <a:pt x="134933" y="548040"/>
                </a:lnTo>
                <a:lnTo>
                  <a:pt x="78379" y="596901"/>
                </a:lnTo>
                <a:lnTo>
                  <a:pt x="44398" y="634228"/>
                </a:lnTo>
                <a:lnTo>
                  <a:pt x="20162" y="685843"/>
                </a:lnTo>
                <a:lnTo>
                  <a:pt x="6221" y="732981"/>
                </a:lnTo>
                <a:lnTo>
                  <a:pt x="1571" y="782304"/>
                </a:lnTo>
                <a:lnTo>
                  <a:pt x="0" y="841484"/>
                </a:lnTo>
                <a:lnTo>
                  <a:pt x="5279" y="903823"/>
                </a:lnTo>
                <a:lnTo>
                  <a:pt x="18756" y="957992"/>
                </a:lnTo>
                <a:lnTo>
                  <a:pt x="42735" y="1016352"/>
                </a:lnTo>
                <a:lnTo>
                  <a:pt x="69719" y="1072047"/>
                </a:lnTo>
                <a:lnTo>
                  <a:pt x="115627" y="1129307"/>
                </a:lnTo>
                <a:lnTo>
                  <a:pt x="139662" y="1155797"/>
                </a:lnTo>
                <a:lnTo>
                  <a:pt x="186988" y="1195217"/>
                </a:lnTo>
                <a:lnTo>
                  <a:pt x="241395" y="1228618"/>
                </a:lnTo>
                <a:lnTo>
                  <a:pt x="291051" y="1255542"/>
                </a:lnTo>
                <a:lnTo>
                  <a:pt x="350347" y="1282887"/>
                </a:lnTo>
                <a:lnTo>
                  <a:pt x="395701" y="1294661"/>
                </a:lnTo>
                <a:lnTo>
                  <a:pt x="443154" y="1300673"/>
                </a:lnTo>
                <a:lnTo>
                  <a:pt x="491540" y="1303346"/>
                </a:lnTo>
                <a:lnTo>
                  <a:pt x="540341" y="1304533"/>
                </a:lnTo>
                <a:lnTo>
                  <a:pt x="592446" y="1305061"/>
                </a:lnTo>
                <a:lnTo>
                  <a:pt x="649139" y="1305296"/>
                </a:lnTo>
                <a:lnTo>
                  <a:pt x="680635" y="1305358"/>
                </a:lnTo>
                <a:lnTo>
                  <a:pt x="713331" y="1305400"/>
                </a:lnTo>
                <a:lnTo>
                  <a:pt x="774616" y="1305446"/>
                </a:lnTo>
                <a:lnTo>
                  <a:pt x="833049" y="1305466"/>
                </a:lnTo>
                <a:lnTo>
                  <a:pt x="890215" y="1305476"/>
                </a:lnTo>
                <a:lnTo>
                  <a:pt x="949937" y="1305480"/>
                </a:lnTo>
                <a:lnTo>
                  <a:pt x="1010405" y="1305482"/>
                </a:lnTo>
                <a:lnTo>
                  <a:pt x="1068476" y="1305483"/>
                </a:lnTo>
                <a:lnTo>
                  <a:pt x="1131427" y="1305484"/>
                </a:lnTo>
                <a:lnTo>
                  <a:pt x="1179715" y="1305484"/>
                </a:lnTo>
                <a:lnTo>
                  <a:pt x="1229247" y="1305484"/>
                </a:lnTo>
                <a:lnTo>
                  <a:pt x="1275379" y="1305484"/>
                </a:lnTo>
                <a:lnTo>
                  <a:pt x="1335451" y="1305484"/>
                </a:lnTo>
                <a:lnTo>
                  <a:pt x="1384516" y="1302364"/>
                </a:lnTo>
                <a:lnTo>
                  <a:pt x="1435178" y="1297078"/>
                </a:lnTo>
                <a:lnTo>
                  <a:pt x="1481092" y="1290829"/>
                </a:lnTo>
                <a:lnTo>
                  <a:pt x="1524894" y="1281033"/>
                </a:lnTo>
                <a:lnTo>
                  <a:pt x="1570098" y="1270050"/>
                </a:lnTo>
                <a:lnTo>
                  <a:pt x="1621385" y="1261269"/>
                </a:lnTo>
                <a:lnTo>
                  <a:pt x="1675374" y="1253467"/>
                </a:lnTo>
                <a:lnTo>
                  <a:pt x="1729395" y="1244931"/>
                </a:lnTo>
                <a:lnTo>
                  <a:pt x="1780701" y="1233338"/>
                </a:lnTo>
                <a:lnTo>
                  <a:pt x="1837038" y="1223506"/>
                </a:lnTo>
                <a:lnTo>
                  <a:pt x="1898342" y="1211726"/>
                </a:lnTo>
                <a:lnTo>
                  <a:pt x="1931067" y="1202035"/>
                </a:lnTo>
                <a:lnTo>
                  <a:pt x="1964583" y="1190894"/>
                </a:lnTo>
                <a:lnTo>
                  <a:pt x="2023659" y="1178516"/>
                </a:lnTo>
                <a:lnTo>
                  <a:pt x="2076041" y="1173014"/>
                </a:lnTo>
                <a:lnTo>
                  <a:pt x="2122719" y="1170569"/>
                </a:lnTo>
                <a:lnTo>
                  <a:pt x="2166861" y="1169483"/>
                </a:lnTo>
                <a:lnTo>
                  <a:pt x="2211046" y="1167830"/>
                </a:lnTo>
                <a:lnTo>
                  <a:pt x="2257980" y="1163196"/>
                </a:lnTo>
                <a:lnTo>
                  <a:pt x="2319263" y="1159599"/>
                </a:lnTo>
                <a:lnTo>
                  <a:pt x="2368877" y="1158534"/>
                </a:lnTo>
                <a:lnTo>
                  <a:pt x="2429902" y="1158173"/>
                </a:lnTo>
                <a:lnTo>
                  <a:pt x="2486927" y="1158111"/>
                </a:lnTo>
                <a:lnTo>
                  <a:pt x="2548276" y="1158093"/>
                </a:lnTo>
                <a:lnTo>
                  <a:pt x="2609738" y="1158087"/>
                </a:lnTo>
                <a:lnTo>
                  <a:pt x="2665513" y="1158086"/>
                </a:lnTo>
                <a:lnTo>
                  <a:pt x="2717914" y="1156915"/>
                </a:lnTo>
                <a:lnTo>
                  <a:pt x="2778135" y="1149751"/>
                </a:lnTo>
                <a:lnTo>
                  <a:pt x="2840680" y="1147990"/>
                </a:lnTo>
                <a:lnTo>
                  <a:pt x="2897587" y="1142095"/>
                </a:lnTo>
                <a:lnTo>
                  <a:pt x="2941356" y="1133041"/>
                </a:lnTo>
                <a:lnTo>
                  <a:pt x="2986935" y="1122387"/>
                </a:lnTo>
                <a:lnTo>
                  <a:pt x="3030588" y="1113753"/>
                </a:lnTo>
                <a:lnTo>
                  <a:pt x="3089037" y="1096727"/>
                </a:lnTo>
                <a:lnTo>
                  <a:pt x="3143400" y="1076863"/>
                </a:lnTo>
                <a:lnTo>
                  <a:pt x="3202141" y="1050570"/>
                </a:lnTo>
                <a:lnTo>
                  <a:pt x="3252821" y="1014964"/>
                </a:lnTo>
                <a:lnTo>
                  <a:pt x="3314690" y="973179"/>
                </a:lnTo>
                <a:lnTo>
                  <a:pt x="3335355" y="961260"/>
                </a:lnTo>
                <a:lnTo>
                  <a:pt x="3389540" y="905928"/>
                </a:lnTo>
                <a:lnTo>
                  <a:pt x="3435083" y="851726"/>
                </a:lnTo>
                <a:lnTo>
                  <a:pt x="3478668" y="794392"/>
                </a:lnTo>
                <a:lnTo>
                  <a:pt x="3513931" y="740667"/>
                </a:lnTo>
                <a:lnTo>
                  <a:pt x="3552106" y="684792"/>
                </a:lnTo>
                <a:lnTo>
                  <a:pt x="3600937" y="626134"/>
                </a:lnTo>
                <a:lnTo>
                  <a:pt x="3640248" y="563194"/>
                </a:lnTo>
                <a:lnTo>
                  <a:pt x="3657282" y="511808"/>
                </a:lnTo>
                <a:lnTo>
                  <a:pt x="3669738" y="461877"/>
                </a:lnTo>
                <a:lnTo>
                  <a:pt x="3684427" y="406140"/>
                </a:lnTo>
                <a:lnTo>
                  <a:pt x="3691949" y="353489"/>
                </a:lnTo>
                <a:lnTo>
                  <a:pt x="3691058" y="302794"/>
                </a:lnTo>
                <a:lnTo>
                  <a:pt x="3675864" y="243165"/>
                </a:lnTo>
                <a:lnTo>
                  <a:pt x="3651972" y="203320"/>
                </a:lnTo>
                <a:lnTo>
                  <a:pt x="3615431" y="158099"/>
                </a:lnTo>
                <a:lnTo>
                  <a:pt x="3553485" y="119764"/>
                </a:lnTo>
                <a:lnTo>
                  <a:pt x="3499507" y="85228"/>
                </a:lnTo>
                <a:lnTo>
                  <a:pt x="3443016" y="60673"/>
                </a:lnTo>
                <a:lnTo>
                  <a:pt x="3383627" y="33870"/>
                </a:lnTo>
                <a:lnTo>
                  <a:pt x="3323971" y="23548"/>
                </a:lnTo>
                <a:lnTo>
                  <a:pt x="3264483" y="16171"/>
                </a:lnTo>
                <a:lnTo>
                  <a:pt x="3215554" y="9888"/>
                </a:lnTo>
                <a:lnTo>
                  <a:pt x="3162613" y="4367"/>
                </a:lnTo>
                <a:lnTo>
                  <a:pt x="3107888" y="1913"/>
                </a:lnTo>
                <a:lnTo>
                  <a:pt x="3046131" y="821"/>
                </a:lnTo>
                <a:lnTo>
                  <a:pt x="3013285" y="531"/>
                </a:lnTo>
                <a:lnTo>
                  <a:pt x="2979689" y="337"/>
                </a:lnTo>
                <a:lnTo>
                  <a:pt x="2945594" y="207"/>
                </a:lnTo>
                <a:lnTo>
                  <a:pt x="2911165" y="121"/>
                </a:lnTo>
                <a:lnTo>
                  <a:pt x="2877684" y="64"/>
                </a:lnTo>
                <a:lnTo>
                  <a:pt x="2844835" y="26"/>
                </a:lnTo>
                <a:lnTo>
                  <a:pt x="2812407" y="0"/>
                </a:lnTo>
                <a:lnTo>
                  <a:pt x="2777920" y="2323"/>
                </a:lnTo>
                <a:lnTo>
                  <a:pt x="2742061" y="6211"/>
                </a:lnTo>
                <a:lnTo>
                  <a:pt x="2705286" y="11143"/>
                </a:lnTo>
                <a:lnTo>
                  <a:pt x="2642589" y="19742"/>
                </a:lnTo>
                <a:lnTo>
                  <a:pt x="2588597" y="27463"/>
                </a:lnTo>
                <a:lnTo>
                  <a:pt x="2541204" y="34794"/>
                </a:lnTo>
                <a:lnTo>
                  <a:pt x="2480650" y="51088"/>
                </a:lnTo>
                <a:lnTo>
                  <a:pt x="2431696" y="63121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Freeform 571"/>
          <p:cNvSpPr/>
          <p:nvPr/>
        </p:nvSpPr>
        <p:spPr>
          <a:xfrm>
            <a:off x="-610653" y="11502422"/>
            <a:ext cx="6830611" cy="4095425"/>
          </a:xfrm>
          <a:custGeom>
            <a:avLst/>
            <a:gdLst/>
            <a:ahLst/>
            <a:cxnLst/>
            <a:rect l="0" t="0" r="0" b="0"/>
            <a:pathLst>
              <a:path w="6830611" h="4095425">
                <a:moveTo>
                  <a:pt x="3863959" y="2168832"/>
                </a:moveTo>
                <a:lnTo>
                  <a:pt x="3912890" y="2168832"/>
                </a:lnTo>
                <a:lnTo>
                  <a:pt x="3966974" y="2168832"/>
                </a:lnTo>
                <a:lnTo>
                  <a:pt x="4013858" y="2167661"/>
                </a:lnTo>
                <a:lnTo>
                  <a:pt x="4069791" y="2163243"/>
                </a:lnTo>
                <a:lnTo>
                  <a:pt x="4129745" y="2157378"/>
                </a:lnTo>
                <a:lnTo>
                  <a:pt x="4190316" y="2152042"/>
                </a:lnTo>
                <a:lnTo>
                  <a:pt x="4248433" y="2149670"/>
                </a:lnTo>
                <a:lnTo>
                  <a:pt x="4280541" y="2149039"/>
                </a:lnTo>
                <a:lnTo>
                  <a:pt x="4314816" y="2148618"/>
                </a:lnTo>
                <a:lnTo>
                  <a:pt x="4350534" y="2148335"/>
                </a:lnTo>
                <a:lnTo>
                  <a:pt x="4386044" y="2148149"/>
                </a:lnTo>
                <a:lnTo>
                  <a:pt x="4421415" y="2148024"/>
                </a:lnTo>
                <a:lnTo>
                  <a:pt x="4456695" y="2147940"/>
                </a:lnTo>
                <a:lnTo>
                  <a:pt x="4490743" y="2147884"/>
                </a:lnTo>
                <a:lnTo>
                  <a:pt x="4523971" y="2147849"/>
                </a:lnTo>
                <a:lnTo>
                  <a:pt x="4586626" y="2147807"/>
                </a:lnTo>
                <a:lnTo>
                  <a:pt x="4641769" y="2147788"/>
                </a:lnTo>
                <a:lnTo>
                  <a:pt x="4693573" y="2147780"/>
                </a:lnTo>
                <a:lnTo>
                  <a:pt x="4741554" y="2147777"/>
                </a:lnTo>
                <a:lnTo>
                  <a:pt x="4801450" y="2147774"/>
                </a:lnTo>
                <a:lnTo>
                  <a:pt x="4855072" y="2146604"/>
                </a:lnTo>
                <a:lnTo>
                  <a:pt x="4899946" y="2138198"/>
                </a:lnTo>
                <a:lnTo>
                  <a:pt x="4953382" y="2114992"/>
                </a:lnTo>
                <a:lnTo>
                  <a:pt x="5013980" y="2082288"/>
                </a:lnTo>
                <a:lnTo>
                  <a:pt x="5076787" y="2036871"/>
                </a:lnTo>
                <a:lnTo>
                  <a:pt x="5136883" y="1985228"/>
                </a:lnTo>
                <a:lnTo>
                  <a:pt x="5189437" y="1936032"/>
                </a:lnTo>
                <a:lnTo>
                  <a:pt x="5229864" y="1885646"/>
                </a:lnTo>
                <a:lnTo>
                  <a:pt x="5257546" y="1838640"/>
                </a:lnTo>
                <a:lnTo>
                  <a:pt x="5285446" y="1786553"/>
                </a:lnTo>
                <a:lnTo>
                  <a:pt x="5311105" y="1729868"/>
                </a:lnTo>
                <a:lnTo>
                  <a:pt x="5321223" y="1698375"/>
                </a:lnTo>
                <a:lnTo>
                  <a:pt x="5336364" y="1636866"/>
                </a:lnTo>
                <a:lnTo>
                  <a:pt x="5343094" y="1586131"/>
                </a:lnTo>
                <a:lnTo>
                  <a:pt x="5346084" y="1533948"/>
                </a:lnTo>
                <a:lnTo>
                  <a:pt x="5346244" y="1480729"/>
                </a:lnTo>
                <a:lnTo>
                  <a:pt x="5342415" y="1429780"/>
                </a:lnTo>
                <a:lnTo>
                  <a:pt x="5333695" y="1382960"/>
                </a:lnTo>
                <a:lnTo>
                  <a:pt x="5320850" y="1336414"/>
                </a:lnTo>
                <a:lnTo>
                  <a:pt x="5303443" y="1284532"/>
                </a:lnTo>
                <a:lnTo>
                  <a:pt x="5274650" y="1230278"/>
                </a:lnTo>
                <a:lnTo>
                  <a:pt x="5240796" y="1176139"/>
                </a:lnTo>
                <a:lnTo>
                  <a:pt x="5210152" y="1124780"/>
                </a:lnTo>
                <a:lnTo>
                  <a:pt x="5177815" y="1074658"/>
                </a:lnTo>
                <a:lnTo>
                  <a:pt x="5146285" y="1028596"/>
                </a:lnTo>
                <a:lnTo>
                  <a:pt x="5106464" y="975186"/>
                </a:lnTo>
                <a:lnTo>
                  <a:pt x="5058661" y="924007"/>
                </a:lnTo>
                <a:lnTo>
                  <a:pt x="5008622" y="879857"/>
                </a:lnTo>
                <a:lnTo>
                  <a:pt x="4946071" y="827567"/>
                </a:lnTo>
                <a:lnTo>
                  <a:pt x="4889010" y="788780"/>
                </a:lnTo>
                <a:lnTo>
                  <a:pt x="4837472" y="756601"/>
                </a:lnTo>
                <a:lnTo>
                  <a:pt x="4777098" y="715611"/>
                </a:lnTo>
                <a:lnTo>
                  <a:pt x="4731493" y="679506"/>
                </a:lnTo>
                <a:lnTo>
                  <a:pt x="4683928" y="640062"/>
                </a:lnTo>
                <a:lnTo>
                  <a:pt x="4636661" y="601476"/>
                </a:lnTo>
                <a:lnTo>
                  <a:pt x="4592257" y="568728"/>
                </a:lnTo>
                <a:lnTo>
                  <a:pt x="4546006" y="529217"/>
                </a:lnTo>
                <a:lnTo>
                  <a:pt x="4496984" y="486700"/>
                </a:lnTo>
                <a:lnTo>
                  <a:pt x="4444001" y="448307"/>
                </a:lnTo>
                <a:lnTo>
                  <a:pt x="4392377" y="411746"/>
                </a:lnTo>
                <a:lnTo>
                  <a:pt x="4340967" y="374829"/>
                </a:lnTo>
                <a:lnTo>
                  <a:pt x="4286922" y="335025"/>
                </a:lnTo>
                <a:lnTo>
                  <a:pt x="4228587" y="300178"/>
                </a:lnTo>
                <a:lnTo>
                  <a:pt x="4166396" y="270261"/>
                </a:lnTo>
                <a:lnTo>
                  <a:pt x="4133434" y="257370"/>
                </a:lnTo>
                <a:lnTo>
                  <a:pt x="4099761" y="245267"/>
                </a:lnTo>
                <a:lnTo>
                  <a:pt x="4065614" y="232518"/>
                </a:lnTo>
                <a:lnTo>
                  <a:pt x="4031151" y="219340"/>
                </a:lnTo>
                <a:lnTo>
                  <a:pt x="3996477" y="205876"/>
                </a:lnTo>
                <a:lnTo>
                  <a:pt x="3959323" y="193390"/>
                </a:lnTo>
                <a:lnTo>
                  <a:pt x="3920516" y="181556"/>
                </a:lnTo>
                <a:lnTo>
                  <a:pt x="3880607" y="170158"/>
                </a:lnTo>
                <a:lnTo>
                  <a:pt x="3841132" y="161389"/>
                </a:lnTo>
                <a:lnTo>
                  <a:pt x="3801948" y="154373"/>
                </a:lnTo>
                <a:lnTo>
                  <a:pt x="3762957" y="148526"/>
                </a:lnTo>
                <a:lnTo>
                  <a:pt x="3722925" y="144628"/>
                </a:lnTo>
                <a:lnTo>
                  <a:pt x="3682199" y="142030"/>
                </a:lnTo>
                <a:lnTo>
                  <a:pt x="3641010" y="140297"/>
                </a:lnTo>
                <a:lnTo>
                  <a:pt x="3598343" y="139142"/>
                </a:lnTo>
                <a:lnTo>
                  <a:pt x="3554691" y="138372"/>
                </a:lnTo>
                <a:lnTo>
                  <a:pt x="3510381" y="137859"/>
                </a:lnTo>
                <a:lnTo>
                  <a:pt x="3466803" y="138686"/>
                </a:lnTo>
                <a:lnTo>
                  <a:pt x="3423713" y="140408"/>
                </a:lnTo>
                <a:lnTo>
                  <a:pt x="3380949" y="142725"/>
                </a:lnTo>
                <a:lnTo>
                  <a:pt x="3338401" y="146610"/>
                </a:lnTo>
                <a:lnTo>
                  <a:pt x="3295998" y="151540"/>
                </a:lnTo>
                <a:lnTo>
                  <a:pt x="3253691" y="157166"/>
                </a:lnTo>
                <a:lnTo>
                  <a:pt x="3210279" y="163256"/>
                </a:lnTo>
                <a:lnTo>
                  <a:pt x="3166130" y="169655"/>
                </a:lnTo>
                <a:lnTo>
                  <a:pt x="3121489" y="176261"/>
                </a:lnTo>
                <a:lnTo>
                  <a:pt x="3071841" y="185345"/>
                </a:lnTo>
                <a:lnTo>
                  <a:pt x="3018856" y="196080"/>
                </a:lnTo>
                <a:lnTo>
                  <a:pt x="2963645" y="207917"/>
                </a:lnTo>
                <a:lnTo>
                  <a:pt x="2904611" y="220486"/>
                </a:lnTo>
                <a:lnTo>
                  <a:pt x="2843028" y="233545"/>
                </a:lnTo>
                <a:lnTo>
                  <a:pt x="2779746" y="246931"/>
                </a:lnTo>
                <a:lnTo>
                  <a:pt x="2716501" y="264044"/>
                </a:lnTo>
                <a:lnTo>
                  <a:pt x="2653280" y="283641"/>
                </a:lnTo>
                <a:lnTo>
                  <a:pt x="2590076" y="304895"/>
                </a:lnTo>
                <a:lnTo>
                  <a:pt x="2524544" y="326082"/>
                </a:lnTo>
                <a:lnTo>
                  <a:pt x="2457459" y="347227"/>
                </a:lnTo>
                <a:lnTo>
                  <a:pt x="2389339" y="368342"/>
                </a:lnTo>
                <a:lnTo>
                  <a:pt x="2319359" y="387099"/>
                </a:lnTo>
                <a:lnTo>
                  <a:pt x="2248139" y="404283"/>
                </a:lnTo>
                <a:lnTo>
                  <a:pt x="2176093" y="420418"/>
                </a:lnTo>
                <a:lnTo>
                  <a:pt x="2101156" y="440533"/>
                </a:lnTo>
                <a:lnTo>
                  <a:pt x="2024292" y="463301"/>
                </a:lnTo>
                <a:lnTo>
                  <a:pt x="1946143" y="487839"/>
                </a:lnTo>
                <a:lnTo>
                  <a:pt x="1869477" y="506537"/>
                </a:lnTo>
                <a:lnTo>
                  <a:pt x="1793800" y="521343"/>
                </a:lnTo>
                <a:lnTo>
                  <a:pt x="1718782" y="533553"/>
                </a:lnTo>
                <a:lnTo>
                  <a:pt x="1647713" y="544033"/>
                </a:lnTo>
                <a:lnTo>
                  <a:pt x="1579277" y="553359"/>
                </a:lnTo>
                <a:lnTo>
                  <a:pt x="1512596" y="561915"/>
                </a:lnTo>
                <a:lnTo>
                  <a:pt x="1443575" y="572299"/>
                </a:lnTo>
                <a:lnTo>
                  <a:pt x="1372995" y="583902"/>
                </a:lnTo>
                <a:lnTo>
                  <a:pt x="1301375" y="596315"/>
                </a:lnTo>
                <a:lnTo>
                  <a:pt x="1233741" y="609270"/>
                </a:lnTo>
                <a:lnTo>
                  <a:pt x="1168765" y="622588"/>
                </a:lnTo>
                <a:lnTo>
                  <a:pt x="1105560" y="636144"/>
                </a:lnTo>
                <a:lnTo>
                  <a:pt x="1044706" y="649861"/>
                </a:lnTo>
                <a:lnTo>
                  <a:pt x="985420" y="663685"/>
                </a:lnTo>
                <a:lnTo>
                  <a:pt x="927178" y="677580"/>
                </a:lnTo>
                <a:lnTo>
                  <a:pt x="875482" y="689183"/>
                </a:lnTo>
                <a:lnTo>
                  <a:pt x="828150" y="699259"/>
                </a:lnTo>
                <a:lnTo>
                  <a:pt x="783727" y="708315"/>
                </a:lnTo>
                <a:lnTo>
                  <a:pt x="741243" y="717862"/>
                </a:lnTo>
                <a:lnTo>
                  <a:pt x="700053" y="727736"/>
                </a:lnTo>
                <a:lnTo>
                  <a:pt x="659724" y="737829"/>
                </a:lnTo>
                <a:lnTo>
                  <a:pt x="622310" y="746896"/>
                </a:lnTo>
                <a:lnTo>
                  <a:pt x="586839" y="755282"/>
                </a:lnTo>
                <a:lnTo>
                  <a:pt x="552663" y="763211"/>
                </a:lnTo>
                <a:lnTo>
                  <a:pt x="492853" y="781380"/>
                </a:lnTo>
                <a:lnTo>
                  <a:pt x="438974" y="799984"/>
                </a:lnTo>
                <a:lnTo>
                  <a:pt x="387732" y="816051"/>
                </a:lnTo>
                <a:lnTo>
                  <a:pt x="340782" y="834111"/>
                </a:lnTo>
                <a:lnTo>
                  <a:pt x="296518" y="855006"/>
                </a:lnTo>
                <a:lnTo>
                  <a:pt x="234476" y="891908"/>
                </a:lnTo>
                <a:lnTo>
                  <a:pt x="184248" y="926757"/>
                </a:lnTo>
                <a:lnTo>
                  <a:pt x="132841" y="967369"/>
                </a:lnTo>
                <a:lnTo>
                  <a:pt x="81734" y="1017097"/>
                </a:lnTo>
                <a:lnTo>
                  <a:pt x="38776" y="1076934"/>
                </a:lnTo>
                <a:lnTo>
                  <a:pt x="18793" y="1122414"/>
                </a:lnTo>
                <a:lnTo>
                  <a:pt x="8353" y="1176163"/>
                </a:lnTo>
                <a:lnTo>
                  <a:pt x="3712" y="1235146"/>
                </a:lnTo>
                <a:lnTo>
                  <a:pt x="1650" y="1296456"/>
                </a:lnTo>
                <a:lnTo>
                  <a:pt x="1100" y="1329884"/>
                </a:lnTo>
                <a:lnTo>
                  <a:pt x="733" y="1365038"/>
                </a:lnTo>
                <a:lnTo>
                  <a:pt x="489" y="1401342"/>
                </a:lnTo>
                <a:lnTo>
                  <a:pt x="326" y="1441923"/>
                </a:lnTo>
                <a:lnTo>
                  <a:pt x="217" y="1485355"/>
                </a:lnTo>
                <a:lnTo>
                  <a:pt x="145" y="1530686"/>
                </a:lnTo>
                <a:lnTo>
                  <a:pt x="97" y="1579626"/>
                </a:lnTo>
                <a:lnTo>
                  <a:pt x="64" y="1630969"/>
                </a:lnTo>
                <a:lnTo>
                  <a:pt x="43" y="1683914"/>
                </a:lnTo>
                <a:lnTo>
                  <a:pt x="29" y="1737928"/>
                </a:lnTo>
                <a:lnTo>
                  <a:pt x="19" y="1792655"/>
                </a:lnTo>
                <a:lnTo>
                  <a:pt x="13" y="1847858"/>
                </a:lnTo>
                <a:lnTo>
                  <a:pt x="9" y="1905716"/>
                </a:lnTo>
                <a:lnTo>
                  <a:pt x="6" y="1965345"/>
                </a:lnTo>
                <a:lnTo>
                  <a:pt x="4" y="2026155"/>
                </a:lnTo>
                <a:lnTo>
                  <a:pt x="3" y="2085412"/>
                </a:lnTo>
                <a:lnTo>
                  <a:pt x="2" y="2143635"/>
                </a:lnTo>
                <a:lnTo>
                  <a:pt x="1" y="2201166"/>
                </a:lnTo>
                <a:lnTo>
                  <a:pt x="1" y="2258239"/>
                </a:lnTo>
                <a:lnTo>
                  <a:pt x="1" y="2315004"/>
                </a:lnTo>
                <a:lnTo>
                  <a:pt x="0" y="2371565"/>
                </a:lnTo>
                <a:lnTo>
                  <a:pt x="0" y="2426821"/>
                </a:lnTo>
                <a:lnTo>
                  <a:pt x="0" y="2481204"/>
                </a:lnTo>
                <a:lnTo>
                  <a:pt x="0" y="2535008"/>
                </a:lnTo>
                <a:lnTo>
                  <a:pt x="0" y="2586084"/>
                </a:lnTo>
                <a:lnTo>
                  <a:pt x="0" y="2635343"/>
                </a:lnTo>
                <a:lnTo>
                  <a:pt x="0" y="2683390"/>
                </a:lnTo>
                <a:lnTo>
                  <a:pt x="0" y="2732970"/>
                </a:lnTo>
                <a:lnTo>
                  <a:pt x="0" y="2783570"/>
                </a:lnTo>
                <a:lnTo>
                  <a:pt x="0" y="2834850"/>
                </a:lnTo>
                <a:lnTo>
                  <a:pt x="3510" y="2884246"/>
                </a:lnTo>
                <a:lnTo>
                  <a:pt x="9359" y="2932384"/>
                </a:lnTo>
                <a:lnTo>
                  <a:pt x="16768" y="2979683"/>
                </a:lnTo>
                <a:lnTo>
                  <a:pt x="26386" y="3025254"/>
                </a:lnTo>
                <a:lnTo>
                  <a:pt x="37478" y="3069673"/>
                </a:lnTo>
                <a:lnTo>
                  <a:pt x="49552" y="3113325"/>
                </a:lnTo>
                <a:lnTo>
                  <a:pt x="65790" y="3157632"/>
                </a:lnTo>
                <a:lnTo>
                  <a:pt x="84804" y="3202378"/>
                </a:lnTo>
                <a:lnTo>
                  <a:pt x="105669" y="3247417"/>
                </a:lnTo>
                <a:lnTo>
                  <a:pt x="128938" y="3290311"/>
                </a:lnTo>
                <a:lnTo>
                  <a:pt x="153809" y="3331775"/>
                </a:lnTo>
                <a:lnTo>
                  <a:pt x="179748" y="3372286"/>
                </a:lnTo>
                <a:lnTo>
                  <a:pt x="206400" y="3412162"/>
                </a:lnTo>
                <a:lnTo>
                  <a:pt x="233526" y="3451614"/>
                </a:lnTo>
                <a:lnTo>
                  <a:pt x="260969" y="3490784"/>
                </a:lnTo>
                <a:lnTo>
                  <a:pt x="286283" y="3527426"/>
                </a:lnTo>
                <a:lnTo>
                  <a:pt x="310179" y="3562382"/>
                </a:lnTo>
                <a:lnTo>
                  <a:pt x="333128" y="3596215"/>
                </a:lnTo>
                <a:lnTo>
                  <a:pt x="358956" y="3629298"/>
                </a:lnTo>
                <a:lnTo>
                  <a:pt x="386703" y="3661882"/>
                </a:lnTo>
                <a:lnTo>
                  <a:pt x="445609" y="3723824"/>
                </a:lnTo>
                <a:lnTo>
                  <a:pt x="506884" y="3778648"/>
                </a:lnTo>
                <a:lnTo>
                  <a:pt x="539134" y="3803563"/>
                </a:lnTo>
                <a:lnTo>
                  <a:pt x="572333" y="3827191"/>
                </a:lnTo>
                <a:lnTo>
                  <a:pt x="606163" y="3849963"/>
                </a:lnTo>
                <a:lnTo>
                  <a:pt x="640415" y="3872164"/>
                </a:lnTo>
                <a:lnTo>
                  <a:pt x="674948" y="3893982"/>
                </a:lnTo>
                <a:lnTo>
                  <a:pt x="709668" y="3915547"/>
                </a:lnTo>
                <a:lnTo>
                  <a:pt x="743344" y="3934603"/>
                </a:lnTo>
                <a:lnTo>
                  <a:pt x="776322" y="3951985"/>
                </a:lnTo>
                <a:lnTo>
                  <a:pt x="808837" y="3968254"/>
                </a:lnTo>
                <a:lnTo>
                  <a:pt x="842211" y="3984949"/>
                </a:lnTo>
                <a:lnTo>
                  <a:pt x="876159" y="4001928"/>
                </a:lnTo>
                <a:lnTo>
                  <a:pt x="910490" y="4019096"/>
                </a:lnTo>
                <a:lnTo>
                  <a:pt x="945075" y="4032881"/>
                </a:lnTo>
                <a:lnTo>
                  <a:pt x="979830" y="4044410"/>
                </a:lnTo>
                <a:lnTo>
                  <a:pt x="1014699" y="4054438"/>
                </a:lnTo>
                <a:lnTo>
                  <a:pt x="1051982" y="4063462"/>
                </a:lnTo>
                <a:lnTo>
                  <a:pt x="1090876" y="4071817"/>
                </a:lnTo>
                <a:lnTo>
                  <a:pt x="1130843" y="4079728"/>
                </a:lnTo>
                <a:lnTo>
                  <a:pt x="1173865" y="4085000"/>
                </a:lnTo>
                <a:lnTo>
                  <a:pt x="1218925" y="4088516"/>
                </a:lnTo>
                <a:lnTo>
                  <a:pt x="1265342" y="4090860"/>
                </a:lnTo>
                <a:lnTo>
                  <a:pt x="1313834" y="4092421"/>
                </a:lnTo>
                <a:lnTo>
                  <a:pt x="1363710" y="4093463"/>
                </a:lnTo>
                <a:lnTo>
                  <a:pt x="1414508" y="4094158"/>
                </a:lnTo>
                <a:lnTo>
                  <a:pt x="1469430" y="4094621"/>
                </a:lnTo>
                <a:lnTo>
                  <a:pt x="1527102" y="4094930"/>
                </a:lnTo>
                <a:lnTo>
                  <a:pt x="1586607" y="4095136"/>
                </a:lnTo>
                <a:lnTo>
                  <a:pt x="1656693" y="4095272"/>
                </a:lnTo>
                <a:lnTo>
                  <a:pt x="1733832" y="4095364"/>
                </a:lnTo>
                <a:lnTo>
                  <a:pt x="1815674" y="4095424"/>
                </a:lnTo>
                <a:lnTo>
                  <a:pt x="1904160" y="4093125"/>
                </a:lnTo>
                <a:lnTo>
                  <a:pt x="1997077" y="4089253"/>
                </a:lnTo>
                <a:lnTo>
                  <a:pt x="2092946" y="4084332"/>
                </a:lnTo>
                <a:lnTo>
                  <a:pt x="2193123" y="4078712"/>
                </a:lnTo>
                <a:lnTo>
                  <a:pt x="2296173" y="4072626"/>
                </a:lnTo>
                <a:lnTo>
                  <a:pt x="2401138" y="4066228"/>
                </a:lnTo>
                <a:lnTo>
                  <a:pt x="2509719" y="4061963"/>
                </a:lnTo>
                <a:lnTo>
                  <a:pt x="2620711" y="4059120"/>
                </a:lnTo>
                <a:lnTo>
                  <a:pt x="2733310" y="4057224"/>
                </a:lnTo>
                <a:lnTo>
                  <a:pt x="2844641" y="4054791"/>
                </a:lnTo>
                <a:lnTo>
                  <a:pt x="2955126" y="4051998"/>
                </a:lnTo>
                <a:lnTo>
                  <a:pt x="3065048" y="4048967"/>
                </a:lnTo>
                <a:lnTo>
                  <a:pt x="3181613" y="4044606"/>
                </a:lnTo>
                <a:lnTo>
                  <a:pt x="3302607" y="4039360"/>
                </a:lnTo>
                <a:lnTo>
                  <a:pt x="3426553" y="4033523"/>
                </a:lnTo>
                <a:lnTo>
                  <a:pt x="3548959" y="4024951"/>
                </a:lnTo>
                <a:lnTo>
                  <a:pt x="3670337" y="4014558"/>
                </a:lnTo>
                <a:lnTo>
                  <a:pt x="3791029" y="4002949"/>
                </a:lnTo>
                <a:lnTo>
                  <a:pt x="3908926" y="3991702"/>
                </a:lnTo>
                <a:lnTo>
                  <a:pt x="4024958" y="3980693"/>
                </a:lnTo>
                <a:lnTo>
                  <a:pt x="4139748" y="3969844"/>
                </a:lnTo>
                <a:lnTo>
                  <a:pt x="4250199" y="3959102"/>
                </a:lnTo>
                <a:lnTo>
                  <a:pt x="4357759" y="3948433"/>
                </a:lnTo>
                <a:lnTo>
                  <a:pt x="4463390" y="3937809"/>
                </a:lnTo>
                <a:lnTo>
                  <a:pt x="4567736" y="3928388"/>
                </a:lnTo>
                <a:lnTo>
                  <a:pt x="4671225" y="3919767"/>
                </a:lnTo>
                <a:lnTo>
                  <a:pt x="4774143" y="3911681"/>
                </a:lnTo>
                <a:lnTo>
                  <a:pt x="4868492" y="3899270"/>
                </a:lnTo>
                <a:lnTo>
                  <a:pt x="4957127" y="3883977"/>
                </a:lnTo>
                <a:lnTo>
                  <a:pt x="5041953" y="3866762"/>
                </a:lnTo>
                <a:lnTo>
                  <a:pt x="5125411" y="3844758"/>
                </a:lnTo>
                <a:lnTo>
                  <a:pt x="5207955" y="3819561"/>
                </a:lnTo>
                <a:lnTo>
                  <a:pt x="5289891" y="3792234"/>
                </a:lnTo>
                <a:lnTo>
                  <a:pt x="5365572" y="3764655"/>
                </a:lnTo>
                <a:lnTo>
                  <a:pt x="5437082" y="3736913"/>
                </a:lnTo>
                <a:lnTo>
                  <a:pt x="5505813" y="3709059"/>
                </a:lnTo>
                <a:lnTo>
                  <a:pt x="5577370" y="3675281"/>
                </a:lnTo>
                <a:lnTo>
                  <a:pt x="5650811" y="3637556"/>
                </a:lnTo>
                <a:lnTo>
                  <a:pt x="5725508" y="3597197"/>
                </a:lnTo>
                <a:lnTo>
                  <a:pt x="5796363" y="3551574"/>
                </a:lnTo>
                <a:lnTo>
                  <a:pt x="5864656" y="3502440"/>
                </a:lnTo>
                <a:lnTo>
                  <a:pt x="5931243" y="3450968"/>
                </a:lnTo>
                <a:lnTo>
                  <a:pt x="5996691" y="3399106"/>
                </a:lnTo>
                <a:lnTo>
                  <a:pt x="6061379" y="3346985"/>
                </a:lnTo>
                <a:lnTo>
                  <a:pt x="6125562" y="3294689"/>
                </a:lnTo>
                <a:lnTo>
                  <a:pt x="6183559" y="3239937"/>
                </a:lnTo>
                <a:lnTo>
                  <a:pt x="6237430" y="3183550"/>
                </a:lnTo>
                <a:lnTo>
                  <a:pt x="6288553" y="3126071"/>
                </a:lnTo>
                <a:lnTo>
                  <a:pt x="6339013" y="3064354"/>
                </a:lnTo>
                <a:lnTo>
                  <a:pt x="6389030" y="2999814"/>
                </a:lnTo>
                <a:lnTo>
                  <a:pt x="6438753" y="2933390"/>
                </a:lnTo>
                <a:lnTo>
                  <a:pt x="6478920" y="2868050"/>
                </a:lnTo>
                <a:lnTo>
                  <a:pt x="6512716" y="2803433"/>
                </a:lnTo>
                <a:lnTo>
                  <a:pt x="6542267" y="2739299"/>
                </a:lnTo>
                <a:lnTo>
                  <a:pt x="6567817" y="2684844"/>
                </a:lnTo>
                <a:lnTo>
                  <a:pt x="6590698" y="2636842"/>
                </a:lnTo>
                <a:lnTo>
                  <a:pt x="6611803" y="2593142"/>
                </a:lnTo>
                <a:lnTo>
                  <a:pt x="6630551" y="2551142"/>
                </a:lnTo>
                <a:lnTo>
                  <a:pt x="6647729" y="2510273"/>
                </a:lnTo>
                <a:lnTo>
                  <a:pt x="6663861" y="2470158"/>
                </a:lnTo>
                <a:lnTo>
                  <a:pt x="6680465" y="2427038"/>
                </a:lnTo>
                <a:lnTo>
                  <a:pt x="6697383" y="2381913"/>
                </a:lnTo>
                <a:lnTo>
                  <a:pt x="6714511" y="2335453"/>
                </a:lnTo>
                <a:lnTo>
                  <a:pt x="6730609" y="2278743"/>
                </a:lnTo>
                <a:lnTo>
                  <a:pt x="6746021" y="2215200"/>
                </a:lnTo>
                <a:lnTo>
                  <a:pt x="6760974" y="2147101"/>
                </a:lnTo>
                <a:lnTo>
                  <a:pt x="6773283" y="2078306"/>
                </a:lnTo>
                <a:lnTo>
                  <a:pt x="6783829" y="2009045"/>
                </a:lnTo>
                <a:lnTo>
                  <a:pt x="6793198" y="1939475"/>
                </a:lnTo>
                <a:lnTo>
                  <a:pt x="6800614" y="1868528"/>
                </a:lnTo>
                <a:lnTo>
                  <a:pt x="6806729" y="1796664"/>
                </a:lnTo>
                <a:lnTo>
                  <a:pt x="6811975" y="1724188"/>
                </a:lnTo>
                <a:lnTo>
                  <a:pt x="6816642" y="1655983"/>
                </a:lnTo>
                <a:lnTo>
                  <a:pt x="6820923" y="1590627"/>
                </a:lnTo>
                <a:lnTo>
                  <a:pt x="6824947" y="1527169"/>
                </a:lnTo>
                <a:lnTo>
                  <a:pt x="6827630" y="1468485"/>
                </a:lnTo>
                <a:lnTo>
                  <a:pt x="6829418" y="1412985"/>
                </a:lnTo>
                <a:lnTo>
                  <a:pt x="6830610" y="1359608"/>
                </a:lnTo>
                <a:lnTo>
                  <a:pt x="6830235" y="1308815"/>
                </a:lnTo>
                <a:lnTo>
                  <a:pt x="6828816" y="1259744"/>
                </a:lnTo>
                <a:lnTo>
                  <a:pt x="6826700" y="1211823"/>
                </a:lnTo>
                <a:lnTo>
                  <a:pt x="6818270" y="1162328"/>
                </a:lnTo>
                <a:lnTo>
                  <a:pt x="6805630" y="1111784"/>
                </a:lnTo>
                <a:lnTo>
                  <a:pt x="6790185" y="1060541"/>
                </a:lnTo>
                <a:lnTo>
                  <a:pt x="6771700" y="1005322"/>
                </a:lnTo>
                <a:lnTo>
                  <a:pt x="6751188" y="947451"/>
                </a:lnTo>
                <a:lnTo>
                  <a:pt x="6729323" y="887816"/>
                </a:lnTo>
                <a:lnTo>
                  <a:pt x="6704219" y="831680"/>
                </a:lnTo>
                <a:lnTo>
                  <a:pt x="6676954" y="777879"/>
                </a:lnTo>
                <a:lnTo>
                  <a:pt x="6648250" y="725633"/>
                </a:lnTo>
                <a:lnTo>
                  <a:pt x="6616245" y="672086"/>
                </a:lnTo>
                <a:lnTo>
                  <a:pt x="6582040" y="617671"/>
                </a:lnTo>
                <a:lnTo>
                  <a:pt x="6546369" y="562676"/>
                </a:lnTo>
                <a:lnTo>
                  <a:pt x="6505040" y="510805"/>
                </a:lnTo>
                <a:lnTo>
                  <a:pt x="6459941" y="461017"/>
                </a:lnTo>
                <a:lnTo>
                  <a:pt x="6412327" y="412617"/>
                </a:lnTo>
                <a:lnTo>
                  <a:pt x="6368886" y="370991"/>
                </a:lnTo>
                <a:lnTo>
                  <a:pt x="6328227" y="333883"/>
                </a:lnTo>
                <a:lnTo>
                  <a:pt x="6289423" y="299785"/>
                </a:lnTo>
                <a:lnTo>
                  <a:pt x="6248345" y="267694"/>
                </a:lnTo>
                <a:lnTo>
                  <a:pt x="6205752" y="236942"/>
                </a:lnTo>
                <a:lnTo>
                  <a:pt x="6162149" y="207082"/>
                </a:lnTo>
                <a:lnTo>
                  <a:pt x="6117873" y="181325"/>
                </a:lnTo>
                <a:lnTo>
                  <a:pt x="6073147" y="158306"/>
                </a:lnTo>
                <a:lnTo>
                  <a:pt x="6028123" y="137109"/>
                </a:lnTo>
                <a:lnTo>
                  <a:pt x="5981728" y="118300"/>
                </a:lnTo>
                <a:lnTo>
                  <a:pt x="5934421" y="101080"/>
                </a:lnTo>
                <a:lnTo>
                  <a:pt x="5886506" y="84921"/>
                </a:lnTo>
                <a:lnTo>
                  <a:pt x="5840524" y="70640"/>
                </a:lnTo>
                <a:lnTo>
                  <a:pt x="5795831" y="57608"/>
                </a:lnTo>
                <a:lnTo>
                  <a:pt x="5751998" y="45412"/>
                </a:lnTo>
                <a:lnTo>
                  <a:pt x="5706399" y="34941"/>
                </a:lnTo>
                <a:lnTo>
                  <a:pt x="5659621" y="25621"/>
                </a:lnTo>
                <a:lnTo>
                  <a:pt x="5612058" y="17067"/>
                </a:lnTo>
                <a:lnTo>
                  <a:pt x="5563972" y="11365"/>
                </a:lnTo>
                <a:lnTo>
                  <a:pt x="5515537" y="7564"/>
                </a:lnTo>
                <a:lnTo>
                  <a:pt x="5466869" y="5029"/>
                </a:lnTo>
                <a:lnTo>
                  <a:pt x="5419216" y="3340"/>
                </a:lnTo>
                <a:lnTo>
                  <a:pt x="5372240" y="2213"/>
                </a:lnTo>
                <a:lnTo>
                  <a:pt x="5325714" y="1463"/>
                </a:lnTo>
                <a:lnTo>
                  <a:pt x="5278320" y="962"/>
                </a:lnTo>
                <a:lnTo>
                  <a:pt x="5230346" y="629"/>
                </a:lnTo>
                <a:lnTo>
                  <a:pt x="5181986" y="406"/>
                </a:lnTo>
                <a:lnTo>
                  <a:pt x="5132198" y="257"/>
                </a:lnTo>
                <a:lnTo>
                  <a:pt x="5081458" y="159"/>
                </a:lnTo>
                <a:lnTo>
                  <a:pt x="5030085" y="93"/>
                </a:lnTo>
                <a:lnTo>
                  <a:pt x="4977118" y="49"/>
                </a:lnTo>
                <a:lnTo>
                  <a:pt x="4923090" y="19"/>
                </a:lnTo>
                <a:lnTo>
                  <a:pt x="4868354" y="0"/>
                </a:lnTo>
                <a:lnTo>
                  <a:pt x="4815485" y="1156"/>
                </a:lnTo>
                <a:lnTo>
                  <a:pt x="4763862" y="3098"/>
                </a:lnTo>
                <a:lnTo>
                  <a:pt x="4713068" y="5562"/>
                </a:lnTo>
                <a:lnTo>
                  <a:pt x="4661659" y="10714"/>
                </a:lnTo>
                <a:lnTo>
                  <a:pt x="4609838" y="17659"/>
                </a:lnTo>
                <a:lnTo>
                  <a:pt x="4557744" y="25798"/>
                </a:lnTo>
                <a:lnTo>
                  <a:pt x="4507807" y="31224"/>
                </a:lnTo>
                <a:lnTo>
                  <a:pt x="4459307" y="34841"/>
                </a:lnTo>
                <a:lnTo>
                  <a:pt x="4411766" y="37253"/>
                </a:lnTo>
                <a:lnTo>
                  <a:pt x="4366034" y="41200"/>
                </a:lnTo>
                <a:lnTo>
                  <a:pt x="4321508" y="46172"/>
                </a:lnTo>
                <a:lnTo>
                  <a:pt x="4277786" y="51825"/>
                </a:lnTo>
                <a:lnTo>
                  <a:pt x="4236940" y="57934"/>
                </a:lnTo>
                <a:lnTo>
                  <a:pt x="4198011" y="64346"/>
                </a:lnTo>
                <a:lnTo>
                  <a:pt x="4160360" y="70960"/>
                </a:lnTo>
                <a:lnTo>
                  <a:pt x="4127070" y="77709"/>
                </a:lnTo>
                <a:lnTo>
                  <a:pt x="4068245" y="91448"/>
                </a:lnTo>
                <a:lnTo>
                  <a:pt x="4017923" y="102233"/>
                </a:lnTo>
                <a:lnTo>
                  <a:pt x="3956371" y="121122"/>
                </a:lnTo>
                <a:lnTo>
                  <a:pt x="3905378" y="145826"/>
                </a:lnTo>
                <a:lnTo>
                  <a:pt x="3846924" y="175133"/>
                </a:lnTo>
                <a:lnTo>
                  <a:pt x="3829871" y="192459"/>
                </a:lnTo>
                <a:lnTo>
                  <a:pt x="3823687" y="201993"/>
                </a:lnTo>
                <a:lnTo>
                  <a:pt x="3814982" y="260125"/>
                </a:lnTo>
                <a:lnTo>
                  <a:pt x="3812945" y="303933"/>
                </a:lnTo>
                <a:lnTo>
                  <a:pt x="3811799" y="349341"/>
                </a:lnTo>
                <a:lnTo>
                  <a:pt x="3811316" y="368459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9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0800"/>
            <a:ext cx="14732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FF"/>
                </a:solidFill>
                <a:latin typeface="Comic Sans MS - 23"/>
              </a:rPr>
              <a:t>Closure</a:t>
            </a:r>
            <a:endParaRPr lang="en-US" sz="1700">
              <a:solidFill>
                <a:srgbClr val="0000FF"/>
              </a:solidFill>
              <a:latin typeface="Comic Sans MS - 23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098421" y="1208659"/>
            <a:ext cx="0" cy="302044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925949" y="1187831"/>
            <a:ext cx="0" cy="3231769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734681" y="1202436"/>
            <a:ext cx="0" cy="311556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7988" y="1979295"/>
            <a:ext cx="10338943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1447800"/>
            <a:ext cx="1117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Who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7900" y="1447800"/>
            <a:ext cx="1574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Wanted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8900" y="1485900"/>
            <a:ext cx="914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But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89900" y="1447800"/>
            <a:ext cx="812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So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0500" y="127000"/>
            <a:ext cx="25654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HW - 255-259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36906" y="4327271"/>
            <a:ext cx="1005471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500" y="2578100"/>
            <a:ext cx="1905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ANDREW 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JACKSON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902836" y="5002943"/>
            <a:ext cx="34398" cy="65411"/>
            <a:chOff x="2902836" y="5002943"/>
            <a:chExt cx="34398" cy="65411"/>
          </a:xfrm>
        </p:grpSpPr>
        <p:sp>
          <p:nvSpPr>
            <p:cNvPr id="14" name="Freeform 13"/>
            <p:cNvSpPr/>
            <p:nvPr/>
          </p:nvSpPr>
          <p:spPr>
            <a:xfrm>
              <a:off x="2936585" y="5002943"/>
              <a:ext cx="649" cy="65411"/>
            </a:xfrm>
            <a:custGeom>
              <a:avLst/>
              <a:gdLst/>
              <a:ahLst/>
              <a:cxnLst/>
              <a:rect l="0" t="0" r="0" b="0"/>
              <a:pathLst>
                <a:path w="649" h="65411">
                  <a:moveTo>
                    <a:pt x="0" y="0"/>
                  </a:moveTo>
                  <a:lnTo>
                    <a:pt x="216" y="8756"/>
                  </a:lnTo>
                  <a:lnTo>
                    <a:pt x="648" y="654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02836" y="5017340"/>
              <a:ext cx="15489" cy="42610"/>
            </a:xfrm>
            <a:custGeom>
              <a:avLst/>
              <a:gdLst/>
              <a:ahLst/>
              <a:cxnLst/>
              <a:rect l="0" t="0" r="0" b="0"/>
              <a:pathLst>
                <a:path w="15489" h="42610">
                  <a:moveTo>
                    <a:pt x="15488" y="0"/>
                  </a:moveTo>
                  <a:lnTo>
                    <a:pt x="8053" y="22623"/>
                  </a:lnTo>
                  <a:lnTo>
                    <a:pt x="0" y="426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98538" y="5774025"/>
            <a:ext cx="7264204" cy="1338312"/>
            <a:chOff x="1198538" y="5774025"/>
            <a:chExt cx="7264204" cy="1338312"/>
          </a:xfrm>
        </p:grpSpPr>
        <p:sp>
          <p:nvSpPr>
            <p:cNvPr id="17" name="Freeform 16"/>
            <p:cNvSpPr/>
            <p:nvPr/>
          </p:nvSpPr>
          <p:spPr>
            <a:xfrm>
              <a:off x="1198538" y="5774025"/>
              <a:ext cx="736996" cy="522579"/>
            </a:xfrm>
            <a:custGeom>
              <a:avLst/>
              <a:gdLst/>
              <a:ahLst/>
              <a:cxnLst/>
              <a:rect l="0" t="0" r="0" b="0"/>
              <a:pathLst>
                <a:path w="736996" h="522579">
                  <a:moveTo>
                    <a:pt x="0" y="0"/>
                  </a:moveTo>
                  <a:lnTo>
                    <a:pt x="11453" y="60384"/>
                  </a:lnTo>
                  <a:lnTo>
                    <a:pt x="18211" y="111868"/>
                  </a:lnTo>
                  <a:lnTo>
                    <a:pt x="23333" y="159878"/>
                  </a:lnTo>
                  <a:lnTo>
                    <a:pt x="29140" y="211148"/>
                  </a:lnTo>
                  <a:lnTo>
                    <a:pt x="33981" y="263384"/>
                  </a:lnTo>
                  <a:lnTo>
                    <a:pt x="39704" y="315906"/>
                  </a:lnTo>
                  <a:lnTo>
                    <a:pt x="44519" y="368513"/>
                  </a:lnTo>
                  <a:lnTo>
                    <a:pt x="53355" y="421145"/>
                  </a:lnTo>
                  <a:lnTo>
                    <a:pt x="66821" y="480153"/>
                  </a:lnTo>
                  <a:lnTo>
                    <a:pt x="70284" y="482709"/>
                  </a:lnTo>
                  <a:lnTo>
                    <a:pt x="73762" y="478564"/>
                  </a:lnTo>
                  <a:lnTo>
                    <a:pt x="94762" y="420636"/>
                  </a:lnTo>
                  <a:lnTo>
                    <a:pt x="112304" y="360026"/>
                  </a:lnTo>
                  <a:lnTo>
                    <a:pt x="129462" y="298800"/>
                  </a:lnTo>
                  <a:lnTo>
                    <a:pt x="145204" y="243342"/>
                  </a:lnTo>
                  <a:lnTo>
                    <a:pt x="166592" y="183378"/>
                  </a:lnTo>
                  <a:lnTo>
                    <a:pt x="173063" y="178404"/>
                  </a:lnTo>
                  <a:lnTo>
                    <a:pt x="179716" y="178598"/>
                  </a:lnTo>
                  <a:lnTo>
                    <a:pt x="186491" y="182236"/>
                  </a:lnTo>
                  <a:lnTo>
                    <a:pt x="197139" y="195638"/>
                  </a:lnTo>
                  <a:lnTo>
                    <a:pt x="220843" y="253222"/>
                  </a:lnTo>
                  <a:lnTo>
                    <a:pt x="228432" y="287549"/>
                  </a:lnTo>
                  <a:lnTo>
                    <a:pt x="236585" y="341070"/>
                  </a:lnTo>
                  <a:lnTo>
                    <a:pt x="249461" y="396702"/>
                  </a:lnTo>
                  <a:lnTo>
                    <a:pt x="263269" y="449632"/>
                  </a:lnTo>
                  <a:lnTo>
                    <a:pt x="281937" y="503791"/>
                  </a:lnTo>
                  <a:lnTo>
                    <a:pt x="293372" y="520655"/>
                  </a:lnTo>
                  <a:lnTo>
                    <a:pt x="299696" y="522578"/>
                  </a:lnTo>
                  <a:lnTo>
                    <a:pt x="306252" y="520351"/>
                  </a:lnTo>
                  <a:lnTo>
                    <a:pt x="312963" y="515357"/>
                  </a:lnTo>
                  <a:lnTo>
                    <a:pt x="320419" y="497329"/>
                  </a:lnTo>
                  <a:lnTo>
                    <a:pt x="330794" y="447628"/>
                  </a:lnTo>
                  <a:lnTo>
                    <a:pt x="336873" y="384345"/>
                  </a:lnTo>
                  <a:lnTo>
                    <a:pt x="344959" y="331729"/>
                  </a:lnTo>
                  <a:lnTo>
                    <a:pt x="354764" y="273376"/>
                  </a:lnTo>
                  <a:lnTo>
                    <a:pt x="365078" y="219691"/>
                  </a:lnTo>
                  <a:lnTo>
                    <a:pt x="379044" y="159036"/>
                  </a:lnTo>
                  <a:lnTo>
                    <a:pt x="396576" y="96289"/>
                  </a:lnTo>
                  <a:lnTo>
                    <a:pt x="419711" y="36727"/>
                  </a:lnTo>
                  <a:lnTo>
                    <a:pt x="429546" y="29164"/>
                  </a:lnTo>
                  <a:lnTo>
                    <a:pt x="456071" y="23880"/>
                  </a:lnTo>
                  <a:lnTo>
                    <a:pt x="466654" y="26449"/>
                  </a:lnTo>
                  <a:lnTo>
                    <a:pt x="474880" y="31671"/>
                  </a:lnTo>
                  <a:lnTo>
                    <a:pt x="487138" y="46831"/>
                  </a:lnTo>
                  <a:lnTo>
                    <a:pt x="508325" y="100967"/>
                  </a:lnTo>
                  <a:lnTo>
                    <a:pt x="513653" y="146770"/>
                  </a:lnTo>
                  <a:lnTo>
                    <a:pt x="520821" y="202975"/>
                  </a:lnTo>
                  <a:lnTo>
                    <a:pt x="524765" y="258492"/>
                  </a:lnTo>
                  <a:lnTo>
                    <a:pt x="526097" y="321249"/>
                  </a:lnTo>
                  <a:lnTo>
                    <a:pt x="526328" y="366846"/>
                  </a:lnTo>
                  <a:lnTo>
                    <a:pt x="526396" y="410903"/>
                  </a:lnTo>
                  <a:lnTo>
                    <a:pt x="534828" y="358577"/>
                  </a:lnTo>
                  <a:lnTo>
                    <a:pt x="550875" y="307873"/>
                  </a:lnTo>
                  <a:lnTo>
                    <a:pt x="583023" y="246954"/>
                  </a:lnTo>
                  <a:lnTo>
                    <a:pt x="617731" y="204645"/>
                  </a:lnTo>
                  <a:lnTo>
                    <a:pt x="637975" y="196239"/>
                  </a:lnTo>
                  <a:lnTo>
                    <a:pt x="649925" y="193997"/>
                  </a:lnTo>
                  <a:lnTo>
                    <a:pt x="661401" y="196012"/>
                  </a:lnTo>
                  <a:lnTo>
                    <a:pt x="683510" y="207610"/>
                  </a:lnTo>
                  <a:lnTo>
                    <a:pt x="698796" y="224462"/>
                  </a:lnTo>
                  <a:lnTo>
                    <a:pt x="708319" y="244820"/>
                  </a:lnTo>
                  <a:lnTo>
                    <a:pt x="714433" y="296018"/>
                  </a:lnTo>
                  <a:lnTo>
                    <a:pt x="721230" y="351191"/>
                  </a:lnTo>
                  <a:lnTo>
                    <a:pt x="719366" y="407150"/>
                  </a:lnTo>
                  <a:lnTo>
                    <a:pt x="727836" y="457025"/>
                  </a:lnTo>
                  <a:lnTo>
                    <a:pt x="736995" y="4843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004990" y="5974068"/>
              <a:ext cx="256927" cy="336913"/>
            </a:xfrm>
            <a:custGeom>
              <a:avLst/>
              <a:gdLst/>
              <a:ahLst/>
              <a:cxnLst/>
              <a:rect l="0" t="0" r="0" b="0"/>
              <a:pathLst>
                <a:path w="256927" h="336913">
                  <a:moveTo>
                    <a:pt x="120056" y="0"/>
                  </a:moveTo>
                  <a:lnTo>
                    <a:pt x="94839" y="19151"/>
                  </a:lnTo>
                  <a:lnTo>
                    <a:pt x="51398" y="78807"/>
                  </a:lnTo>
                  <a:lnTo>
                    <a:pt x="23263" y="133676"/>
                  </a:lnTo>
                  <a:lnTo>
                    <a:pt x="5226" y="186456"/>
                  </a:lnTo>
                  <a:lnTo>
                    <a:pt x="0" y="209211"/>
                  </a:lnTo>
                  <a:lnTo>
                    <a:pt x="9042" y="268623"/>
                  </a:lnTo>
                  <a:lnTo>
                    <a:pt x="15631" y="276178"/>
                  </a:lnTo>
                  <a:lnTo>
                    <a:pt x="24703" y="280045"/>
                  </a:lnTo>
                  <a:lnTo>
                    <a:pt x="35430" y="281453"/>
                  </a:lnTo>
                  <a:lnTo>
                    <a:pt x="59828" y="270540"/>
                  </a:lnTo>
                  <a:lnTo>
                    <a:pt x="83929" y="248922"/>
                  </a:lnTo>
                  <a:lnTo>
                    <a:pt x="115346" y="190503"/>
                  </a:lnTo>
                  <a:lnTo>
                    <a:pt x="133163" y="139146"/>
                  </a:lnTo>
                  <a:lnTo>
                    <a:pt x="146778" y="85630"/>
                  </a:lnTo>
                  <a:lnTo>
                    <a:pt x="150200" y="50978"/>
                  </a:lnTo>
                  <a:lnTo>
                    <a:pt x="157041" y="109730"/>
                  </a:lnTo>
                  <a:lnTo>
                    <a:pt x="166239" y="156775"/>
                  </a:lnTo>
                  <a:lnTo>
                    <a:pt x="176374" y="207759"/>
                  </a:lnTo>
                  <a:lnTo>
                    <a:pt x="190279" y="267813"/>
                  </a:lnTo>
                  <a:lnTo>
                    <a:pt x="197279" y="292163"/>
                  </a:lnTo>
                  <a:lnTo>
                    <a:pt x="210529" y="311565"/>
                  </a:lnTo>
                  <a:lnTo>
                    <a:pt x="226947" y="325646"/>
                  </a:lnTo>
                  <a:lnTo>
                    <a:pt x="256926" y="3369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92721" y="5847725"/>
              <a:ext cx="16595" cy="442197"/>
            </a:xfrm>
            <a:custGeom>
              <a:avLst/>
              <a:gdLst/>
              <a:ahLst/>
              <a:cxnLst/>
              <a:rect l="0" t="0" r="0" b="0"/>
              <a:pathLst>
                <a:path w="16595" h="442197">
                  <a:moveTo>
                    <a:pt x="6066" y="0"/>
                  </a:moveTo>
                  <a:lnTo>
                    <a:pt x="0" y="44367"/>
                  </a:lnTo>
                  <a:lnTo>
                    <a:pt x="3748" y="104262"/>
                  </a:lnTo>
                  <a:lnTo>
                    <a:pt x="5379" y="161264"/>
                  </a:lnTo>
                  <a:lnTo>
                    <a:pt x="5862" y="220917"/>
                  </a:lnTo>
                  <a:lnTo>
                    <a:pt x="6005" y="276157"/>
                  </a:lnTo>
                  <a:lnTo>
                    <a:pt x="6048" y="328399"/>
                  </a:lnTo>
                  <a:lnTo>
                    <a:pt x="9182" y="388566"/>
                  </a:lnTo>
                  <a:lnTo>
                    <a:pt x="16594" y="4421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282973" y="6058295"/>
              <a:ext cx="115815" cy="21059"/>
            </a:xfrm>
            <a:custGeom>
              <a:avLst/>
              <a:gdLst/>
              <a:ahLst/>
              <a:cxnLst/>
              <a:rect l="0" t="0" r="0" b="0"/>
              <a:pathLst>
                <a:path w="115815" h="21059">
                  <a:moveTo>
                    <a:pt x="0" y="21058"/>
                  </a:moveTo>
                  <a:lnTo>
                    <a:pt x="59358" y="9604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777813" y="5973600"/>
              <a:ext cx="429514" cy="274210"/>
            </a:xfrm>
            <a:custGeom>
              <a:avLst/>
              <a:gdLst/>
              <a:ahLst/>
              <a:cxnLst/>
              <a:rect l="0" t="0" r="0" b="0"/>
              <a:pathLst>
                <a:path w="429514" h="274210">
                  <a:moveTo>
                    <a:pt x="0" y="95224"/>
                  </a:moveTo>
                  <a:lnTo>
                    <a:pt x="17958" y="156335"/>
                  </a:lnTo>
                  <a:lnTo>
                    <a:pt x="35149" y="210767"/>
                  </a:lnTo>
                  <a:lnTo>
                    <a:pt x="45639" y="248132"/>
                  </a:lnTo>
                  <a:lnTo>
                    <a:pt x="47974" y="252145"/>
                  </a:lnTo>
                  <a:lnTo>
                    <a:pt x="49530" y="250141"/>
                  </a:lnTo>
                  <a:lnTo>
                    <a:pt x="57617" y="190946"/>
                  </a:lnTo>
                  <a:lnTo>
                    <a:pt x="67114" y="138274"/>
                  </a:lnTo>
                  <a:lnTo>
                    <a:pt x="77337" y="87443"/>
                  </a:lnTo>
                  <a:lnTo>
                    <a:pt x="92442" y="35846"/>
                  </a:lnTo>
                  <a:lnTo>
                    <a:pt x="103866" y="17751"/>
                  </a:lnTo>
                  <a:lnTo>
                    <a:pt x="122982" y="5030"/>
                  </a:lnTo>
                  <a:lnTo>
                    <a:pt x="134630" y="0"/>
                  </a:lnTo>
                  <a:lnTo>
                    <a:pt x="147075" y="156"/>
                  </a:lnTo>
                  <a:lnTo>
                    <a:pt x="173381" y="9688"/>
                  </a:lnTo>
                  <a:lnTo>
                    <a:pt x="203320" y="34785"/>
                  </a:lnTo>
                  <a:lnTo>
                    <a:pt x="221420" y="64448"/>
                  </a:lnTo>
                  <a:lnTo>
                    <a:pt x="241735" y="127841"/>
                  </a:lnTo>
                  <a:lnTo>
                    <a:pt x="250521" y="183165"/>
                  </a:lnTo>
                  <a:lnTo>
                    <a:pt x="246454" y="230725"/>
                  </a:lnTo>
                  <a:lnTo>
                    <a:pt x="245021" y="234692"/>
                  </a:lnTo>
                  <a:lnTo>
                    <a:pt x="243429" y="220381"/>
                  </a:lnTo>
                  <a:lnTo>
                    <a:pt x="251982" y="169643"/>
                  </a:lnTo>
                  <a:lnTo>
                    <a:pt x="274988" y="107628"/>
                  </a:lnTo>
                  <a:lnTo>
                    <a:pt x="309000" y="45385"/>
                  </a:lnTo>
                  <a:lnTo>
                    <a:pt x="322947" y="27840"/>
                  </a:lnTo>
                  <a:lnTo>
                    <a:pt x="343183" y="15363"/>
                  </a:lnTo>
                  <a:lnTo>
                    <a:pt x="355131" y="10398"/>
                  </a:lnTo>
                  <a:lnTo>
                    <a:pt x="366605" y="10598"/>
                  </a:lnTo>
                  <a:lnTo>
                    <a:pt x="388713" y="20178"/>
                  </a:lnTo>
                  <a:lnTo>
                    <a:pt x="407118" y="42373"/>
                  </a:lnTo>
                  <a:lnTo>
                    <a:pt x="420757" y="70565"/>
                  </a:lnTo>
                  <a:lnTo>
                    <a:pt x="429513" y="126792"/>
                  </a:lnTo>
                  <a:lnTo>
                    <a:pt x="427910" y="165799"/>
                  </a:lnTo>
                  <a:lnTo>
                    <a:pt x="422477" y="221599"/>
                  </a:lnTo>
                  <a:lnTo>
                    <a:pt x="421139" y="2742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68154" y="5984596"/>
              <a:ext cx="267711" cy="263214"/>
            </a:xfrm>
            <a:custGeom>
              <a:avLst/>
              <a:gdLst/>
              <a:ahLst/>
              <a:cxnLst/>
              <a:rect l="0" t="0" r="0" b="0"/>
              <a:pathLst>
                <a:path w="267711" h="263214">
                  <a:moveTo>
                    <a:pt x="130840" y="0"/>
                  </a:moveTo>
                  <a:lnTo>
                    <a:pt x="108483" y="0"/>
                  </a:lnTo>
                  <a:lnTo>
                    <a:pt x="72223" y="16768"/>
                  </a:lnTo>
                  <a:lnTo>
                    <a:pt x="43022" y="43963"/>
                  </a:lnTo>
                  <a:lnTo>
                    <a:pt x="25141" y="74247"/>
                  </a:lnTo>
                  <a:lnTo>
                    <a:pt x="8619" y="124327"/>
                  </a:lnTo>
                  <a:lnTo>
                    <a:pt x="0" y="166559"/>
                  </a:lnTo>
                  <a:lnTo>
                    <a:pt x="4985" y="212088"/>
                  </a:lnTo>
                  <a:lnTo>
                    <a:pt x="14853" y="233081"/>
                  </a:lnTo>
                  <a:lnTo>
                    <a:pt x="21930" y="237276"/>
                  </a:lnTo>
                  <a:lnTo>
                    <a:pt x="30157" y="237733"/>
                  </a:lnTo>
                  <a:lnTo>
                    <a:pt x="49827" y="230831"/>
                  </a:lnTo>
                  <a:lnTo>
                    <a:pt x="84870" y="207214"/>
                  </a:lnTo>
                  <a:lnTo>
                    <a:pt x="126361" y="157486"/>
                  </a:lnTo>
                  <a:lnTo>
                    <a:pt x="154705" y="94718"/>
                  </a:lnTo>
                  <a:lnTo>
                    <a:pt x="169742" y="38989"/>
                  </a:lnTo>
                  <a:lnTo>
                    <a:pt x="170356" y="20838"/>
                  </a:lnTo>
                  <a:lnTo>
                    <a:pt x="168883" y="20911"/>
                  </a:lnTo>
                  <a:lnTo>
                    <a:pt x="166730" y="24469"/>
                  </a:lnTo>
                  <a:lnTo>
                    <a:pt x="171681" y="81783"/>
                  </a:lnTo>
                  <a:lnTo>
                    <a:pt x="180636" y="142645"/>
                  </a:lnTo>
                  <a:lnTo>
                    <a:pt x="191868" y="183815"/>
                  </a:lnTo>
                  <a:lnTo>
                    <a:pt x="216031" y="219280"/>
                  </a:lnTo>
                  <a:lnTo>
                    <a:pt x="249120" y="253615"/>
                  </a:lnTo>
                  <a:lnTo>
                    <a:pt x="267710" y="2632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735906" y="5995124"/>
              <a:ext cx="10530" cy="442198"/>
            </a:xfrm>
            <a:custGeom>
              <a:avLst/>
              <a:gdLst/>
              <a:ahLst/>
              <a:cxnLst/>
              <a:rect l="0" t="0" r="0" b="0"/>
              <a:pathLst>
                <a:path w="10530" h="442198">
                  <a:moveTo>
                    <a:pt x="0" y="0"/>
                  </a:moveTo>
                  <a:lnTo>
                    <a:pt x="3120" y="58289"/>
                  </a:lnTo>
                  <a:lnTo>
                    <a:pt x="8333" y="118656"/>
                  </a:lnTo>
                  <a:lnTo>
                    <a:pt x="9878" y="169298"/>
                  </a:lnTo>
                  <a:lnTo>
                    <a:pt x="10336" y="224468"/>
                  </a:lnTo>
                  <a:lnTo>
                    <a:pt x="10472" y="279029"/>
                  </a:lnTo>
                  <a:lnTo>
                    <a:pt x="10517" y="339386"/>
                  </a:lnTo>
                  <a:lnTo>
                    <a:pt x="10526" y="401265"/>
                  </a:lnTo>
                  <a:lnTo>
                    <a:pt x="10529" y="4421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918967" y="5984596"/>
              <a:ext cx="177390" cy="246431"/>
            </a:xfrm>
            <a:custGeom>
              <a:avLst/>
              <a:gdLst/>
              <a:ahLst/>
              <a:cxnLst/>
              <a:rect l="0" t="0" r="0" b="0"/>
              <a:pathLst>
                <a:path w="177390" h="246431">
                  <a:moveTo>
                    <a:pt x="38037" y="0"/>
                  </a:moveTo>
                  <a:lnTo>
                    <a:pt x="14318" y="58617"/>
                  </a:lnTo>
                  <a:lnTo>
                    <a:pt x="770" y="112791"/>
                  </a:lnTo>
                  <a:lnTo>
                    <a:pt x="0" y="174791"/>
                  </a:lnTo>
                  <a:lnTo>
                    <a:pt x="2151" y="193737"/>
                  </a:lnTo>
                  <a:lnTo>
                    <a:pt x="8264" y="208707"/>
                  </a:lnTo>
                  <a:lnTo>
                    <a:pt x="27535" y="231578"/>
                  </a:lnTo>
                  <a:lnTo>
                    <a:pt x="51697" y="243304"/>
                  </a:lnTo>
                  <a:lnTo>
                    <a:pt x="64691" y="246430"/>
                  </a:lnTo>
                  <a:lnTo>
                    <a:pt x="75694" y="246175"/>
                  </a:lnTo>
                  <a:lnTo>
                    <a:pt x="123296" y="228416"/>
                  </a:lnTo>
                  <a:lnTo>
                    <a:pt x="143780" y="208753"/>
                  </a:lnTo>
                  <a:lnTo>
                    <a:pt x="174349" y="159648"/>
                  </a:lnTo>
                  <a:lnTo>
                    <a:pt x="177389" y="131396"/>
                  </a:lnTo>
                  <a:lnTo>
                    <a:pt x="173671" y="100512"/>
                  </a:lnTo>
                  <a:lnTo>
                    <a:pt x="164219" y="71189"/>
                  </a:lnTo>
                  <a:lnTo>
                    <a:pt x="149101" y="51916"/>
                  </a:lnTo>
                  <a:lnTo>
                    <a:pt x="128343" y="39452"/>
                  </a:lnTo>
                  <a:lnTo>
                    <a:pt x="73596" y="25037"/>
                  </a:lnTo>
                  <a:lnTo>
                    <a:pt x="38037" y="21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241274" y="5942482"/>
              <a:ext cx="147400" cy="231628"/>
            </a:xfrm>
            <a:custGeom>
              <a:avLst/>
              <a:gdLst/>
              <a:ahLst/>
              <a:cxnLst/>
              <a:rect l="0" t="0" r="0" b="0"/>
              <a:pathLst>
                <a:path w="147400" h="231628">
                  <a:moveTo>
                    <a:pt x="0" y="231627"/>
                  </a:moveTo>
                  <a:lnTo>
                    <a:pt x="9065" y="173011"/>
                  </a:lnTo>
                  <a:lnTo>
                    <a:pt x="19814" y="126072"/>
                  </a:lnTo>
                  <a:lnTo>
                    <a:pt x="43255" y="79192"/>
                  </a:lnTo>
                  <a:lnTo>
                    <a:pt x="70416" y="46709"/>
                  </a:lnTo>
                  <a:lnTo>
                    <a:pt x="121981" y="13791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820341" y="5911145"/>
              <a:ext cx="233681" cy="404924"/>
            </a:xfrm>
            <a:custGeom>
              <a:avLst/>
              <a:gdLst/>
              <a:ahLst/>
              <a:cxnLst/>
              <a:rect l="0" t="0" r="0" b="0"/>
              <a:pathLst>
                <a:path w="233681" h="404924">
                  <a:moveTo>
                    <a:pt x="0" y="115565"/>
                  </a:moveTo>
                  <a:lnTo>
                    <a:pt x="11453" y="164495"/>
                  </a:lnTo>
                  <a:lnTo>
                    <a:pt x="24749" y="218037"/>
                  </a:lnTo>
                  <a:lnTo>
                    <a:pt x="30235" y="270813"/>
                  </a:lnTo>
                  <a:lnTo>
                    <a:pt x="31319" y="332538"/>
                  </a:lnTo>
                  <a:lnTo>
                    <a:pt x="34627" y="384964"/>
                  </a:lnTo>
                  <a:lnTo>
                    <a:pt x="38786" y="404923"/>
                  </a:lnTo>
                  <a:lnTo>
                    <a:pt x="39896" y="402057"/>
                  </a:lnTo>
                  <a:lnTo>
                    <a:pt x="40653" y="343542"/>
                  </a:lnTo>
                  <a:lnTo>
                    <a:pt x="36395" y="299166"/>
                  </a:lnTo>
                  <a:lnTo>
                    <a:pt x="33011" y="243925"/>
                  </a:lnTo>
                  <a:lnTo>
                    <a:pt x="39103" y="190573"/>
                  </a:lnTo>
                  <a:lnTo>
                    <a:pt x="47307" y="127883"/>
                  </a:lnTo>
                  <a:lnTo>
                    <a:pt x="63393" y="73686"/>
                  </a:lnTo>
                  <a:lnTo>
                    <a:pt x="80004" y="38815"/>
                  </a:lnTo>
                  <a:lnTo>
                    <a:pt x="88431" y="25794"/>
                  </a:lnTo>
                  <a:lnTo>
                    <a:pt x="110273" y="8206"/>
                  </a:lnTo>
                  <a:lnTo>
                    <a:pt x="122649" y="1879"/>
                  </a:lnTo>
                  <a:lnTo>
                    <a:pt x="134408" y="0"/>
                  </a:lnTo>
                  <a:lnTo>
                    <a:pt x="156833" y="4151"/>
                  </a:lnTo>
                  <a:lnTo>
                    <a:pt x="189189" y="25231"/>
                  </a:lnTo>
                  <a:lnTo>
                    <a:pt x="215414" y="53704"/>
                  </a:lnTo>
                  <a:lnTo>
                    <a:pt x="232412" y="95546"/>
                  </a:lnTo>
                  <a:lnTo>
                    <a:pt x="233680" y="139399"/>
                  </a:lnTo>
                  <a:lnTo>
                    <a:pt x="226300" y="161642"/>
                  </a:lnTo>
                  <a:lnTo>
                    <a:pt x="202499" y="194987"/>
                  </a:lnTo>
                  <a:lnTo>
                    <a:pt x="165415" y="222545"/>
                  </a:lnTo>
                  <a:lnTo>
                    <a:pt x="133959" y="233301"/>
                  </a:lnTo>
                  <a:lnTo>
                    <a:pt x="89605" y="239357"/>
                  </a:lnTo>
                  <a:lnTo>
                    <a:pt x="52643" y="24190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108301" y="5921425"/>
              <a:ext cx="175049" cy="237244"/>
            </a:xfrm>
            <a:custGeom>
              <a:avLst/>
              <a:gdLst/>
              <a:ahLst/>
              <a:cxnLst/>
              <a:rect l="0" t="0" r="0" b="0"/>
              <a:pathLst>
                <a:path w="175049" h="237244">
                  <a:moveTo>
                    <a:pt x="27895" y="0"/>
                  </a:moveTo>
                  <a:lnTo>
                    <a:pt x="13241" y="55140"/>
                  </a:lnTo>
                  <a:lnTo>
                    <a:pt x="868" y="107208"/>
                  </a:lnTo>
                  <a:lnTo>
                    <a:pt x="0" y="159277"/>
                  </a:lnTo>
                  <a:lnTo>
                    <a:pt x="8088" y="190503"/>
                  </a:lnTo>
                  <a:lnTo>
                    <a:pt x="22601" y="213739"/>
                  </a:lnTo>
                  <a:lnTo>
                    <a:pt x="31385" y="223211"/>
                  </a:lnTo>
                  <a:lnTo>
                    <a:pt x="53623" y="233736"/>
                  </a:lnTo>
                  <a:lnTo>
                    <a:pt x="77934" y="237243"/>
                  </a:lnTo>
                  <a:lnTo>
                    <a:pt x="100438" y="234903"/>
                  </a:lnTo>
                  <a:lnTo>
                    <a:pt x="119018" y="226844"/>
                  </a:lnTo>
                  <a:lnTo>
                    <a:pt x="155599" y="197017"/>
                  </a:lnTo>
                  <a:lnTo>
                    <a:pt x="169661" y="171401"/>
                  </a:lnTo>
                  <a:lnTo>
                    <a:pt x="175048" y="156381"/>
                  </a:lnTo>
                  <a:lnTo>
                    <a:pt x="174795" y="124095"/>
                  </a:lnTo>
                  <a:lnTo>
                    <a:pt x="166883" y="93757"/>
                  </a:lnTo>
                  <a:lnTo>
                    <a:pt x="149276" y="63524"/>
                  </a:lnTo>
                  <a:lnTo>
                    <a:pt x="136044" y="47340"/>
                  </a:lnTo>
                  <a:lnTo>
                    <a:pt x="73070" y="8483"/>
                  </a:lnTo>
                  <a:lnTo>
                    <a:pt x="5948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315180" y="5868783"/>
              <a:ext cx="189514" cy="294658"/>
            </a:xfrm>
            <a:custGeom>
              <a:avLst/>
              <a:gdLst/>
              <a:ahLst/>
              <a:cxnLst/>
              <a:rect l="0" t="0" r="0" b="0"/>
              <a:pathLst>
                <a:path w="189514" h="294658">
                  <a:moveTo>
                    <a:pt x="0" y="0"/>
                  </a:moveTo>
                  <a:lnTo>
                    <a:pt x="38374" y="38373"/>
                  </a:lnTo>
                  <a:lnTo>
                    <a:pt x="54005" y="70772"/>
                  </a:lnTo>
                  <a:lnTo>
                    <a:pt x="60455" y="126774"/>
                  </a:lnTo>
                  <a:lnTo>
                    <a:pt x="54229" y="187778"/>
                  </a:lnTo>
                  <a:lnTo>
                    <a:pt x="47974" y="247489"/>
                  </a:lnTo>
                  <a:lnTo>
                    <a:pt x="49530" y="259749"/>
                  </a:lnTo>
                  <a:lnTo>
                    <a:pt x="60618" y="279611"/>
                  </a:lnTo>
                  <a:lnTo>
                    <a:pt x="68488" y="288182"/>
                  </a:lnTo>
                  <a:lnTo>
                    <a:pt x="78414" y="292727"/>
                  </a:lnTo>
                  <a:lnTo>
                    <a:pt x="101922" y="294657"/>
                  </a:lnTo>
                  <a:lnTo>
                    <a:pt x="162699" y="286446"/>
                  </a:lnTo>
                  <a:lnTo>
                    <a:pt x="189513" y="284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694207" y="6142523"/>
              <a:ext cx="10529" cy="42115"/>
            </a:xfrm>
            <a:custGeom>
              <a:avLst/>
              <a:gdLst/>
              <a:ahLst/>
              <a:cxnLst/>
              <a:rect l="0" t="0" r="0" b="0"/>
              <a:pathLst>
                <a:path w="10529" h="42115">
                  <a:moveTo>
                    <a:pt x="0" y="0"/>
                  </a:moveTo>
                  <a:lnTo>
                    <a:pt x="10528" y="421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73232" y="5889839"/>
              <a:ext cx="10530" cy="305328"/>
            </a:xfrm>
            <a:custGeom>
              <a:avLst/>
              <a:gdLst/>
              <a:ahLst/>
              <a:cxnLst/>
              <a:rect l="0" t="0" r="0" b="0"/>
              <a:pathLst>
                <a:path w="10530" h="305328">
                  <a:moveTo>
                    <a:pt x="10529" y="0"/>
                  </a:moveTo>
                  <a:lnTo>
                    <a:pt x="10529" y="44367"/>
                  </a:lnTo>
                  <a:lnTo>
                    <a:pt x="9359" y="106602"/>
                  </a:lnTo>
                  <a:lnTo>
                    <a:pt x="4940" y="153054"/>
                  </a:lnTo>
                  <a:lnTo>
                    <a:pt x="1464" y="214065"/>
                  </a:lnTo>
                  <a:lnTo>
                    <a:pt x="434" y="269187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201168" y="5872076"/>
              <a:ext cx="237656" cy="323091"/>
            </a:xfrm>
            <a:custGeom>
              <a:avLst/>
              <a:gdLst/>
              <a:ahLst/>
              <a:cxnLst/>
              <a:rect l="0" t="0" r="0" b="0"/>
              <a:pathLst>
                <a:path w="237656" h="323091">
                  <a:moveTo>
                    <a:pt x="208976" y="7236"/>
                  </a:moveTo>
                  <a:lnTo>
                    <a:pt x="181420" y="0"/>
                  </a:lnTo>
                  <a:lnTo>
                    <a:pt x="128317" y="477"/>
                  </a:lnTo>
                  <a:lnTo>
                    <a:pt x="72576" y="14751"/>
                  </a:lnTo>
                  <a:lnTo>
                    <a:pt x="41830" y="26100"/>
                  </a:lnTo>
                  <a:lnTo>
                    <a:pt x="17382" y="44930"/>
                  </a:lnTo>
                  <a:lnTo>
                    <a:pt x="2551" y="62593"/>
                  </a:lnTo>
                  <a:lnTo>
                    <a:pt x="0" y="72217"/>
                  </a:lnTo>
                  <a:lnTo>
                    <a:pt x="3404" y="92268"/>
                  </a:lnTo>
                  <a:lnTo>
                    <a:pt x="22075" y="109758"/>
                  </a:lnTo>
                  <a:lnTo>
                    <a:pt x="76131" y="140051"/>
                  </a:lnTo>
                  <a:lnTo>
                    <a:pt x="137540" y="167286"/>
                  </a:lnTo>
                  <a:lnTo>
                    <a:pt x="198529" y="201708"/>
                  </a:lnTo>
                  <a:lnTo>
                    <a:pt x="224610" y="220010"/>
                  </a:lnTo>
                  <a:lnTo>
                    <a:pt x="232267" y="230973"/>
                  </a:lnTo>
                  <a:lnTo>
                    <a:pt x="237655" y="255633"/>
                  </a:lnTo>
                  <a:lnTo>
                    <a:pt x="233031" y="275952"/>
                  </a:lnTo>
                  <a:lnTo>
                    <a:pt x="228522" y="284646"/>
                  </a:lnTo>
                  <a:lnTo>
                    <a:pt x="207915" y="300545"/>
                  </a:lnTo>
                  <a:lnTo>
                    <a:pt x="179260" y="313070"/>
                  </a:lnTo>
                  <a:lnTo>
                    <a:pt x="128800" y="321111"/>
                  </a:lnTo>
                  <a:lnTo>
                    <a:pt x="114220" y="32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514457" y="5868783"/>
              <a:ext cx="238760" cy="313021"/>
            </a:xfrm>
            <a:custGeom>
              <a:avLst/>
              <a:gdLst/>
              <a:ahLst/>
              <a:cxnLst/>
              <a:rect l="0" t="0" r="0" b="0"/>
              <a:pathLst>
                <a:path w="238760" h="313021">
                  <a:moveTo>
                    <a:pt x="148371" y="0"/>
                  </a:moveTo>
                  <a:lnTo>
                    <a:pt x="109853" y="9575"/>
                  </a:lnTo>
                  <a:lnTo>
                    <a:pt x="76076" y="32784"/>
                  </a:lnTo>
                  <a:lnTo>
                    <a:pt x="60087" y="44986"/>
                  </a:lnTo>
                  <a:lnTo>
                    <a:pt x="16556" y="71723"/>
                  </a:lnTo>
                  <a:lnTo>
                    <a:pt x="0" y="97290"/>
                  </a:lnTo>
                  <a:lnTo>
                    <a:pt x="2664" y="105804"/>
                  </a:lnTo>
                  <a:lnTo>
                    <a:pt x="53375" y="143496"/>
                  </a:lnTo>
                  <a:lnTo>
                    <a:pt x="116765" y="171315"/>
                  </a:lnTo>
                  <a:lnTo>
                    <a:pt x="168471" y="195450"/>
                  </a:lnTo>
                  <a:lnTo>
                    <a:pt x="224438" y="229680"/>
                  </a:lnTo>
                  <a:lnTo>
                    <a:pt x="234178" y="237348"/>
                  </a:lnTo>
                  <a:lnTo>
                    <a:pt x="238331" y="245969"/>
                  </a:lnTo>
                  <a:lnTo>
                    <a:pt x="238759" y="255226"/>
                  </a:lnTo>
                  <a:lnTo>
                    <a:pt x="236706" y="264907"/>
                  </a:lnTo>
                  <a:lnTo>
                    <a:pt x="221947" y="281903"/>
                  </a:lnTo>
                  <a:lnTo>
                    <a:pt x="179932" y="306289"/>
                  </a:lnTo>
                  <a:lnTo>
                    <a:pt x="137186" y="313020"/>
                  </a:lnTo>
                  <a:lnTo>
                    <a:pt x="113764" y="308356"/>
                  </a:lnTo>
                  <a:lnTo>
                    <a:pt x="85201" y="2947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873398" y="5868783"/>
              <a:ext cx="239880" cy="298790"/>
            </a:xfrm>
            <a:custGeom>
              <a:avLst/>
              <a:gdLst/>
              <a:ahLst/>
              <a:cxnLst/>
              <a:rect l="0" t="0" r="0" b="0"/>
              <a:pathLst>
                <a:path w="239880" h="298790">
                  <a:moveTo>
                    <a:pt x="0" y="21057"/>
                  </a:moveTo>
                  <a:lnTo>
                    <a:pt x="0" y="83535"/>
                  </a:lnTo>
                  <a:lnTo>
                    <a:pt x="0" y="135495"/>
                  </a:lnTo>
                  <a:lnTo>
                    <a:pt x="0" y="193395"/>
                  </a:lnTo>
                  <a:lnTo>
                    <a:pt x="5590" y="249291"/>
                  </a:lnTo>
                  <a:lnTo>
                    <a:pt x="20244" y="283264"/>
                  </a:lnTo>
                  <a:lnTo>
                    <a:pt x="28704" y="290619"/>
                  </a:lnTo>
                  <a:lnTo>
                    <a:pt x="50582" y="298789"/>
                  </a:lnTo>
                  <a:lnTo>
                    <a:pt x="94796" y="297800"/>
                  </a:lnTo>
                  <a:lnTo>
                    <a:pt x="118561" y="289893"/>
                  </a:lnTo>
                  <a:lnTo>
                    <a:pt x="167648" y="257887"/>
                  </a:lnTo>
                  <a:lnTo>
                    <a:pt x="206492" y="209868"/>
                  </a:lnTo>
                  <a:lnTo>
                    <a:pt x="234470" y="147337"/>
                  </a:lnTo>
                  <a:lnTo>
                    <a:pt x="239879" y="110206"/>
                  </a:lnTo>
                  <a:lnTo>
                    <a:pt x="235892" y="75157"/>
                  </a:lnTo>
                  <a:lnTo>
                    <a:pt x="221712" y="36957"/>
                  </a:lnTo>
                  <a:lnTo>
                    <a:pt x="206164" y="19155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241896" y="5875303"/>
              <a:ext cx="234675" cy="319863"/>
            </a:xfrm>
            <a:custGeom>
              <a:avLst/>
              <a:gdLst/>
              <a:ahLst/>
              <a:cxnLst/>
              <a:rect l="0" t="0" r="0" b="0"/>
              <a:pathLst>
                <a:path w="234675" h="319863">
                  <a:moveTo>
                    <a:pt x="0" y="151406"/>
                  </a:moveTo>
                  <a:lnTo>
                    <a:pt x="48930" y="151406"/>
                  </a:lnTo>
                  <a:lnTo>
                    <a:pt x="96776" y="148286"/>
                  </a:lnTo>
                  <a:lnTo>
                    <a:pt x="141758" y="136834"/>
                  </a:lnTo>
                  <a:lnTo>
                    <a:pt x="177313" y="115503"/>
                  </a:lnTo>
                  <a:lnTo>
                    <a:pt x="215178" y="82443"/>
                  </a:lnTo>
                  <a:lnTo>
                    <a:pt x="232342" y="49344"/>
                  </a:lnTo>
                  <a:lnTo>
                    <a:pt x="234674" y="26496"/>
                  </a:lnTo>
                  <a:lnTo>
                    <a:pt x="233659" y="15490"/>
                  </a:lnTo>
                  <a:lnTo>
                    <a:pt x="228302" y="8153"/>
                  </a:lnTo>
                  <a:lnTo>
                    <a:pt x="220052" y="3261"/>
                  </a:lnTo>
                  <a:lnTo>
                    <a:pt x="209872" y="0"/>
                  </a:lnTo>
                  <a:lnTo>
                    <a:pt x="182963" y="2616"/>
                  </a:lnTo>
                  <a:lnTo>
                    <a:pt x="123618" y="23359"/>
                  </a:lnTo>
                  <a:lnTo>
                    <a:pt x="62392" y="78481"/>
                  </a:lnTo>
                  <a:lnTo>
                    <a:pt x="30479" y="119973"/>
                  </a:lnTo>
                  <a:lnTo>
                    <a:pt x="7797" y="178072"/>
                  </a:lnTo>
                  <a:lnTo>
                    <a:pt x="7899" y="224298"/>
                  </a:lnTo>
                  <a:lnTo>
                    <a:pt x="26517" y="269450"/>
                  </a:lnTo>
                  <a:lnTo>
                    <a:pt x="50779" y="291997"/>
                  </a:lnTo>
                  <a:lnTo>
                    <a:pt x="78720" y="307478"/>
                  </a:lnTo>
                  <a:lnTo>
                    <a:pt x="126342" y="3198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685639" y="5883774"/>
              <a:ext cx="155559" cy="311393"/>
            </a:xfrm>
            <a:custGeom>
              <a:avLst/>
              <a:gdLst/>
              <a:ahLst/>
              <a:cxnLst/>
              <a:rect l="0" t="0" r="0" b="0"/>
              <a:pathLst>
                <a:path w="155559" h="311393">
                  <a:moveTo>
                    <a:pt x="145853" y="6066"/>
                  </a:moveTo>
                  <a:lnTo>
                    <a:pt x="111061" y="0"/>
                  </a:lnTo>
                  <a:lnTo>
                    <a:pt x="55316" y="7641"/>
                  </a:lnTo>
                  <a:lnTo>
                    <a:pt x="20761" y="20180"/>
                  </a:lnTo>
                  <a:lnTo>
                    <a:pt x="9816" y="26004"/>
                  </a:lnTo>
                  <a:lnTo>
                    <a:pt x="3689" y="34566"/>
                  </a:lnTo>
                  <a:lnTo>
                    <a:pt x="0" y="56557"/>
                  </a:lnTo>
                  <a:lnTo>
                    <a:pt x="15679" y="100835"/>
                  </a:lnTo>
                  <a:lnTo>
                    <a:pt x="59387" y="154275"/>
                  </a:lnTo>
                  <a:lnTo>
                    <a:pt x="85139" y="182171"/>
                  </a:lnTo>
                  <a:lnTo>
                    <a:pt x="137735" y="238364"/>
                  </a:lnTo>
                  <a:lnTo>
                    <a:pt x="147460" y="248669"/>
                  </a:lnTo>
                  <a:lnTo>
                    <a:pt x="152773" y="259048"/>
                  </a:lnTo>
                  <a:lnTo>
                    <a:pt x="155558" y="279939"/>
                  </a:lnTo>
                  <a:lnTo>
                    <a:pt x="149983" y="288084"/>
                  </a:lnTo>
                  <a:lnTo>
                    <a:pt x="103738" y="3113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768320" y="61951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746435" y="6536093"/>
              <a:ext cx="233414" cy="310754"/>
            </a:xfrm>
            <a:custGeom>
              <a:avLst/>
              <a:gdLst/>
              <a:ahLst/>
              <a:cxnLst/>
              <a:rect l="0" t="0" r="0" b="0"/>
              <a:pathLst>
                <a:path w="233414" h="310754">
                  <a:moveTo>
                    <a:pt x="0" y="217083"/>
                  </a:moveTo>
                  <a:lnTo>
                    <a:pt x="16767" y="228262"/>
                  </a:lnTo>
                  <a:lnTo>
                    <a:pt x="49551" y="235213"/>
                  </a:lnTo>
                  <a:lnTo>
                    <a:pt x="108617" y="221921"/>
                  </a:lnTo>
                  <a:lnTo>
                    <a:pt x="144097" y="209288"/>
                  </a:lnTo>
                  <a:lnTo>
                    <a:pt x="169946" y="190076"/>
                  </a:lnTo>
                  <a:lnTo>
                    <a:pt x="212383" y="131422"/>
                  </a:lnTo>
                  <a:lnTo>
                    <a:pt x="231514" y="82257"/>
                  </a:lnTo>
                  <a:lnTo>
                    <a:pt x="233413" y="36235"/>
                  </a:lnTo>
                  <a:lnTo>
                    <a:pt x="223061" y="13483"/>
                  </a:lnTo>
                  <a:lnTo>
                    <a:pt x="215388" y="4141"/>
                  </a:lnTo>
                  <a:lnTo>
                    <a:pt x="206763" y="252"/>
                  </a:lnTo>
                  <a:lnTo>
                    <a:pt x="197503" y="0"/>
                  </a:lnTo>
                  <a:lnTo>
                    <a:pt x="187821" y="2171"/>
                  </a:lnTo>
                  <a:lnTo>
                    <a:pt x="157426" y="21994"/>
                  </a:lnTo>
                  <a:lnTo>
                    <a:pt x="113551" y="73455"/>
                  </a:lnTo>
                  <a:lnTo>
                    <a:pt x="78842" y="126581"/>
                  </a:lnTo>
                  <a:lnTo>
                    <a:pt x="50625" y="180965"/>
                  </a:lnTo>
                  <a:lnTo>
                    <a:pt x="40827" y="204541"/>
                  </a:lnTo>
                  <a:lnTo>
                    <a:pt x="39912" y="248722"/>
                  </a:lnTo>
                  <a:lnTo>
                    <a:pt x="50494" y="275598"/>
                  </a:lnTo>
                  <a:lnTo>
                    <a:pt x="58229" y="287679"/>
                  </a:lnTo>
                  <a:lnTo>
                    <a:pt x="82421" y="304221"/>
                  </a:lnTo>
                  <a:lnTo>
                    <a:pt x="97061" y="310271"/>
                  </a:lnTo>
                  <a:lnTo>
                    <a:pt x="125806" y="310753"/>
                  </a:lnTo>
                  <a:lnTo>
                    <a:pt x="165177" y="297870"/>
                  </a:lnTo>
                  <a:lnTo>
                    <a:pt x="200041" y="2802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072818" y="6555905"/>
              <a:ext cx="610654" cy="245175"/>
            </a:xfrm>
            <a:custGeom>
              <a:avLst/>
              <a:gdLst/>
              <a:ahLst/>
              <a:cxnLst/>
              <a:rect l="0" t="0" r="0" b="0"/>
              <a:pathLst>
                <a:path w="610654" h="245175">
                  <a:moveTo>
                    <a:pt x="0" y="60400"/>
                  </a:moveTo>
                  <a:lnTo>
                    <a:pt x="0" y="112451"/>
                  </a:lnTo>
                  <a:lnTo>
                    <a:pt x="3119" y="162390"/>
                  </a:lnTo>
                  <a:lnTo>
                    <a:pt x="8333" y="213062"/>
                  </a:lnTo>
                  <a:lnTo>
                    <a:pt x="10723" y="241723"/>
                  </a:lnTo>
                  <a:lnTo>
                    <a:pt x="12998" y="244454"/>
                  </a:lnTo>
                  <a:lnTo>
                    <a:pt x="15684" y="242764"/>
                  </a:lnTo>
                  <a:lnTo>
                    <a:pt x="25054" y="218029"/>
                  </a:lnTo>
                  <a:lnTo>
                    <a:pt x="35239" y="164297"/>
                  </a:lnTo>
                  <a:lnTo>
                    <a:pt x="51255" y="113282"/>
                  </a:lnTo>
                  <a:lnTo>
                    <a:pt x="70819" y="68529"/>
                  </a:lnTo>
                  <a:lnTo>
                    <a:pt x="81138" y="59970"/>
                  </a:lnTo>
                  <a:lnTo>
                    <a:pt x="108201" y="53580"/>
                  </a:lnTo>
                  <a:lnTo>
                    <a:pt x="120097" y="57023"/>
                  </a:lnTo>
                  <a:lnTo>
                    <a:pt x="139554" y="73328"/>
                  </a:lnTo>
                  <a:lnTo>
                    <a:pt x="158073" y="103225"/>
                  </a:lnTo>
                  <a:lnTo>
                    <a:pt x="170968" y="156667"/>
                  </a:lnTo>
                  <a:lnTo>
                    <a:pt x="178571" y="218409"/>
                  </a:lnTo>
                  <a:lnTo>
                    <a:pt x="181048" y="214872"/>
                  </a:lnTo>
                  <a:lnTo>
                    <a:pt x="196804" y="157995"/>
                  </a:lnTo>
                  <a:lnTo>
                    <a:pt x="214115" y="102889"/>
                  </a:lnTo>
                  <a:lnTo>
                    <a:pt x="230208" y="65451"/>
                  </a:lnTo>
                  <a:lnTo>
                    <a:pt x="238870" y="59088"/>
                  </a:lnTo>
                  <a:lnTo>
                    <a:pt x="249324" y="57186"/>
                  </a:lnTo>
                  <a:lnTo>
                    <a:pt x="260972" y="58257"/>
                  </a:lnTo>
                  <a:lnTo>
                    <a:pt x="283274" y="68807"/>
                  </a:lnTo>
                  <a:lnTo>
                    <a:pt x="302544" y="85194"/>
                  </a:lnTo>
                  <a:lnTo>
                    <a:pt x="324447" y="124309"/>
                  </a:lnTo>
                  <a:lnTo>
                    <a:pt x="345628" y="177010"/>
                  </a:lnTo>
                  <a:lnTo>
                    <a:pt x="371080" y="215444"/>
                  </a:lnTo>
                  <a:lnTo>
                    <a:pt x="381917" y="222255"/>
                  </a:lnTo>
                  <a:lnTo>
                    <a:pt x="406437" y="226702"/>
                  </a:lnTo>
                  <a:lnTo>
                    <a:pt x="418357" y="222741"/>
                  </a:lnTo>
                  <a:lnTo>
                    <a:pt x="467827" y="181229"/>
                  </a:lnTo>
                  <a:lnTo>
                    <a:pt x="496696" y="136304"/>
                  </a:lnTo>
                  <a:lnTo>
                    <a:pt x="518726" y="81747"/>
                  </a:lnTo>
                  <a:lnTo>
                    <a:pt x="533745" y="25734"/>
                  </a:lnTo>
                  <a:lnTo>
                    <a:pt x="534814" y="12723"/>
                  </a:lnTo>
                  <a:lnTo>
                    <a:pt x="532018" y="5219"/>
                  </a:lnTo>
                  <a:lnTo>
                    <a:pt x="526644" y="1386"/>
                  </a:lnTo>
                  <a:lnTo>
                    <a:pt x="519552" y="0"/>
                  </a:lnTo>
                  <a:lnTo>
                    <a:pt x="499194" y="10939"/>
                  </a:lnTo>
                  <a:lnTo>
                    <a:pt x="459175" y="50500"/>
                  </a:lnTo>
                  <a:lnTo>
                    <a:pt x="432980" y="110930"/>
                  </a:lnTo>
                  <a:lnTo>
                    <a:pt x="429033" y="122163"/>
                  </a:lnTo>
                  <a:lnTo>
                    <a:pt x="429068" y="171508"/>
                  </a:lnTo>
                  <a:lnTo>
                    <a:pt x="436751" y="197908"/>
                  </a:lnTo>
                  <a:lnTo>
                    <a:pt x="442076" y="208225"/>
                  </a:lnTo>
                  <a:lnTo>
                    <a:pt x="460470" y="225926"/>
                  </a:lnTo>
                  <a:lnTo>
                    <a:pt x="471926" y="233922"/>
                  </a:lnTo>
                  <a:lnTo>
                    <a:pt x="500253" y="242806"/>
                  </a:lnTo>
                  <a:lnTo>
                    <a:pt x="515996" y="245174"/>
                  </a:lnTo>
                  <a:lnTo>
                    <a:pt x="545966" y="238448"/>
                  </a:lnTo>
                  <a:lnTo>
                    <a:pt x="602432" y="203427"/>
                  </a:lnTo>
                  <a:lnTo>
                    <a:pt x="610653" y="197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767698" y="6526995"/>
              <a:ext cx="652768" cy="585342"/>
            </a:xfrm>
            <a:custGeom>
              <a:avLst/>
              <a:gdLst/>
              <a:ahLst/>
              <a:cxnLst/>
              <a:rect l="0" t="0" r="0" b="0"/>
              <a:pathLst>
                <a:path w="652768" h="585342">
                  <a:moveTo>
                    <a:pt x="0" y="36669"/>
                  </a:moveTo>
                  <a:lnTo>
                    <a:pt x="0" y="88718"/>
                  </a:lnTo>
                  <a:lnTo>
                    <a:pt x="0" y="141778"/>
                  </a:lnTo>
                  <a:lnTo>
                    <a:pt x="0" y="191424"/>
                  </a:lnTo>
                  <a:lnTo>
                    <a:pt x="1170" y="213073"/>
                  </a:lnTo>
                  <a:lnTo>
                    <a:pt x="3120" y="213933"/>
                  </a:lnTo>
                  <a:lnTo>
                    <a:pt x="5590" y="210997"/>
                  </a:lnTo>
                  <a:lnTo>
                    <a:pt x="17959" y="158192"/>
                  </a:lnTo>
                  <a:lnTo>
                    <a:pt x="29368" y="116869"/>
                  </a:lnTo>
                  <a:lnTo>
                    <a:pt x="53591" y="80760"/>
                  </a:lnTo>
                  <a:lnTo>
                    <a:pt x="86495" y="45508"/>
                  </a:lnTo>
                  <a:lnTo>
                    <a:pt x="127664" y="26289"/>
                  </a:lnTo>
                  <a:lnTo>
                    <a:pt x="182496" y="18775"/>
                  </a:lnTo>
                  <a:lnTo>
                    <a:pt x="237607" y="16549"/>
                  </a:lnTo>
                  <a:lnTo>
                    <a:pt x="299055" y="24202"/>
                  </a:lnTo>
                  <a:lnTo>
                    <a:pt x="323596" y="30348"/>
                  </a:lnTo>
                  <a:lnTo>
                    <a:pt x="326865" y="32455"/>
                  </a:lnTo>
                  <a:lnTo>
                    <a:pt x="324365" y="33860"/>
                  </a:lnTo>
                  <a:lnTo>
                    <a:pt x="286731" y="41703"/>
                  </a:lnTo>
                  <a:lnTo>
                    <a:pt x="259003" y="56747"/>
                  </a:lnTo>
                  <a:lnTo>
                    <a:pt x="228673" y="83962"/>
                  </a:lnTo>
                  <a:lnTo>
                    <a:pt x="203271" y="121919"/>
                  </a:lnTo>
                  <a:lnTo>
                    <a:pt x="184089" y="174843"/>
                  </a:lnTo>
                  <a:lnTo>
                    <a:pt x="181667" y="213570"/>
                  </a:lnTo>
                  <a:lnTo>
                    <a:pt x="189008" y="252341"/>
                  </a:lnTo>
                  <a:lnTo>
                    <a:pt x="199427" y="271343"/>
                  </a:lnTo>
                  <a:lnTo>
                    <a:pt x="206651" y="276177"/>
                  </a:lnTo>
                  <a:lnTo>
                    <a:pt x="224036" y="278427"/>
                  </a:lnTo>
                  <a:lnTo>
                    <a:pt x="243461" y="266169"/>
                  </a:lnTo>
                  <a:lnTo>
                    <a:pt x="261454" y="246293"/>
                  </a:lnTo>
                  <a:lnTo>
                    <a:pt x="290518" y="183985"/>
                  </a:lnTo>
                  <a:lnTo>
                    <a:pt x="312278" y="120889"/>
                  </a:lnTo>
                  <a:lnTo>
                    <a:pt x="335473" y="62664"/>
                  </a:lnTo>
                  <a:lnTo>
                    <a:pt x="340632" y="57508"/>
                  </a:lnTo>
                  <a:lnTo>
                    <a:pt x="345241" y="57581"/>
                  </a:lnTo>
                  <a:lnTo>
                    <a:pt x="349484" y="61139"/>
                  </a:lnTo>
                  <a:lnTo>
                    <a:pt x="361044" y="82913"/>
                  </a:lnTo>
                  <a:lnTo>
                    <a:pt x="366289" y="139538"/>
                  </a:lnTo>
                  <a:lnTo>
                    <a:pt x="367842" y="193230"/>
                  </a:lnTo>
                  <a:lnTo>
                    <a:pt x="373892" y="244364"/>
                  </a:lnTo>
                  <a:lnTo>
                    <a:pt x="377505" y="296560"/>
                  </a:lnTo>
                  <a:lnTo>
                    <a:pt x="378576" y="349070"/>
                  </a:lnTo>
                  <a:lnTo>
                    <a:pt x="378937" y="410809"/>
                  </a:lnTo>
                  <a:lnTo>
                    <a:pt x="375889" y="468066"/>
                  </a:lnTo>
                  <a:lnTo>
                    <a:pt x="364368" y="518846"/>
                  </a:lnTo>
                  <a:lnTo>
                    <a:pt x="348687" y="546344"/>
                  </a:lnTo>
                  <a:lnTo>
                    <a:pt x="329223" y="569308"/>
                  </a:lnTo>
                  <a:lnTo>
                    <a:pt x="303049" y="585341"/>
                  </a:lnTo>
                  <a:lnTo>
                    <a:pt x="293280" y="584945"/>
                  </a:lnTo>
                  <a:lnTo>
                    <a:pt x="273066" y="575145"/>
                  </a:lnTo>
                  <a:lnTo>
                    <a:pt x="247545" y="549896"/>
                  </a:lnTo>
                  <a:lnTo>
                    <a:pt x="230755" y="520189"/>
                  </a:lnTo>
                  <a:lnTo>
                    <a:pt x="223960" y="466802"/>
                  </a:lnTo>
                  <a:lnTo>
                    <a:pt x="227535" y="421479"/>
                  </a:lnTo>
                  <a:lnTo>
                    <a:pt x="247183" y="374644"/>
                  </a:lnTo>
                  <a:lnTo>
                    <a:pt x="285262" y="324398"/>
                  </a:lnTo>
                  <a:lnTo>
                    <a:pt x="348698" y="268691"/>
                  </a:lnTo>
                  <a:lnTo>
                    <a:pt x="401025" y="234362"/>
                  </a:lnTo>
                  <a:lnTo>
                    <a:pt x="463161" y="192164"/>
                  </a:lnTo>
                  <a:lnTo>
                    <a:pt x="524796" y="156134"/>
                  </a:lnTo>
                  <a:lnTo>
                    <a:pt x="583864" y="113890"/>
                  </a:lnTo>
                  <a:lnTo>
                    <a:pt x="628006" y="71764"/>
                  </a:lnTo>
                  <a:lnTo>
                    <a:pt x="643611" y="39528"/>
                  </a:lnTo>
                  <a:lnTo>
                    <a:pt x="644323" y="28047"/>
                  </a:lnTo>
                  <a:lnTo>
                    <a:pt x="638875" y="5930"/>
                  </a:lnTo>
                  <a:lnTo>
                    <a:pt x="631808" y="969"/>
                  </a:lnTo>
                  <a:lnTo>
                    <a:pt x="622417" y="0"/>
                  </a:lnTo>
                  <a:lnTo>
                    <a:pt x="611476" y="1695"/>
                  </a:lnTo>
                  <a:lnTo>
                    <a:pt x="568133" y="26436"/>
                  </a:lnTo>
                  <a:lnTo>
                    <a:pt x="535014" y="57813"/>
                  </a:lnTo>
                  <a:lnTo>
                    <a:pt x="506961" y="118713"/>
                  </a:lnTo>
                  <a:lnTo>
                    <a:pt x="498431" y="154955"/>
                  </a:lnTo>
                  <a:lnTo>
                    <a:pt x="499024" y="201567"/>
                  </a:lnTo>
                  <a:lnTo>
                    <a:pt x="504888" y="235129"/>
                  </a:lnTo>
                  <a:lnTo>
                    <a:pt x="515294" y="257844"/>
                  </a:lnTo>
                  <a:lnTo>
                    <a:pt x="537075" y="272619"/>
                  </a:lnTo>
                  <a:lnTo>
                    <a:pt x="565084" y="280745"/>
                  </a:lnTo>
                  <a:lnTo>
                    <a:pt x="593129" y="280458"/>
                  </a:lnTo>
                  <a:lnTo>
                    <a:pt x="614953" y="273311"/>
                  </a:lnTo>
                  <a:lnTo>
                    <a:pt x="637273" y="262373"/>
                  </a:lnTo>
                  <a:lnTo>
                    <a:pt x="652767" y="2577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470091" y="6342565"/>
              <a:ext cx="212117" cy="462190"/>
            </a:xfrm>
            <a:custGeom>
              <a:avLst/>
              <a:gdLst/>
              <a:ahLst/>
              <a:cxnLst/>
              <a:rect l="0" t="0" r="0" b="0"/>
              <a:pathLst>
                <a:path w="212117" h="462190">
                  <a:moveTo>
                    <a:pt x="203059" y="0"/>
                  </a:moveTo>
                  <a:lnTo>
                    <a:pt x="197469" y="16767"/>
                  </a:lnTo>
                  <a:lnTo>
                    <a:pt x="200741" y="65790"/>
                  </a:lnTo>
                  <a:lnTo>
                    <a:pt x="202372" y="124258"/>
                  </a:lnTo>
                  <a:lnTo>
                    <a:pt x="202923" y="187715"/>
                  </a:lnTo>
                  <a:lnTo>
                    <a:pt x="208621" y="250898"/>
                  </a:lnTo>
                  <a:lnTo>
                    <a:pt x="212116" y="313506"/>
                  </a:lnTo>
                  <a:lnTo>
                    <a:pt x="207562" y="367151"/>
                  </a:lnTo>
                  <a:lnTo>
                    <a:pt x="203722" y="372279"/>
                  </a:lnTo>
                  <a:lnTo>
                    <a:pt x="198821" y="369849"/>
                  </a:lnTo>
                  <a:lnTo>
                    <a:pt x="187137" y="350380"/>
                  </a:lnTo>
                  <a:lnTo>
                    <a:pt x="166236" y="301128"/>
                  </a:lnTo>
                  <a:lnTo>
                    <a:pt x="138336" y="253649"/>
                  </a:lnTo>
                  <a:lnTo>
                    <a:pt x="118141" y="236345"/>
                  </a:lnTo>
                  <a:lnTo>
                    <a:pt x="107842" y="233603"/>
                  </a:lnTo>
                  <a:lnTo>
                    <a:pt x="87041" y="236795"/>
                  </a:lnTo>
                  <a:lnTo>
                    <a:pt x="50010" y="262923"/>
                  </a:lnTo>
                  <a:lnTo>
                    <a:pt x="26170" y="294712"/>
                  </a:lnTo>
                  <a:lnTo>
                    <a:pt x="0" y="357961"/>
                  </a:lnTo>
                  <a:lnTo>
                    <a:pt x="303" y="400730"/>
                  </a:lnTo>
                  <a:lnTo>
                    <a:pt x="13391" y="439269"/>
                  </a:lnTo>
                  <a:lnTo>
                    <a:pt x="22802" y="448434"/>
                  </a:lnTo>
                  <a:lnTo>
                    <a:pt x="48854" y="461736"/>
                  </a:lnTo>
                  <a:lnTo>
                    <a:pt x="79931" y="462189"/>
                  </a:lnTo>
                  <a:lnTo>
                    <a:pt x="141952" y="443416"/>
                  </a:lnTo>
                  <a:lnTo>
                    <a:pt x="171473" y="431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136404" y="6511021"/>
              <a:ext cx="9553" cy="242157"/>
            </a:xfrm>
            <a:custGeom>
              <a:avLst/>
              <a:gdLst/>
              <a:ahLst/>
              <a:cxnLst/>
              <a:rect l="0" t="0" r="0" b="0"/>
              <a:pathLst>
                <a:path w="9553" h="242157">
                  <a:moveTo>
                    <a:pt x="0" y="0"/>
                  </a:moveTo>
                  <a:lnTo>
                    <a:pt x="7235" y="28726"/>
                  </a:lnTo>
                  <a:lnTo>
                    <a:pt x="9552" y="80261"/>
                  </a:lnTo>
                  <a:lnTo>
                    <a:pt x="9069" y="142195"/>
                  </a:lnTo>
                  <a:lnTo>
                    <a:pt x="2138" y="200053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125875" y="675317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289214" y="6500338"/>
              <a:ext cx="208259" cy="273896"/>
            </a:xfrm>
            <a:custGeom>
              <a:avLst/>
              <a:gdLst/>
              <a:ahLst/>
              <a:cxnLst/>
              <a:rect l="0" t="0" r="0" b="0"/>
              <a:pathLst>
                <a:path w="208259" h="273896">
                  <a:moveTo>
                    <a:pt x="26174" y="42269"/>
                  </a:moveTo>
                  <a:lnTo>
                    <a:pt x="20585" y="104361"/>
                  </a:lnTo>
                  <a:lnTo>
                    <a:pt x="15452" y="158086"/>
                  </a:lnTo>
                  <a:lnTo>
                    <a:pt x="8698" y="211506"/>
                  </a:lnTo>
                  <a:lnTo>
                    <a:pt x="5008" y="248651"/>
                  </a:lnTo>
                  <a:lnTo>
                    <a:pt x="2705" y="247707"/>
                  </a:lnTo>
                  <a:lnTo>
                    <a:pt x="0" y="242398"/>
                  </a:lnTo>
                  <a:lnTo>
                    <a:pt x="1781" y="195803"/>
                  </a:lnTo>
                  <a:lnTo>
                    <a:pt x="9718" y="146902"/>
                  </a:lnTo>
                  <a:lnTo>
                    <a:pt x="24050" y="89626"/>
                  </a:lnTo>
                  <a:lnTo>
                    <a:pt x="54894" y="32431"/>
                  </a:lnTo>
                  <a:lnTo>
                    <a:pt x="86677" y="5949"/>
                  </a:lnTo>
                  <a:lnTo>
                    <a:pt x="112336" y="0"/>
                  </a:lnTo>
                  <a:lnTo>
                    <a:pt x="125729" y="52"/>
                  </a:lnTo>
                  <a:lnTo>
                    <a:pt x="149969" y="9468"/>
                  </a:lnTo>
                  <a:lnTo>
                    <a:pt x="170102" y="25351"/>
                  </a:lnTo>
                  <a:lnTo>
                    <a:pt x="188012" y="54024"/>
                  </a:lnTo>
                  <a:lnTo>
                    <a:pt x="208258" y="111190"/>
                  </a:lnTo>
                  <a:lnTo>
                    <a:pt x="207896" y="162906"/>
                  </a:lnTo>
                  <a:lnTo>
                    <a:pt x="205970" y="217093"/>
                  </a:lnTo>
                  <a:lnTo>
                    <a:pt x="194630" y="2738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789170" y="6353093"/>
              <a:ext cx="10530" cy="400083"/>
            </a:xfrm>
            <a:custGeom>
              <a:avLst/>
              <a:gdLst/>
              <a:ahLst/>
              <a:cxnLst/>
              <a:rect l="0" t="0" r="0" b="0"/>
              <a:pathLst>
                <a:path w="10530" h="400083">
                  <a:moveTo>
                    <a:pt x="0" y="0"/>
                  </a:moveTo>
                  <a:lnTo>
                    <a:pt x="9065" y="58616"/>
                  </a:lnTo>
                  <a:lnTo>
                    <a:pt x="10240" y="113961"/>
                  </a:lnTo>
                  <a:lnTo>
                    <a:pt x="10472" y="176885"/>
                  </a:lnTo>
                  <a:lnTo>
                    <a:pt x="10517" y="234722"/>
                  </a:lnTo>
                  <a:lnTo>
                    <a:pt x="10527" y="291207"/>
                  </a:lnTo>
                  <a:lnTo>
                    <a:pt x="10528" y="347424"/>
                  </a:lnTo>
                  <a:lnTo>
                    <a:pt x="10529" y="4000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968584" y="6319814"/>
              <a:ext cx="516614" cy="441788"/>
            </a:xfrm>
            <a:custGeom>
              <a:avLst/>
              <a:gdLst/>
              <a:ahLst/>
              <a:cxnLst/>
              <a:rect l="0" t="0" r="0" b="0"/>
              <a:pathLst>
                <a:path w="516614" h="441788">
                  <a:moveTo>
                    <a:pt x="199613" y="85922"/>
                  </a:moveTo>
                  <a:lnTo>
                    <a:pt x="185040" y="34897"/>
                  </a:lnTo>
                  <a:lnTo>
                    <a:pt x="179369" y="23829"/>
                  </a:lnTo>
                  <a:lnTo>
                    <a:pt x="157470" y="8412"/>
                  </a:lnTo>
                  <a:lnTo>
                    <a:pt x="130580" y="0"/>
                  </a:lnTo>
                  <a:lnTo>
                    <a:pt x="95710" y="1842"/>
                  </a:lnTo>
                  <a:lnTo>
                    <a:pt x="61981" y="12136"/>
                  </a:lnTo>
                  <a:lnTo>
                    <a:pt x="36278" y="27392"/>
                  </a:lnTo>
                  <a:lnTo>
                    <a:pt x="6677" y="61300"/>
                  </a:lnTo>
                  <a:lnTo>
                    <a:pt x="0" y="93696"/>
                  </a:lnTo>
                  <a:lnTo>
                    <a:pt x="2101" y="127982"/>
                  </a:lnTo>
                  <a:lnTo>
                    <a:pt x="22514" y="178588"/>
                  </a:lnTo>
                  <a:lnTo>
                    <a:pt x="55971" y="233045"/>
                  </a:lnTo>
                  <a:lnTo>
                    <a:pt x="105094" y="295298"/>
                  </a:lnTo>
                  <a:lnTo>
                    <a:pt x="143030" y="340066"/>
                  </a:lnTo>
                  <a:lnTo>
                    <a:pt x="158800" y="376213"/>
                  </a:lnTo>
                  <a:lnTo>
                    <a:pt x="157687" y="399774"/>
                  </a:lnTo>
                  <a:lnTo>
                    <a:pt x="154115" y="410970"/>
                  </a:lnTo>
                  <a:lnTo>
                    <a:pt x="147054" y="417264"/>
                  </a:lnTo>
                  <a:lnTo>
                    <a:pt x="137667" y="420291"/>
                  </a:lnTo>
                  <a:lnTo>
                    <a:pt x="126729" y="421138"/>
                  </a:lnTo>
                  <a:lnTo>
                    <a:pt x="88980" y="411153"/>
                  </a:lnTo>
                  <a:lnTo>
                    <a:pt x="71283" y="396585"/>
                  </a:lnTo>
                  <a:lnTo>
                    <a:pt x="40253" y="354517"/>
                  </a:lnTo>
                  <a:lnTo>
                    <a:pt x="26765" y="297432"/>
                  </a:lnTo>
                  <a:lnTo>
                    <a:pt x="26475" y="275852"/>
                  </a:lnTo>
                  <a:lnTo>
                    <a:pt x="40115" y="221677"/>
                  </a:lnTo>
                  <a:lnTo>
                    <a:pt x="63818" y="175476"/>
                  </a:lnTo>
                  <a:lnTo>
                    <a:pt x="108070" y="117050"/>
                  </a:lnTo>
                  <a:lnTo>
                    <a:pt x="147605" y="80892"/>
                  </a:lnTo>
                  <a:lnTo>
                    <a:pt x="208029" y="52403"/>
                  </a:lnTo>
                  <a:lnTo>
                    <a:pt x="257427" y="31468"/>
                  </a:lnTo>
                  <a:lnTo>
                    <a:pt x="298371" y="25334"/>
                  </a:lnTo>
                  <a:lnTo>
                    <a:pt x="356906" y="29105"/>
                  </a:lnTo>
                  <a:lnTo>
                    <a:pt x="414934" y="43221"/>
                  </a:lnTo>
                  <a:lnTo>
                    <a:pt x="452405" y="62221"/>
                  </a:lnTo>
                  <a:lnTo>
                    <a:pt x="478324" y="93847"/>
                  </a:lnTo>
                  <a:lnTo>
                    <a:pt x="481347" y="107583"/>
                  </a:lnTo>
                  <a:lnTo>
                    <a:pt x="478465" y="138443"/>
                  </a:lnTo>
                  <a:lnTo>
                    <a:pt x="469386" y="162297"/>
                  </a:lnTo>
                  <a:lnTo>
                    <a:pt x="444494" y="196674"/>
                  </a:lnTo>
                  <a:lnTo>
                    <a:pt x="408641" y="224825"/>
                  </a:lnTo>
                  <a:lnTo>
                    <a:pt x="346659" y="255327"/>
                  </a:lnTo>
                  <a:lnTo>
                    <a:pt x="346776" y="256180"/>
                  </a:lnTo>
                  <a:lnTo>
                    <a:pt x="350365" y="255579"/>
                  </a:lnTo>
                  <a:lnTo>
                    <a:pt x="399320" y="263021"/>
                  </a:lnTo>
                  <a:lnTo>
                    <a:pt x="452977" y="274746"/>
                  </a:lnTo>
                  <a:lnTo>
                    <a:pt x="484574" y="290336"/>
                  </a:lnTo>
                  <a:lnTo>
                    <a:pt x="504857" y="308964"/>
                  </a:lnTo>
                  <a:lnTo>
                    <a:pt x="511903" y="318844"/>
                  </a:lnTo>
                  <a:lnTo>
                    <a:pt x="516613" y="342301"/>
                  </a:lnTo>
                  <a:lnTo>
                    <a:pt x="513637" y="365984"/>
                  </a:lnTo>
                  <a:lnTo>
                    <a:pt x="504515" y="384309"/>
                  </a:lnTo>
                  <a:lnTo>
                    <a:pt x="489543" y="397133"/>
                  </a:lnTo>
                  <a:lnTo>
                    <a:pt x="433891" y="418713"/>
                  </a:lnTo>
                  <a:lnTo>
                    <a:pt x="373357" y="436791"/>
                  </a:lnTo>
                  <a:lnTo>
                    <a:pt x="321282" y="441787"/>
                  </a:lnTo>
                  <a:lnTo>
                    <a:pt x="263771" y="435281"/>
                  </a:lnTo>
                  <a:lnTo>
                    <a:pt x="252254" y="4333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536693" y="6374150"/>
              <a:ext cx="281381" cy="392402"/>
            </a:xfrm>
            <a:custGeom>
              <a:avLst/>
              <a:gdLst/>
              <a:ahLst/>
              <a:cxnLst/>
              <a:rect l="0" t="0" r="0" b="0"/>
              <a:pathLst>
                <a:path w="281381" h="392402">
                  <a:moveTo>
                    <a:pt x="73700" y="52643"/>
                  </a:moveTo>
                  <a:lnTo>
                    <a:pt x="55742" y="106518"/>
                  </a:lnTo>
                  <a:lnTo>
                    <a:pt x="35060" y="169734"/>
                  </a:lnTo>
                  <a:lnTo>
                    <a:pt x="24170" y="222044"/>
                  </a:lnTo>
                  <a:lnTo>
                    <a:pt x="21672" y="277438"/>
                  </a:lnTo>
                  <a:lnTo>
                    <a:pt x="27570" y="302291"/>
                  </a:lnTo>
                  <a:lnTo>
                    <a:pt x="55410" y="365112"/>
                  </a:lnTo>
                  <a:lnTo>
                    <a:pt x="61507" y="373260"/>
                  </a:lnTo>
                  <a:lnTo>
                    <a:pt x="80759" y="385432"/>
                  </a:lnTo>
                  <a:lnTo>
                    <a:pt x="103744" y="392401"/>
                  </a:lnTo>
                  <a:lnTo>
                    <a:pt x="125657" y="391600"/>
                  </a:lnTo>
                  <a:lnTo>
                    <a:pt x="143976" y="384225"/>
                  </a:lnTo>
                  <a:lnTo>
                    <a:pt x="201921" y="334520"/>
                  </a:lnTo>
                  <a:lnTo>
                    <a:pt x="232952" y="294326"/>
                  </a:lnTo>
                  <a:lnTo>
                    <a:pt x="266439" y="231586"/>
                  </a:lnTo>
                  <a:lnTo>
                    <a:pt x="278466" y="198860"/>
                  </a:lnTo>
                  <a:lnTo>
                    <a:pt x="281380" y="157708"/>
                  </a:lnTo>
                  <a:lnTo>
                    <a:pt x="274185" y="106780"/>
                  </a:lnTo>
                  <a:lnTo>
                    <a:pt x="263800" y="84113"/>
                  </a:lnTo>
                  <a:lnTo>
                    <a:pt x="239211" y="52609"/>
                  </a:lnTo>
                  <a:lnTo>
                    <a:pt x="198291" y="26164"/>
                  </a:lnTo>
                  <a:lnTo>
                    <a:pt x="156369" y="8792"/>
                  </a:lnTo>
                  <a:lnTo>
                    <a:pt x="95985" y="2605"/>
                  </a:lnTo>
                  <a:lnTo>
                    <a:pt x="43518" y="77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926248" y="6287260"/>
              <a:ext cx="132916" cy="213315"/>
            </a:xfrm>
            <a:custGeom>
              <a:avLst/>
              <a:gdLst/>
              <a:ahLst/>
              <a:cxnLst/>
              <a:rect l="0" t="0" r="0" b="0"/>
              <a:pathLst>
                <a:path w="132916" h="213315">
                  <a:moveTo>
                    <a:pt x="126342" y="23719"/>
                  </a:moveTo>
                  <a:lnTo>
                    <a:pt x="115163" y="12540"/>
                  </a:lnTo>
                  <a:lnTo>
                    <a:pt x="85855" y="0"/>
                  </a:lnTo>
                  <a:lnTo>
                    <a:pt x="60775" y="1868"/>
                  </a:lnTo>
                  <a:lnTo>
                    <a:pt x="12135" y="16543"/>
                  </a:lnTo>
                  <a:lnTo>
                    <a:pt x="5750" y="23614"/>
                  </a:lnTo>
                  <a:lnTo>
                    <a:pt x="2663" y="33007"/>
                  </a:lnTo>
                  <a:lnTo>
                    <a:pt x="1776" y="43949"/>
                  </a:lnTo>
                  <a:lnTo>
                    <a:pt x="7028" y="65465"/>
                  </a:lnTo>
                  <a:lnTo>
                    <a:pt x="11705" y="76116"/>
                  </a:lnTo>
                  <a:lnTo>
                    <a:pt x="26259" y="91070"/>
                  </a:lnTo>
                  <a:lnTo>
                    <a:pt x="81620" y="130941"/>
                  </a:lnTo>
                  <a:lnTo>
                    <a:pt x="130938" y="181901"/>
                  </a:lnTo>
                  <a:lnTo>
                    <a:pt x="132915" y="191175"/>
                  </a:lnTo>
                  <a:lnTo>
                    <a:pt x="130725" y="199697"/>
                  </a:lnTo>
                  <a:lnTo>
                    <a:pt x="125754" y="207718"/>
                  </a:lnTo>
                  <a:lnTo>
                    <a:pt x="115422" y="211895"/>
                  </a:lnTo>
                  <a:lnTo>
                    <a:pt x="54645" y="213314"/>
                  </a:lnTo>
                  <a:lnTo>
                    <a:pt x="0" y="2132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284217" y="6271299"/>
              <a:ext cx="178525" cy="144966"/>
            </a:xfrm>
            <a:custGeom>
              <a:avLst/>
              <a:gdLst/>
              <a:ahLst/>
              <a:cxnLst/>
              <a:rect l="0" t="0" r="0" b="0"/>
              <a:pathLst>
                <a:path w="178525" h="144966">
                  <a:moveTo>
                    <a:pt x="0" y="18623"/>
                  </a:moveTo>
                  <a:lnTo>
                    <a:pt x="55141" y="3969"/>
                  </a:lnTo>
                  <a:lnTo>
                    <a:pt x="112104" y="0"/>
                  </a:lnTo>
                  <a:lnTo>
                    <a:pt x="152019" y="7516"/>
                  </a:lnTo>
                  <a:lnTo>
                    <a:pt x="171289" y="17976"/>
                  </a:lnTo>
                  <a:lnTo>
                    <a:pt x="176194" y="26380"/>
                  </a:lnTo>
                  <a:lnTo>
                    <a:pt x="178524" y="48197"/>
                  </a:lnTo>
                  <a:lnTo>
                    <a:pt x="175167" y="58226"/>
                  </a:lnTo>
                  <a:lnTo>
                    <a:pt x="162080" y="75609"/>
                  </a:lnTo>
                  <a:lnTo>
                    <a:pt x="138326" y="88014"/>
                  </a:lnTo>
                  <a:lnTo>
                    <a:pt x="101427" y="104694"/>
                  </a:lnTo>
                  <a:lnTo>
                    <a:pt x="44896" y="133674"/>
                  </a:lnTo>
                  <a:lnTo>
                    <a:pt x="21057" y="14496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284217" y="641626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189461" y="6690006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858421" y="5048020"/>
            <a:ext cx="762571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7.5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175848" y="2254305"/>
            <a:ext cx="2204008" cy="769219"/>
            <a:chOff x="2175848" y="2254305"/>
            <a:chExt cx="2204008" cy="769219"/>
          </a:xfrm>
        </p:grpSpPr>
        <p:sp>
          <p:nvSpPr>
            <p:cNvPr id="53" name="Freeform 52"/>
            <p:cNvSpPr/>
            <p:nvPr/>
          </p:nvSpPr>
          <p:spPr>
            <a:xfrm>
              <a:off x="2295287" y="2254305"/>
              <a:ext cx="357895" cy="251479"/>
            </a:xfrm>
            <a:custGeom>
              <a:avLst/>
              <a:gdLst/>
              <a:ahLst/>
              <a:cxnLst/>
              <a:rect l="0" t="0" r="0" b="0"/>
              <a:pathLst>
                <a:path w="357895" h="251479">
                  <a:moveTo>
                    <a:pt x="20982" y="83022"/>
                  </a:moveTo>
                  <a:lnTo>
                    <a:pt x="6328" y="138163"/>
                  </a:lnTo>
                  <a:lnTo>
                    <a:pt x="1823" y="192166"/>
                  </a:lnTo>
                  <a:lnTo>
                    <a:pt x="300" y="244788"/>
                  </a:lnTo>
                  <a:lnTo>
                    <a:pt x="0" y="196604"/>
                  </a:lnTo>
                  <a:lnTo>
                    <a:pt x="3067" y="144362"/>
                  </a:lnTo>
                  <a:lnTo>
                    <a:pt x="14505" y="97297"/>
                  </a:lnTo>
                  <a:lnTo>
                    <a:pt x="32711" y="45137"/>
                  </a:lnTo>
                  <a:lnTo>
                    <a:pt x="39330" y="29689"/>
                  </a:lnTo>
                  <a:lnTo>
                    <a:pt x="59163" y="9405"/>
                  </a:lnTo>
                  <a:lnTo>
                    <a:pt x="71002" y="2359"/>
                  </a:lnTo>
                  <a:lnTo>
                    <a:pt x="82405" y="0"/>
                  </a:lnTo>
                  <a:lnTo>
                    <a:pt x="104433" y="3619"/>
                  </a:lnTo>
                  <a:lnTo>
                    <a:pt x="130977" y="18811"/>
                  </a:lnTo>
                  <a:lnTo>
                    <a:pt x="153659" y="54897"/>
                  </a:lnTo>
                  <a:lnTo>
                    <a:pt x="177896" y="113676"/>
                  </a:lnTo>
                  <a:lnTo>
                    <a:pt x="184308" y="138760"/>
                  </a:lnTo>
                  <a:lnTo>
                    <a:pt x="187918" y="190004"/>
                  </a:lnTo>
                  <a:lnTo>
                    <a:pt x="188988" y="225334"/>
                  </a:lnTo>
                  <a:lnTo>
                    <a:pt x="194968" y="169945"/>
                  </a:lnTo>
                  <a:lnTo>
                    <a:pt x="207385" y="109983"/>
                  </a:lnTo>
                  <a:lnTo>
                    <a:pt x="224586" y="52214"/>
                  </a:lnTo>
                  <a:lnTo>
                    <a:pt x="240667" y="25670"/>
                  </a:lnTo>
                  <a:lnTo>
                    <a:pt x="256660" y="13468"/>
                  </a:lnTo>
                  <a:lnTo>
                    <a:pt x="265838" y="8577"/>
                  </a:lnTo>
                  <a:lnTo>
                    <a:pt x="275467" y="7655"/>
                  </a:lnTo>
                  <a:lnTo>
                    <a:pt x="295523" y="12871"/>
                  </a:lnTo>
                  <a:lnTo>
                    <a:pt x="320957" y="28961"/>
                  </a:lnTo>
                  <a:lnTo>
                    <a:pt x="332899" y="44957"/>
                  </a:lnTo>
                  <a:lnTo>
                    <a:pt x="342106" y="67274"/>
                  </a:lnTo>
                  <a:lnTo>
                    <a:pt x="352696" y="119300"/>
                  </a:lnTo>
                  <a:lnTo>
                    <a:pt x="356354" y="176829"/>
                  </a:lnTo>
                  <a:lnTo>
                    <a:pt x="357590" y="230016"/>
                  </a:lnTo>
                  <a:lnTo>
                    <a:pt x="357894" y="2514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758467" y="2295213"/>
              <a:ext cx="128567" cy="191476"/>
            </a:xfrm>
            <a:custGeom>
              <a:avLst/>
              <a:gdLst/>
              <a:ahLst/>
              <a:cxnLst/>
              <a:rect l="0" t="0" r="0" b="0"/>
              <a:pathLst>
                <a:path w="128567" h="191476">
                  <a:moveTo>
                    <a:pt x="21056" y="21056"/>
                  </a:moveTo>
                  <a:lnTo>
                    <a:pt x="13821" y="48613"/>
                  </a:lnTo>
                  <a:lnTo>
                    <a:pt x="14298" y="107955"/>
                  </a:lnTo>
                  <a:lnTo>
                    <a:pt x="25293" y="152479"/>
                  </a:lnTo>
                  <a:lnTo>
                    <a:pt x="30900" y="164824"/>
                  </a:lnTo>
                  <a:lnTo>
                    <a:pt x="49608" y="181659"/>
                  </a:lnTo>
                  <a:lnTo>
                    <a:pt x="61148" y="187786"/>
                  </a:lnTo>
                  <a:lnTo>
                    <a:pt x="83329" y="191475"/>
                  </a:lnTo>
                  <a:lnTo>
                    <a:pt x="94157" y="190821"/>
                  </a:lnTo>
                  <a:lnTo>
                    <a:pt x="102545" y="186875"/>
                  </a:lnTo>
                  <a:lnTo>
                    <a:pt x="114986" y="173132"/>
                  </a:lnTo>
                  <a:lnTo>
                    <a:pt x="128566" y="140076"/>
                  </a:lnTo>
                  <a:lnTo>
                    <a:pt x="126940" y="114118"/>
                  </a:lnTo>
                  <a:lnTo>
                    <a:pt x="106833" y="59326"/>
                  </a:lnTo>
                  <a:lnTo>
                    <a:pt x="87645" y="37675"/>
                  </a:lnTo>
                  <a:lnTo>
                    <a:pt x="63519" y="21424"/>
                  </a:lnTo>
                  <a:lnTo>
                    <a:pt x="19262" y="457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747938" y="229521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937451" y="2263627"/>
              <a:ext cx="200042" cy="216683"/>
            </a:xfrm>
            <a:custGeom>
              <a:avLst/>
              <a:gdLst/>
              <a:ahLst/>
              <a:cxnLst/>
              <a:rect l="0" t="0" r="0" b="0"/>
              <a:pathLst>
                <a:path w="200042" h="216683">
                  <a:moveTo>
                    <a:pt x="0" y="63171"/>
                  </a:moveTo>
                  <a:lnTo>
                    <a:pt x="20243" y="107134"/>
                  </a:lnTo>
                  <a:lnTo>
                    <a:pt x="59898" y="165143"/>
                  </a:lnTo>
                  <a:lnTo>
                    <a:pt x="101796" y="216682"/>
                  </a:lnTo>
                  <a:lnTo>
                    <a:pt x="107638" y="215814"/>
                  </a:lnTo>
                  <a:lnTo>
                    <a:pt x="112703" y="209387"/>
                  </a:lnTo>
                  <a:lnTo>
                    <a:pt x="129237" y="157044"/>
                  </a:lnTo>
                  <a:lnTo>
                    <a:pt x="147318" y="96027"/>
                  </a:lnTo>
                  <a:lnTo>
                    <a:pt x="155552" y="75434"/>
                  </a:lnTo>
                  <a:lnTo>
                    <a:pt x="194074" y="16150"/>
                  </a:lnTo>
                  <a:lnTo>
                    <a:pt x="2000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253306" y="2263079"/>
              <a:ext cx="284270" cy="218187"/>
            </a:xfrm>
            <a:custGeom>
              <a:avLst/>
              <a:gdLst/>
              <a:ahLst/>
              <a:cxnLst/>
              <a:rect l="0" t="0" r="0" b="0"/>
              <a:pathLst>
                <a:path w="284270" h="218187">
                  <a:moveTo>
                    <a:pt x="0" y="158476"/>
                  </a:moveTo>
                  <a:lnTo>
                    <a:pt x="49552" y="138232"/>
                  </a:lnTo>
                  <a:lnTo>
                    <a:pt x="109953" y="89512"/>
                  </a:lnTo>
                  <a:lnTo>
                    <a:pt x="155422" y="33566"/>
                  </a:lnTo>
                  <a:lnTo>
                    <a:pt x="163276" y="22560"/>
                  </a:lnTo>
                  <a:lnTo>
                    <a:pt x="163833" y="14053"/>
                  </a:lnTo>
                  <a:lnTo>
                    <a:pt x="159525" y="7211"/>
                  </a:lnTo>
                  <a:lnTo>
                    <a:pt x="151973" y="1481"/>
                  </a:lnTo>
                  <a:lnTo>
                    <a:pt x="143430" y="0"/>
                  </a:lnTo>
                  <a:lnTo>
                    <a:pt x="124578" y="4594"/>
                  </a:lnTo>
                  <a:lnTo>
                    <a:pt x="63261" y="46614"/>
                  </a:lnTo>
                  <a:lnTo>
                    <a:pt x="25040" y="86914"/>
                  </a:lnTo>
                  <a:lnTo>
                    <a:pt x="9239" y="116995"/>
                  </a:lnTo>
                  <a:lnTo>
                    <a:pt x="2737" y="153724"/>
                  </a:lnTo>
                  <a:lnTo>
                    <a:pt x="10575" y="177421"/>
                  </a:lnTo>
                  <a:lnTo>
                    <a:pt x="17578" y="188653"/>
                  </a:lnTo>
                  <a:lnTo>
                    <a:pt x="37838" y="204253"/>
                  </a:lnTo>
                  <a:lnTo>
                    <a:pt x="64780" y="213916"/>
                  </a:lnTo>
                  <a:lnTo>
                    <a:pt x="115900" y="218186"/>
                  </a:lnTo>
                  <a:lnTo>
                    <a:pt x="177609" y="206691"/>
                  </a:lnTo>
                  <a:lnTo>
                    <a:pt x="235298" y="194559"/>
                  </a:lnTo>
                  <a:lnTo>
                    <a:pt x="284269" y="1900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175848" y="2692351"/>
              <a:ext cx="256236" cy="331173"/>
            </a:xfrm>
            <a:custGeom>
              <a:avLst/>
              <a:gdLst/>
              <a:ahLst/>
              <a:cxnLst/>
              <a:rect l="0" t="0" r="0" b="0"/>
              <a:pathLst>
                <a:path w="256236" h="331173">
                  <a:moveTo>
                    <a:pt x="193064" y="24001"/>
                  </a:moveTo>
                  <a:lnTo>
                    <a:pt x="175083" y="8360"/>
                  </a:lnTo>
                  <a:lnTo>
                    <a:pt x="158166" y="282"/>
                  </a:lnTo>
                  <a:lnTo>
                    <a:pt x="148742" y="0"/>
                  </a:lnTo>
                  <a:lnTo>
                    <a:pt x="128912" y="5925"/>
                  </a:lnTo>
                  <a:lnTo>
                    <a:pt x="80241" y="35384"/>
                  </a:lnTo>
                  <a:lnTo>
                    <a:pt x="49765" y="68364"/>
                  </a:lnTo>
                  <a:lnTo>
                    <a:pt x="22491" y="127387"/>
                  </a:lnTo>
                  <a:lnTo>
                    <a:pt x="1703" y="176614"/>
                  </a:lnTo>
                  <a:lnTo>
                    <a:pt x="0" y="200624"/>
                  </a:lnTo>
                  <a:lnTo>
                    <a:pt x="14028" y="261401"/>
                  </a:lnTo>
                  <a:lnTo>
                    <a:pt x="38241" y="303742"/>
                  </a:lnTo>
                  <a:lnTo>
                    <a:pt x="57573" y="321076"/>
                  </a:lnTo>
                  <a:lnTo>
                    <a:pt x="67642" y="327336"/>
                  </a:lnTo>
                  <a:lnTo>
                    <a:pt x="94427" y="331172"/>
                  </a:lnTo>
                  <a:lnTo>
                    <a:pt x="148104" y="324103"/>
                  </a:lnTo>
                  <a:lnTo>
                    <a:pt x="205803" y="295800"/>
                  </a:lnTo>
                  <a:lnTo>
                    <a:pt x="256235" y="2556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484725" y="2695295"/>
              <a:ext cx="231628" cy="326385"/>
            </a:xfrm>
            <a:custGeom>
              <a:avLst/>
              <a:gdLst/>
              <a:ahLst/>
              <a:cxnLst/>
              <a:rect l="0" t="0" r="0" b="0"/>
              <a:pathLst>
                <a:path w="231628" h="326385">
                  <a:moveTo>
                    <a:pt x="0" y="0"/>
                  </a:moveTo>
                  <a:lnTo>
                    <a:pt x="8334" y="52051"/>
                  </a:lnTo>
                  <a:lnTo>
                    <a:pt x="9879" y="111349"/>
                  </a:lnTo>
                  <a:lnTo>
                    <a:pt x="13456" y="168303"/>
                  </a:lnTo>
                  <a:lnTo>
                    <a:pt x="18805" y="216764"/>
                  </a:lnTo>
                  <a:lnTo>
                    <a:pt x="26202" y="279254"/>
                  </a:lnTo>
                  <a:lnTo>
                    <a:pt x="27996" y="282096"/>
                  </a:lnTo>
                  <a:lnTo>
                    <a:pt x="39676" y="228481"/>
                  </a:lnTo>
                  <a:lnTo>
                    <a:pt x="51791" y="185331"/>
                  </a:lnTo>
                  <a:lnTo>
                    <a:pt x="67472" y="160748"/>
                  </a:lnTo>
                  <a:lnTo>
                    <a:pt x="86140" y="144363"/>
                  </a:lnTo>
                  <a:lnTo>
                    <a:pt x="96031" y="138356"/>
                  </a:lnTo>
                  <a:lnTo>
                    <a:pt x="116380" y="134801"/>
                  </a:lnTo>
                  <a:lnTo>
                    <a:pt x="126720" y="135491"/>
                  </a:lnTo>
                  <a:lnTo>
                    <a:pt x="144448" y="142497"/>
                  </a:lnTo>
                  <a:lnTo>
                    <a:pt x="152451" y="147641"/>
                  </a:lnTo>
                  <a:lnTo>
                    <a:pt x="164462" y="162714"/>
                  </a:lnTo>
                  <a:lnTo>
                    <a:pt x="197496" y="222545"/>
                  </a:lnTo>
                  <a:lnTo>
                    <a:pt x="213577" y="280396"/>
                  </a:lnTo>
                  <a:lnTo>
                    <a:pt x="231627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790052" y="2796647"/>
              <a:ext cx="221099" cy="192982"/>
            </a:xfrm>
            <a:custGeom>
              <a:avLst/>
              <a:gdLst/>
              <a:ahLst/>
              <a:cxnLst/>
              <a:rect l="0" t="0" r="0" b="0"/>
              <a:pathLst>
                <a:path w="221099" h="192982">
                  <a:moveTo>
                    <a:pt x="0" y="46048"/>
                  </a:moveTo>
                  <a:lnTo>
                    <a:pt x="20243" y="90010"/>
                  </a:lnTo>
                  <a:lnTo>
                    <a:pt x="44992" y="114706"/>
                  </a:lnTo>
                  <a:lnTo>
                    <a:pt x="67570" y="123355"/>
                  </a:lnTo>
                  <a:lnTo>
                    <a:pt x="92032" y="126030"/>
                  </a:lnTo>
                  <a:lnTo>
                    <a:pt x="114602" y="123319"/>
                  </a:lnTo>
                  <a:lnTo>
                    <a:pt x="147040" y="109627"/>
                  </a:lnTo>
                  <a:lnTo>
                    <a:pt x="162058" y="94192"/>
                  </a:lnTo>
                  <a:lnTo>
                    <a:pt x="171461" y="74464"/>
                  </a:lnTo>
                  <a:lnTo>
                    <a:pt x="175586" y="38219"/>
                  </a:lnTo>
                  <a:lnTo>
                    <a:pt x="172405" y="15662"/>
                  </a:lnTo>
                  <a:lnTo>
                    <a:pt x="166409" y="8243"/>
                  </a:lnTo>
                  <a:lnTo>
                    <a:pt x="147269" y="0"/>
                  </a:lnTo>
                  <a:lnTo>
                    <a:pt x="137954" y="141"/>
                  </a:lnTo>
                  <a:lnTo>
                    <a:pt x="121364" y="6537"/>
                  </a:lnTo>
                  <a:lnTo>
                    <a:pt x="93281" y="28882"/>
                  </a:lnTo>
                  <a:lnTo>
                    <a:pt x="68323" y="68907"/>
                  </a:lnTo>
                  <a:lnTo>
                    <a:pt x="57289" y="112222"/>
                  </a:lnTo>
                  <a:lnTo>
                    <a:pt x="60946" y="140579"/>
                  </a:lnTo>
                  <a:lnTo>
                    <a:pt x="71541" y="166441"/>
                  </a:lnTo>
                  <a:lnTo>
                    <a:pt x="87948" y="185733"/>
                  </a:lnTo>
                  <a:lnTo>
                    <a:pt x="99576" y="190644"/>
                  </a:lnTo>
                  <a:lnTo>
                    <a:pt x="128094" y="192981"/>
                  </a:lnTo>
                  <a:lnTo>
                    <a:pt x="157146" y="183881"/>
                  </a:lnTo>
                  <a:lnTo>
                    <a:pt x="212942" y="147128"/>
                  </a:lnTo>
                  <a:lnTo>
                    <a:pt x="221098" y="1408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105907" y="2758467"/>
              <a:ext cx="126343" cy="201054"/>
            </a:xfrm>
            <a:custGeom>
              <a:avLst/>
              <a:gdLst/>
              <a:ahLst/>
              <a:cxnLst/>
              <a:rect l="0" t="0" r="0" b="0"/>
              <a:pathLst>
                <a:path w="126343" h="201054">
                  <a:moveTo>
                    <a:pt x="0" y="52642"/>
                  </a:moveTo>
                  <a:lnTo>
                    <a:pt x="8333" y="106786"/>
                  </a:lnTo>
                  <a:lnTo>
                    <a:pt x="10095" y="161733"/>
                  </a:lnTo>
                  <a:lnTo>
                    <a:pt x="15989" y="198049"/>
                  </a:lnTo>
                  <a:lnTo>
                    <a:pt x="17678" y="201053"/>
                  </a:lnTo>
                  <a:lnTo>
                    <a:pt x="18804" y="198376"/>
                  </a:lnTo>
                  <a:lnTo>
                    <a:pt x="21930" y="139510"/>
                  </a:lnTo>
                  <a:lnTo>
                    <a:pt x="30544" y="92289"/>
                  </a:lnTo>
                  <a:lnTo>
                    <a:pt x="41261" y="66753"/>
                  </a:lnTo>
                  <a:lnTo>
                    <a:pt x="71627" y="32647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320182" y="2791742"/>
              <a:ext cx="145413" cy="171546"/>
            </a:xfrm>
            <a:custGeom>
              <a:avLst/>
              <a:gdLst/>
              <a:ahLst/>
              <a:cxnLst/>
              <a:rect l="0" t="0" r="0" b="0"/>
              <a:pathLst>
                <a:path w="145413" h="171546">
                  <a:moveTo>
                    <a:pt x="80523" y="19367"/>
                  </a:moveTo>
                  <a:lnTo>
                    <a:pt x="74934" y="2599"/>
                  </a:lnTo>
                  <a:lnTo>
                    <a:pt x="70947" y="0"/>
                  </a:lnTo>
                  <a:lnTo>
                    <a:pt x="65950" y="606"/>
                  </a:lnTo>
                  <a:lnTo>
                    <a:pt x="47739" y="12638"/>
                  </a:lnTo>
                  <a:lnTo>
                    <a:pt x="35536" y="25735"/>
                  </a:lnTo>
                  <a:lnTo>
                    <a:pt x="8799" y="78437"/>
                  </a:lnTo>
                  <a:lnTo>
                    <a:pt x="0" y="124087"/>
                  </a:lnTo>
                  <a:lnTo>
                    <a:pt x="4181" y="148187"/>
                  </a:lnTo>
                  <a:lnTo>
                    <a:pt x="8571" y="157890"/>
                  </a:lnTo>
                  <a:lnTo>
                    <a:pt x="17347" y="164358"/>
                  </a:lnTo>
                  <a:lnTo>
                    <a:pt x="42696" y="171545"/>
                  </a:lnTo>
                  <a:lnTo>
                    <a:pt x="55305" y="169952"/>
                  </a:lnTo>
                  <a:lnTo>
                    <a:pt x="90988" y="150942"/>
                  </a:lnTo>
                  <a:lnTo>
                    <a:pt x="117150" y="132827"/>
                  </a:lnTo>
                  <a:lnTo>
                    <a:pt x="135016" y="109958"/>
                  </a:lnTo>
                  <a:lnTo>
                    <a:pt x="141418" y="97308"/>
                  </a:lnTo>
                  <a:lnTo>
                    <a:pt x="145412" y="70775"/>
                  </a:lnTo>
                  <a:lnTo>
                    <a:pt x="143694" y="298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337534" y="2811109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632332" y="2653181"/>
              <a:ext cx="31586" cy="336913"/>
            </a:xfrm>
            <a:custGeom>
              <a:avLst/>
              <a:gdLst/>
              <a:ahLst/>
              <a:cxnLst/>
              <a:rect l="0" t="0" r="0" b="0"/>
              <a:pathLst>
                <a:path w="31586" h="336913">
                  <a:moveTo>
                    <a:pt x="0" y="0"/>
                  </a:moveTo>
                  <a:lnTo>
                    <a:pt x="0" y="57265"/>
                  </a:lnTo>
                  <a:lnTo>
                    <a:pt x="0" y="118157"/>
                  </a:lnTo>
                  <a:lnTo>
                    <a:pt x="5589" y="177859"/>
                  </a:lnTo>
                  <a:lnTo>
                    <a:pt x="9065" y="236233"/>
                  </a:lnTo>
                  <a:lnTo>
                    <a:pt x="18644" y="297615"/>
                  </a:lnTo>
                  <a:lnTo>
                    <a:pt x="31585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685028" y="2725683"/>
              <a:ext cx="694828" cy="253883"/>
            </a:xfrm>
            <a:custGeom>
              <a:avLst/>
              <a:gdLst/>
              <a:ahLst/>
              <a:cxnLst/>
              <a:rect l="0" t="0" r="0" b="0"/>
              <a:pathLst>
                <a:path w="694828" h="253883">
                  <a:moveTo>
                    <a:pt x="84174" y="43312"/>
                  </a:moveTo>
                  <a:lnTo>
                    <a:pt x="28515" y="105210"/>
                  </a:lnTo>
                  <a:lnTo>
                    <a:pt x="5291" y="151339"/>
                  </a:lnTo>
                  <a:lnTo>
                    <a:pt x="0" y="167973"/>
                  </a:lnTo>
                  <a:lnTo>
                    <a:pt x="360" y="198933"/>
                  </a:lnTo>
                  <a:lnTo>
                    <a:pt x="3732" y="213740"/>
                  </a:lnTo>
                  <a:lnTo>
                    <a:pt x="19956" y="236431"/>
                  </a:lnTo>
                  <a:lnTo>
                    <a:pt x="30834" y="245757"/>
                  </a:lnTo>
                  <a:lnTo>
                    <a:pt x="58518" y="253001"/>
                  </a:lnTo>
                  <a:lnTo>
                    <a:pt x="118361" y="248119"/>
                  </a:lnTo>
                  <a:lnTo>
                    <a:pt x="166836" y="234720"/>
                  </a:lnTo>
                  <a:lnTo>
                    <a:pt x="226427" y="204074"/>
                  </a:lnTo>
                  <a:lnTo>
                    <a:pt x="283538" y="166445"/>
                  </a:lnTo>
                  <a:lnTo>
                    <a:pt x="327194" y="123825"/>
                  </a:lnTo>
                  <a:lnTo>
                    <a:pt x="359931" y="70109"/>
                  </a:lnTo>
                  <a:lnTo>
                    <a:pt x="364660" y="46643"/>
                  </a:lnTo>
                  <a:lnTo>
                    <a:pt x="362412" y="39683"/>
                  </a:lnTo>
                  <a:lnTo>
                    <a:pt x="357403" y="36214"/>
                  </a:lnTo>
                  <a:lnTo>
                    <a:pt x="350555" y="35070"/>
                  </a:lnTo>
                  <a:lnTo>
                    <a:pt x="330468" y="43158"/>
                  </a:lnTo>
                  <a:lnTo>
                    <a:pt x="307112" y="59621"/>
                  </a:lnTo>
                  <a:lnTo>
                    <a:pt x="276572" y="95198"/>
                  </a:lnTo>
                  <a:lnTo>
                    <a:pt x="264051" y="121744"/>
                  </a:lnTo>
                  <a:lnTo>
                    <a:pt x="261603" y="168587"/>
                  </a:lnTo>
                  <a:lnTo>
                    <a:pt x="268707" y="192966"/>
                  </a:lnTo>
                  <a:lnTo>
                    <a:pt x="292330" y="227681"/>
                  </a:lnTo>
                  <a:lnTo>
                    <a:pt x="318206" y="244299"/>
                  </a:lnTo>
                  <a:lnTo>
                    <a:pt x="364867" y="251042"/>
                  </a:lnTo>
                  <a:lnTo>
                    <a:pt x="419470" y="244916"/>
                  </a:lnTo>
                  <a:lnTo>
                    <a:pt x="474103" y="229321"/>
                  </a:lnTo>
                  <a:lnTo>
                    <a:pt x="535562" y="196099"/>
                  </a:lnTo>
                  <a:lnTo>
                    <a:pt x="589366" y="153509"/>
                  </a:lnTo>
                  <a:lnTo>
                    <a:pt x="629282" y="115902"/>
                  </a:lnTo>
                  <a:lnTo>
                    <a:pt x="664973" y="52573"/>
                  </a:lnTo>
                  <a:lnTo>
                    <a:pt x="669860" y="27151"/>
                  </a:lnTo>
                  <a:lnTo>
                    <a:pt x="667654" y="17330"/>
                  </a:lnTo>
                  <a:lnTo>
                    <a:pt x="662674" y="9613"/>
                  </a:lnTo>
                  <a:lnTo>
                    <a:pt x="655844" y="3298"/>
                  </a:lnTo>
                  <a:lnTo>
                    <a:pt x="646611" y="259"/>
                  </a:lnTo>
                  <a:lnTo>
                    <a:pt x="623875" y="0"/>
                  </a:lnTo>
                  <a:lnTo>
                    <a:pt x="604411" y="6905"/>
                  </a:lnTo>
                  <a:lnTo>
                    <a:pt x="572852" y="30401"/>
                  </a:lnTo>
                  <a:lnTo>
                    <a:pt x="556781" y="56254"/>
                  </a:lnTo>
                  <a:lnTo>
                    <a:pt x="544610" y="86141"/>
                  </a:lnTo>
                  <a:lnTo>
                    <a:pt x="544773" y="128402"/>
                  </a:lnTo>
                  <a:lnTo>
                    <a:pt x="552487" y="151710"/>
                  </a:lnTo>
                  <a:lnTo>
                    <a:pt x="576504" y="185737"/>
                  </a:lnTo>
                  <a:lnTo>
                    <a:pt x="632360" y="229187"/>
                  </a:lnTo>
                  <a:lnTo>
                    <a:pt x="694827" y="2538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558425" y="3232249"/>
            <a:ext cx="1621389" cy="1002271"/>
            <a:chOff x="2558425" y="3232249"/>
            <a:chExt cx="1621389" cy="1002271"/>
          </a:xfrm>
        </p:grpSpPr>
        <p:sp>
          <p:nvSpPr>
            <p:cNvPr id="67" name="Freeform 66"/>
            <p:cNvSpPr/>
            <p:nvPr/>
          </p:nvSpPr>
          <p:spPr>
            <a:xfrm>
              <a:off x="2579482" y="3369119"/>
              <a:ext cx="10530" cy="368499"/>
            </a:xfrm>
            <a:custGeom>
              <a:avLst/>
              <a:gdLst/>
              <a:ahLst/>
              <a:cxnLst/>
              <a:rect l="0" t="0" r="0" b="0"/>
              <a:pathLst>
                <a:path w="10530" h="368499">
                  <a:moveTo>
                    <a:pt x="10529" y="0"/>
                  </a:moveTo>
                  <a:lnTo>
                    <a:pt x="3293" y="27556"/>
                  </a:lnTo>
                  <a:lnTo>
                    <a:pt x="650" y="83779"/>
                  </a:lnTo>
                  <a:lnTo>
                    <a:pt x="128" y="140292"/>
                  </a:lnTo>
                  <a:lnTo>
                    <a:pt x="38" y="188057"/>
                  </a:lnTo>
                  <a:lnTo>
                    <a:pt x="11" y="250433"/>
                  </a:lnTo>
                  <a:lnTo>
                    <a:pt x="3" y="309599"/>
                  </a:lnTo>
                  <a:lnTo>
                    <a:pt x="0" y="3684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558425" y="3432290"/>
              <a:ext cx="157928" cy="168457"/>
            </a:xfrm>
            <a:custGeom>
              <a:avLst/>
              <a:gdLst/>
              <a:ahLst/>
              <a:cxnLst/>
              <a:rect l="0" t="0" r="0" b="0"/>
              <a:pathLst>
                <a:path w="157928" h="168457">
                  <a:moveTo>
                    <a:pt x="157927" y="0"/>
                  </a:moveTo>
                  <a:lnTo>
                    <a:pt x="95480" y="62448"/>
                  </a:lnTo>
                  <a:lnTo>
                    <a:pt x="34769" y="123159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663710" y="3528158"/>
              <a:ext cx="228901" cy="218803"/>
            </a:xfrm>
            <a:custGeom>
              <a:avLst/>
              <a:gdLst/>
              <a:ahLst/>
              <a:cxnLst/>
              <a:rect l="0" t="0" r="0" b="0"/>
              <a:pathLst>
                <a:path w="228901" h="218803">
                  <a:moveTo>
                    <a:pt x="105285" y="156816"/>
                  </a:moveTo>
                  <a:lnTo>
                    <a:pt x="134593" y="209844"/>
                  </a:lnTo>
                  <a:lnTo>
                    <a:pt x="143541" y="215565"/>
                  </a:lnTo>
                  <a:lnTo>
                    <a:pt x="165961" y="218802"/>
                  </a:lnTo>
                  <a:lnTo>
                    <a:pt x="176152" y="213348"/>
                  </a:lnTo>
                  <a:lnTo>
                    <a:pt x="193713" y="191690"/>
                  </a:lnTo>
                  <a:lnTo>
                    <a:pt x="219803" y="136192"/>
                  </a:lnTo>
                  <a:lnTo>
                    <a:pt x="226372" y="111385"/>
                  </a:lnTo>
                  <a:lnTo>
                    <a:pt x="228900" y="60297"/>
                  </a:lnTo>
                  <a:lnTo>
                    <a:pt x="225346" y="29301"/>
                  </a:lnTo>
                  <a:lnTo>
                    <a:pt x="219251" y="17994"/>
                  </a:lnTo>
                  <a:lnTo>
                    <a:pt x="200000" y="2311"/>
                  </a:lnTo>
                  <a:lnTo>
                    <a:pt x="187146" y="0"/>
                  </a:lnTo>
                  <a:lnTo>
                    <a:pt x="130727" y="9983"/>
                  </a:lnTo>
                  <a:lnTo>
                    <a:pt x="96056" y="23233"/>
                  </a:lnTo>
                  <a:lnTo>
                    <a:pt x="36913" y="62348"/>
                  </a:lnTo>
                  <a:lnTo>
                    <a:pt x="0" y="831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385681" y="3305948"/>
              <a:ext cx="233411" cy="347536"/>
            </a:xfrm>
            <a:custGeom>
              <a:avLst/>
              <a:gdLst/>
              <a:ahLst/>
              <a:cxnLst/>
              <a:rect l="0" t="0" r="0" b="0"/>
              <a:pathLst>
                <a:path w="233411" h="347536">
                  <a:moveTo>
                    <a:pt x="36081" y="0"/>
                  </a:moveTo>
                  <a:lnTo>
                    <a:pt x="27675" y="45537"/>
                  </a:lnTo>
                  <a:lnTo>
                    <a:pt x="21427" y="90039"/>
                  </a:lnTo>
                  <a:lnTo>
                    <a:pt x="11332" y="145351"/>
                  </a:lnTo>
                  <a:lnTo>
                    <a:pt x="6521" y="196965"/>
                  </a:lnTo>
                  <a:lnTo>
                    <a:pt x="0" y="257233"/>
                  </a:lnTo>
                  <a:lnTo>
                    <a:pt x="18172" y="315068"/>
                  </a:lnTo>
                  <a:lnTo>
                    <a:pt x="31631" y="333443"/>
                  </a:lnTo>
                  <a:lnTo>
                    <a:pt x="40133" y="341618"/>
                  </a:lnTo>
                  <a:lnTo>
                    <a:pt x="50481" y="345898"/>
                  </a:lnTo>
                  <a:lnTo>
                    <a:pt x="74456" y="347535"/>
                  </a:lnTo>
                  <a:lnTo>
                    <a:pt x="108672" y="336290"/>
                  </a:lnTo>
                  <a:lnTo>
                    <a:pt x="167265" y="297945"/>
                  </a:lnTo>
                  <a:lnTo>
                    <a:pt x="211365" y="241508"/>
                  </a:lnTo>
                  <a:lnTo>
                    <a:pt x="226967" y="204789"/>
                  </a:lnTo>
                  <a:lnTo>
                    <a:pt x="233410" y="158684"/>
                  </a:lnTo>
                  <a:lnTo>
                    <a:pt x="229729" y="119157"/>
                  </a:lnTo>
                  <a:lnTo>
                    <a:pt x="214953" y="96243"/>
                  </a:lnTo>
                  <a:lnTo>
                    <a:pt x="204462" y="85219"/>
                  </a:lnTo>
                  <a:lnTo>
                    <a:pt x="180327" y="72970"/>
                  </a:lnTo>
                  <a:lnTo>
                    <a:pt x="131073" y="62955"/>
                  </a:lnTo>
                  <a:lnTo>
                    <a:pt x="73975" y="55698"/>
                  </a:lnTo>
                  <a:lnTo>
                    <a:pt x="25552" y="526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769202" y="3305948"/>
              <a:ext cx="10530" cy="357970"/>
            </a:xfrm>
            <a:custGeom>
              <a:avLst/>
              <a:gdLst/>
              <a:ahLst/>
              <a:cxnLst/>
              <a:rect l="0" t="0" r="0" b="0"/>
              <a:pathLst>
                <a:path w="10530" h="357970">
                  <a:moveTo>
                    <a:pt x="0" y="0"/>
                  </a:moveTo>
                  <a:lnTo>
                    <a:pt x="3120" y="57265"/>
                  </a:lnTo>
                  <a:lnTo>
                    <a:pt x="9065" y="118157"/>
                  </a:lnTo>
                  <a:lnTo>
                    <a:pt x="10240" y="175245"/>
                  </a:lnTo>
                  <a:lnTo>
                    <a:pt x="10472" y="231582"/>
                  </a:lnTo>
                  <a:lnTo>
                    <a:pt x="10517" y="293359"/>
                  </a:lnTo>
                  <a:lnTo>
                    <a:pt x="10523" y="321065"/>
                  </a:lnTo>
                  <a:lnTo>
                    <a:pt x="10529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958715" y="3232249"/>
              <a:ext cx="115815" cy="115814"/>
            </a:xfrm>
            <a:custGeom>
              <a:avLst/>
              <a:gdLst/>
              <a:ahLst/>
              <a:cxnLst/>
              <a:rect l="0" t="0" r="0" b="0"/>
              <a:pathLst>
                <a:path w="115815" h="115814">
                  <a:moveTo>
                    <a:pt x="115814" y="0"/>
                  </a:moveTo>
                  <a:lnTo>
                    <a:pt x="77441" y="29308"/>
                  </a:lnTo>
                  <a:lnTo>
                    <a:pt x="28090" y="86834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853430" y="3516518"/>
              <a:ext cx="263214" cy="136872"/>
            </a:xfrm>
            <a:custGeom>
              <a:avLst/>
              <a:gdLst/>
              <a:ahLst/>
              <a:cxnLst/>
              <a:rect l="0" t="0" r="0" b="0"/>
              <a:pathLst>
                <a:path w="263214" h="136872">
                  <a:moveTo>
                    <a:pt x="0" y="0"/>
                  </a:moveTo>
                  <a:lnTo>
                    <a:pt x="5589" y="27946"/>
                  </a:lnTo>
                  <a:lnTo>
                    <a:pt x="20812" y="47906"/>
                  </a:lnTo>
                  <a:lnTo>
                    <a:pt x="69941" y="85944"/>
                  </a:lnTo>
                  <a:lnTo>
                    <a:pt x="120939" y="100205"/>
                  </a:lnTo>
                  <a:lnTo>
                    <a:pt x="176994" y="111838"/>
                  </a:lnTo>
                  <a:lnTo>
                    <a:pt x="229154" y="126250"/>
                  </a:lnTo>
                  <a:lnTo>
                    <a:pt x="263213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360786" y="3916601"/>
              <a:ext cx="39920" cy="305328"/>
            </a:xfrm>
            <a:custGeom>
              <a:avLst/>
              <a:gdLst/>
              <a:ahLst/>
              <a:cxnLst/>
              <a:rect l="0" t="0" r="0" b="0"/>
              <a:pathLst>
                <a:path w="39920" h="305328">
                  <a:moveTo>
                    <a:pt x="8333" y="0"/>
                  </a:moveTo>
                  <a:lnTo>
                    <a:pt x="0" y="37478"/>
                  </a:lnTo>
                  <a:lnTo>
                    <a:pt x="1575" y="75445"/>
                  </a:lnTo>
                  <a:lnTo>
                    <a:pt x="6998" y="130197"/>
                  </a:lnTo>
                  <a:lnTo>
                    <a:pt x="16475" y="184902"/>
                  </a:lnTo>
                  <a:lnTo>
                    <a:pt x="29612" y="236955"/>
                  </a:lnTo>
                  <a:lnTo>
                    <a:pt x="36865" y="276490"/>
                  </a:lnTo>
                  <a:lnTo>
                    <a:pt x="39919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148021" y="3863959"/>
              <a:ext cx="221099" cy="94757"/>
            </a:xfrm>
            <a:custGeom>
              <a:avLst/>
              <a:gdLst/>
              <a:ahLst/>
              <a:cxnLst/>
              <a:rect l="0" t="0" r="0" b="0"/>
              <a:pathLst>
                <a:path w="221099" h="94757">
                  <a:moveTo>
                    <a:pt x="0" y="94756"/>
                  </a:moveTo>
                  <a:lnTo>
                    <a:pt x="11178" y="77989"/>
                  </a:lnTo>
                  <a:lnTo>
                    <a:pt x="46076" y="50794"/>
                  </a:lnTo>
                  <a:lnTo>
                    <a:pt x="103035" y="26974"/>
                  </a:lnTo>
                  <a:lnTo>
                    <a:pt x="152321" y="14751"/>
                  </a:lnTo>
                  <a:lnTo>
                    <a:pt x="205779" y="3260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95461" y="4021263"/>
              <a:ext cx="221100" cy="213257"/>
            </a:xfrm>
            <a:custGeom>
              <a:avLst/>
              <a:gdLst/>
              <a:ahLst/>
              <a:cxnLst/>
              <a:rect l="0" t="0" r="0" b="0"/>
              <a:pathLst>
                <a:path w="221100" h="213257">
                  <a:moveTo>
                    <a:pt x="0" y="116437"/>
                  </a:moveTo>
                  <a:lnTo>
                    <a:pt x="42027" y="114097"/>
                  </a:lnTo>
                  <a:lnTo>
                    <a:pt x="89792" y="98456"/>
                  </a:lnTo>
                  <a:lnTo>
                    <a:pt x="152095" y="62322"/>
                  </a:lnTo>
                  <a:lnTo>
                    <a:pt x="193300" y="26978"/>
                  </a:lnTo>
                  <a:lnTo>
                    <a:pt x="196717" y="19363"/>
                  </a:lnTo>
                  <a:lnTo>
                    <a:pt x="196656" y="11947"/>
                  </a:lnTo>
                  <a:lnTo>
                    <a:pt x="194275" y="4663"/>
                  </a:lnTo>
                  <a:lnTo>
                    <a:pt x="189178" y="977"/>
                  </a:lnTo>
                  <a:lnTo>
                    <a:pt x="174156" y="0"/>
                  </a:lnTo>
                  <a:lnTo>
                    <a:pt x="145969" y="11617"/>
                  </a:lnTo>
                  <a:lnTo>
                    <a:pt x="98757" y="50105"/>
                  </a:lnTo>
                  <a:lnTo>
                    <a:pt x="65260" y="106555"/>
                  </a:lnTo>
                  <a:lnTo>
                    <a:pt x="61370" y="133492"/>
                  </a:lnTo>
                  <a:lnTo>
                    <a:pt x="64710" y="162621"/>
                  </a:lnTo>
                  <a:lnTo>
                    <a:pt x="73994" y="187266"/>
                  </a:lnTo>
                  <a:lnTo>
                    <a:pt x="89038" y="203678"/>
                  </a:lnTo>
                  <a:lnTo>
                    <a:pt x="97963" y="209693"/>
                  </a:lnTo>
                  <a:lnTo>
                    <a:pt x="120359" y="213256"/>
                  </a:lnTo>
                  <a:lnTo>
                    <a:pt x="167274" y="206011"/>
                  </a:lnTo>
                  <a:lnTo>
                    <a:pt x="221099" y="1796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837313" y="3969244"/>
              <a:ext cx="100346" cy="207065"/>
            </a:xfrm>
            <a:custGeom>
              <a:avLst/>
              <a:gdLst/>
              <a:ahLst/>
              <a:cxnLst/>
              <a:rect l="0" t="0" r="0" b="0"/>
              <a:pathLst>
                <a:path w="100346" h="207065">
                  <a:moveTo>
                    <a:pt x="5589" y="105285"/>
                  </a:moveTo>
                  <a:lnTo>
                    <a:pt x="0" y="167378"/>
                  </a:lnTo>
                  <a:lnTo>
                    <a:pt x="2113" y="205311"/>
                  </a:lnTo>
                  <a:lnTo>
                    <a:pt x="4442" y="207064"/>
                  </a:lnTo>
                  <a:lnTo>
                    <a:pt x="13308" y="175996"/>
                  </a:lnTo>
                  <a:lnTo>
                    <a:pt x="23344" y="124677"/>
                  </a:lnTo>
                  <a:lnTo>
                    <a:pt x="34896" y="81135"/>
                  </a:lnTo>
                  <a:lnTo>
                    <a:pt x="54956" y="50036"/>
                  </a:lnTo>
                  <a:lnTo>
                    <a:pt x="10034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064000" y="3958715"/>
              <a:ext cx="115814" cy="200043"/>
            </a:xfrm>
            <a:custGeom>
              <a:avLst/>
              <a:gdLst/>
              <a:ahLst/>
              <a:cxnLst/>
              <a:rect l="0" t="0" r="0" b="0"/>
              <a:pathLst>
                <a:path w="115814" h="200043">
                  <a:moveTo>
                    <a:pt x="0" y="200042"/>
                  </a:moveTo>
                  <a:lnTo>
                    <a:pt x="2340" y="158014"/>
                  </a:lnTo>
                  <a:lnTo>
                    <a:pt x="16811" y="113760"/>
                  </a:lnTo>
                  <a:lnTo>
                    <a:pt x="60677" y="51491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842902" y="3274363"/>
              <a:ext cx="210571" cy="263213"/>
            </a:xfrm>
            <a:custGeom>
              <a:avLst/>
              <a:gdLst/>
              <a:ahLst/>
              <a:cxnLst/>
              <a:rect l="0" t="0" r="0" b="0"/>
              <a:pathLst>
                <a:path w="210571" h="263213">
                  <a:moveTo>
                    <a:pt x="210570" y="0"/>
                  </a:moveTo>
                  <a:lnTo>
                    <a:pt x="174653" y="53875"/>
                  </a:lnTo>
                  <a:lnTo>
                    <a:pt x="133289" y="115922"/>
                  </a:lnTo>
                  <a:lnTo>
                    <a:pt x="84005" y="178994"/>
                  </a:lnTo>
                  <a:lnTo>
                    <a:pt x="23445" y="241232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127379" y="2084643"/>
            <a:ext cx="2189928" cy="864493"/>
            <a:chOff x="5127379" y="2084643"/>
            <a:chExt cx="2189928" cy="864493"/>
          </a:xfrm>
        </p:grpSpPr>
        <p:sp>
          <p:nvSpPr>
            <p:cNvPr id="81" name="Freeform 80"/>
            <p:cNvSpPr/>
            <p:nvPr/>
          </p:nvSpPr>
          <p:spPr>
            <a:xfrm>
              <a:off x="5127379" y="2158342"/>
              <a:ext cx="431669" cy="322081"/>
            </a:xfrm>
            <a:custGeom>
              <a:avLst/>
              <a:gdLst/>
              <a:ahLst/>
              <a:cxnLst/>
              <a:rect l="0" t="0" r="0" b="0"/>
              <a:pathLst>
                <a:path w="431669" h="322081">
                  <a:moveTo>
                    <a:pt x="0" y="0"/>
                  </a:moveTo>
                  <a:lnTo>
                    <a:pt x="16810" y="19151"/>
                  </a:lnTo>
                  <a:lnTo>
                    <a:pt x="39542" y="65567"/>
                  </a:lnTo>
                  <a:lnTo>
                    <a:pt x="59322" y="126441"/>
                  </a:lnTo>
                  <a:lnTo>
                    <a:pt x="77164" y="187909"/>
                  </a:lnTo>
                  <a:lnTo>
                    <a:pt x="91237" y="239716"/>
                  </a:lnTo>
                  <a:lnTo>
                    <a:pt x="102942" y="278737"/>
                  </a:lnTo>
                  <a:lnTo>
                    <a:pt x="133976" y="321683"/>
                  </a:lnTo>
                  <a:lnTo>
                    <a:pt x="140790" y="322080"/>
                  </a:lnTo>
                  <a:lnTo>
                    <a:pt x="147672" y="317665"/>
                  </a:lnTo>
                  <a:lnTo>
                    <a:pt x="160388" y="301452"/>
                  </a:lnTo>
                  <a:lnTo>
                    <a:pt x="181893" y="252174"/>
                  </a:lnTo>
                  <a:lnTo>
                    <a:pt x="191629" y="191641"/>
                  </a:lnTo>
                  <a:lnTo>
                    <a:pt x="207338" y="137151"/>
                  </a:lnTo>
                  <a:lnTo>
                    <a:pt x="224644" y="84265"/>
                  </a:lnTo>
                  <a:lnTo>
                    <a:pt x="231651" y="79573"/>
                  </a:lnTo>
                  <a:lnTo>
                    <a:pt x="241001" y="78785"/>
                  </a:lnTo>
                  <a:lnTo>
                    <a:pt x="251914" y="80599"/>
                  </a:lnTo>
                  <a:lnTo>
                    <a:pt x="260360" y="85319"/>
                  </a:lnTo>
                  <a:lnTo>
                    <a:pt x="272863" y="99921"/>
                  </a:lnTo>
                  <a:lnTo>
                    <a:pt x="297922" y="158381"/>
                  </a:lnTo>
                  <a:lnTo>
                    <a:pt x="315803" y="218963"/>
                  </a:lnTo>
                  <a:lnTo>
                    <a:pt x="324021" y="240037"/>
                  </a:lnTo>
                  <a:lnTo>
                    <a:pt x="355072" y="285608"/>
                  </a:lnTo>
                  <a:lnTo>
                    <a:pt x="363056" y="291011"/>
                  </a:lnTo>
                  <a:lnTo>
                    <a:pt x="381287" y="293895"/>
                  </a:lnTo>
                  <a:lnTo>
                    <a:pt x="387552" y="289517"/>
                  </a:lnTo>
                  <a:lnTo>
                    <a:pt x="391729" y="281918"/>
                  </a:lnTo>
                  <a:lnTo>
                    <a:pt x="404022" y="219334"/>
                  </a:lnTo>
                  <a:lnTo>
                    <a:pt x="408659" y="168583"/>
                  </a:lnTo>
                  <a:lnTo>
                    <a:pt x="410225" y="109513"/>
                  </a:lnTo>
                  <a:lnTo>
                    <a:pt x="413654" y="52784"/>
                  </a:lnTo>
                  <a:lnTo>
                    <a:pt x="422041" y="19929"/>
                  </a:lnTo>
                  <a:lnTo>
                    <a:pt x="4316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621224" y="2276395"/>
              <a:ext cx="140031" cy="196888"/>
            </a:xfrm>
            <a:custGeom>
              <a:avLst/>
              <a:gdLst/>
              <a:ahLst/>
              <a:cxnLst/>
              <a:rect l="0" t="0" r="0" b="0"/>
              <a:pathLst>
                <a:path w="140031" h="196888">
                  <a:moveTo>
                    <a:pt x="22051" y="166217"/>
                  </a:moveTo>
                  <a:lnTo>
                    <a:pt x="38819" y="188573"/>
                  </a:lnTo>
                  <a:lnTo>
                    <a:pt x="48437" y="193989"/>
                  </a:lnTo>
                  <a:lnTo>
                    <a:pt x="71603" y="196887"/>
                  </a:lnTo>
                  <a:lnTo>
                    <a:pt x="81991" y="192513"/>
                  </a:lnTo>
                  <a:lnTo>
                    <a:pt x="99774" y="175174"/>
                  </a:lnTo>
                  <a:lnTo>
                    <a:pt x="129084" y="119849"/>
                  </a:lnTo>
                  <a:lnTo>
                    <a:pt x="139031" y="95306"/>
                  </a:lnTo>
                  <a:lnTo>
                    <a:pt x="140030" y="50579"/>
                  </a:lnTo>
                  <a:lnTo>
                    <a:pt x="129468" y="23575"/>
                  </a:lnTo>
                  <a:lnTo>
                    <a:pt x="121738" y="11461"/>
                  </a:lnTo>
                  <a:lnTo>
                    <a:pt x="110736" y="4554"/>
                  </a:lnTo>
                  <a:lnTo>
                    <a:pt x="82913" y="0"/>
                  </a:lnTo>
                  <a:lnTo>
                    <a:pt x="60409" y="4995"/>
                  </a:lnTo>
                  <a:lnTo>
                    <a:pt x="34586" y="20961"/>
                  </a:lnTo>
                  <a:lnTo>
                    <a:pt x="19433" y="36148"/>
                  </a:lnTo>
                  <a:lnTo>
                    <a:pt x="4900" y="58495"/>
                  </a:lnTo>
                  <a:lnTo>
                    <a:pt x="0" y="80906"/>
                  </a:lnTo>
                  <a:lnTo>
                    <a:pt x="331" y="91795"/>
                  </a:lnTo>
                  <a:lnTo>
                    <a:pt x="6939" y="110134"/>
                  </a:lnTo>
                  <a:lnTo>
                    <a:pt x="17573" y="130492"/>
                  </a:lnTo>
                  <a:lnTo>
                    <a:pt x="22051" y="1451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822259" y="2263627"/>
              <a:ext cx="105286" cy="170778"/>
            </a:xfrm>
            <a:custGeom>
              <a:avLst/>
              <a:gdLst/>
              <a:ahLst/>
              <a:cxnLst/>
              <a:rect l="0" t="0" r="0" b="0"/>
              <a:pathLst>
                <a:path w="105286" h="170778">
                  <a:moveTo>
                    <a:pt x="0" y="63171"/>
                  </a:moveTo>
                  <a:lnTo>
                    <a:pt x="8334" y="117315"/>
                  </a:lnTo>
                  <a:lnTo>
                    <a:pt x="15684" y="166673"/>
                  </a:lnTo>
                  <a:lnTo>
                    <a:pt x="18645" y="170777"/>
                  </a:lnTo>
                  <a:lnTo>
                    <a:pt x="21789" y="170003"/>
                  </a:lnTo>
                  <a:lnTo>
                    <a:pt x="25055" y="165978"/>
                  </a:lnTo>
                  <a:lnTo>
                    <a:pt x="31465" y="117490"/>
                  </a:lnTo>
                  <a:lnTo>
                    <a:pt x="42784" y="57826"/>
                  </a:lnTo>
                  <a:lnTo>
                    <a:pt x="46070" y="45570"/>
                  </a:lnTo>
                  <a:lnTo>
                    <a:pt x="59080" y="25713"/>
                  </a:lnTo>
                  <a:lnTo>
                    <a:pt x="75391" y="11428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044724" y="2250080"/>
              <a:ext cx="135505" cy="186011"/>
            </a:xfrm>
            <a:custGeom>
              <a:avLst/>
              <a:gdLst/>
              <a:ahLst/>
              <a:cxnLst/>
              <a:rect l="0" t="0" r="0" b="0"/>
              <a:pathLst>
                <a:path w="135505" h="186011">
                  <a:moveTo>
                    <a:pt x="82862" y="13547"/>
                  </a:moveTo>
                  <a:lnTo>
                    <a:pt x="66094" y="2369"/>
                  </a:lnTo>
                  <a:lnTo>
                    <a:pt x="48503" y="0"/>
                  </a:lnTo>
                  <a:lnTo>
                    <a:pt x="38899" y="1006"/>
                  </a:lnTo>
                  <a:lnTo>
                    <a:pt x="21989" y="11483"/>
                  </a:lnTo>
                  <a:lnTo>
                    <a:pt x="14203" y="19190"/>
                  </a:lnTo>
                  <a:lnTo>
                    <a:pt x="5553" y="40232"/>
                  </a:lnTo>
                  <a:lnTo>
                    <a:pt x="0" y="97457"/>
                  </a:lnTo>
                  <a:lnTo>
                    <a:pt x="4628" y="136675"/>
                  </a:lnTo>
                  <a:lnTo>
                    <a:pt x="16505" y="159518"/>
                  </a:lnTo>
                  <a:lnTo>
                    <a:pt x="24586" y="170522"/>
                  </a:lnTo>
                  <a:lnTo>
                    <a:pt x="34653" y="177859"/>
                  </a:lnTo>
                  <a:lnTo>
                    <a:pt x="58316" y="186010"/>
                  </a:lnTo>
                  <a:lnTo>
                    <a:pt x="84431" y="183394"/>
                  </a:lnTo>
                  <a:lnTo>
                    <a:pt x="116082" y="171887"/>
                  </a:lnTo>
                  <a:lnTo>
                    <a:pt x="135504" y="1609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264456" y="2228515"/>
              <a:ext cx="168457" cy="203749"/>
            </a:xfrm>
            <a:custGeom>
              <a:avLst/>
              <a:gdLst/>
              <a:ahLst/>
              <a:cxnLst/>
              <a:rect l="0" t="0" r="0" b="0"/>
              <a:pathLst>
                <a:path w="168457" h="203749">
                  <a:moveTo>
                    <a:pt x="0" y="66698"/>
                  </a:moveTo>
                  <a:lnTo>
                    <a:pt x="43963" y="81352"/>
                  </a:lnTo>
                  <a:lnTo>
                    <a:pt x="79837" y="80268"/>
                  </a:lnTo>
                  <a:lnTo>
                    <a:pt x="120102" y="66949"/>
                  </a:lnTo>
                  <a:lnTo>
                    <a:pt x="150489" y="48185"/>
                  </a:lnTo>
                  <a:lnTo>
                    <a:pt x="155308" y="39148"/>
                  </a:lnTo>
                  <a:lnTo>
                    <a:pt x="157543" y="16628"/>
                  </a:lnTo>
                  <a:lnTo>
                    <a:pt x="152992" y="8752"/>
                  </a:lnTo>
                  <a:lnTo>
                    <a:pt x="145278" y="3500"/>
                  </a:lnTo>
                  <a:lnTo>
                    <a:pt x="135457" y="0"/>
                  </a:lnTo>
                  <a:lnTo>
                    <a:pt x="99277" y="662"/>
                  </a:lnTo>
                  <a:lnTo>
                    <a:pt x="78828" y="8492"/>
                  </a:lnTo>
                  <a:lnTo>
                    <a:pt x="46636" y="32583"/>
                  </a:lnTo>
                  <a:lnTo>
                    <a:pt x="24867" y="64129"/>
                  </a:lnTo>
                  <a:lnTo>
                    <a:pt x="20021" y="89732"/>
                  </a:lnTo>
                  <a:lnTo>
                    <a:pt x="26442" y="138708"/>
                  </a:lnTo>
                  <a:lnTo>
                    <a:pt x="46829" y="171482"/>
                  </a:lnTo>
                  <a:lnTo>
                    <a:pt x="80686" y="197831"/>
                  </a:lnTo>
                  <a:lnTo>
                    <a:pt x="103711" y="203748"/>
                  </a:lnTo>
                  <a:lnTo>
                    <a:pt x="158959" y="195251"/>
                  </a:lnTo>
                  <a:lnTo>
                    <a:pt x="168456" y="193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548400" y="2189928"/>
              <a:ext cx="172945" cy="221099"/>
            </a:xfrm>
            <a:custGeom>
              <a:avLst/>
              <a:gdLst/>
              <a:ahLst/>
              <a:cxnLst/>
              <a:rect l="0" t="0" r="0" b="0"/>
              <a:pathLst>
                <a:path w="172945" h="221099">
                  <a:moveTo>
                    <a:pt x="74025" y="0"/>
                  </a:moveTo>
                  <a:lnTo>
                    <a:pt x="30062" y="20243"/>
                  </a:lnTo>
                  <a:lnTo>
                    <a:pt x="5367" y="44992"/>
                  </a:lnTo>
                  <a:lnTo>
                    <a:pt x="1347" y="55731"/>
                  </a:lnTo>
                  <a:lnTo>
                    <a:pt x="0" y="80141"/>
                  </a:lnTo>
                  <a:lnTo>
                    <a:pt x="4788" y="90862"/>
                  </a:lnTo>
                  <a:lnTo>
                    <a:pt x="22586" y="109013"/>
                  </a:lnTo>
                  <a:lnTo>
                    <a:pt x="74183" y="135512"/>
                  </a:lnTo>
                  <a:lnTo>
                    <a:pt x="127349" y="156229"/>
                  </a:lnTo>
                  <a:lnTo>
                    <a:pt x="165864" y="176011"/>
                  </a:lnTo>
                  <a:lnTo>
                    <a:pt x="171515" y="184021"/>
                  </a:lnTo>
                  <a:lnTo>
                    <a:pt x="172944" y="192871"/>
                  </a:lnTo>
                  <a:lnTo>
                    <a:pt x="168781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790881" y="2084643"/>
              <a:ext cx="10530" cy="347441"/>
            </a:xfrm>
            <a:custGeom>
              <a:avLst/>
              <a:gdLst/>
              <a:ahLst/>
              <a:cxnLst/>
              <a:rect l="0" t="0" r="0" b="0"/>
              <a:pathLst>
                <a:path w="10530" h="347441">
                  <a:moveTo>
                    <a:pt x="0" y="0"/>
                  </a:moveTo>
                  <a:lnTo>
                    <a:pt x="0" y="58616"/>
                  </a:lnTo>
                  <a:lnTo>
                    <a:pt x="0" y="115764"/>
                  </a:lnTo>
                  <a:lnTo>
                    <a:pt x="0" y="167791"/>
                  </a:lnTo>
                  <a:lnTo>
                    <a:pt x="0" y="227293"/>
                  </a:lnTo>
                  <a:lnTo>
                    <a:pt x="0" y="284106"/>
                  </a:lnTo>
                  <a:lnTo>
                    <a:pt x="3120" y="320096"/>
                  </a:lnTo>
                  <a:lnTo>
                    <a:pt x="10529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790881" y="2211049"/>
              <a:ext cx="284270" cy="224017"/>
            </a:xfrm>
            <a:custGeom>
              <a:avLst/>
              <a:gdLst/>
              <a:ahLst/>
              <a:cxnLst/>
              <a:rect l="0" t="0" r="0" b="0"/>
              <a:pathLst>
                <a:path w="284270" h="224017">
                  <a:moveTo>
                    <a:pt x="0" y="31521"/>
                  </a:moveTo>
                  <a:lnTo>
                    <a:pt x="17981" y="55568"/>
                  </a:lnTo>
                  <a:lnTo>
                    <a:pt x="46662" y="76991"/>
                  </a:lnTo>
                  <a:lnTo>
                    <a:pt x="91165" y="95816"/>
                  </a:lnTo>
                  <a:lnTo>
                    <a:pt x="140225" y="101264"/>
                  </a:lnTo>
                  <a:lnTo>
                    <a:pt x="183748" y="94820"/>
                  </a:lnTo>
                  <a:lnTo>
                    <a:pt x="208008" y="84610"/>
                  </a:lnTo>
                  <a:lnTo>
                    <a:pt x="224249" y="69154"/>
                  </a:lnTo>
                  <a:lnTo>
                    <a:pt x="230218" y="60119"/>
                  </a:lnTo>
                  <a:lnTo>
                    <a:pt x="233730" y="37602"/>
                  </a:lnTo>
                  <a:lnTo>
                    <a:pt x="233029" y="25047"/>
                  </a:lnTo>
                  <a:lnTo>
                    <a:pt x="227882" y="15507"/>
                  </a:lnTo>
                  <a:lnTo>
                    <a:pt x="209685" y="1787"/>
                  </a:lnTo>
                  <a:lnTo>
                    <a:pt x="199452" y="0"/>
                  </a:lnTo>
                  <a:lnTo>
                    <a:pt x="178722" y="4254"/>
                  </a:lnTo>
                  <a:lnTo>
                    <a:pt x="152911" y="19802"/>
                  </a:lnTo>
                  <a:lnTo>
                    <a:pt x="130445" y="55995"/>
                  </a:lnTo>
                  <a:lnTo>
                    <a:pt x="120148" y="109352"/>
                  </a:lnTo>
                  <a:lnTo>
                    <a:pt x="122687" y="164027"/>
                  </a:lnTo>
                  <a:lnTo>
                    <a:pt x="134076" y="193358"/>
                  </a:lnTo>
                  <a:lnTo>
                    <a:pt x="142026" y="206093"/>
                  </a:lnTo>
                  <a:lnTo>
                    <a:pt x="153176" y="214583"/>
                  </a:lnTo>
                  <a:lnTo>
                    <a:pt x="181162" y="224016"/>
                  </a:lnTo>
                  <a:lnTo>
                    <a:pt x="213098" y="218850"/>
                  </a:lnTo>
                  <a:lnTo>
                    <a:pt x="243279" y="204855"/>
                  </a:lnTo>
                  <a:lnTo>
                    <a:pt x="284269" y="168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201492" y="2221513"/>
              <a:ext cx="115815" cy="183339"/>
            </a:xfrm>
            <a:custGeom>
              <a:avLst/>
              <a:gdLst/>
              <a:ahLst/>
              <a:cxnLst/>
              <a:rect l="0" t="0" r="0" b="0"/>
              <a:pathLst>
                <a:path w="115815" h="183339">
                  <a:moveTo>
                    <a:pt x="0" y="0"/>
                  </a:moveTo>
                  <a:lnTo>
                    <a:pt x="0" y="60384"/>
                  </a:lnTo>
                  <a:lnTo>
                    <a:pt x="0" y="114988"/>
                  </a:lnTo>
                  <a:lnTo>
                    <a:pt x="0" y="165092"/>
                  </a:lnTo>
                  <a:lnTo>
                    <a:pt x="0" y="180251"/>
                  </a:lnTo>
                  <a:lnTo>
                    <a:pt x="1171" y="183338"/>
                  </a:lnTo>
                  <a:lnTo>
                    <a:pt x="20244" y="119983"/>
                  </a:lnTo>
                  <a:lnTo>
                    <a:pt x="39404" y="83644"/>
                  </a:lnTo>
                  <a:lnTo>
                    <a:pt x="68008" y="50404"/>
                  </a:lnTo>
                  <a:lnTo>
                    <a:pt x="100002" y="27547"/>
                  </a:lnTo>
                  <a:lnTo>
                    <a:pt x="115814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296042" y="2726881"/>
              <a:ext cx="105286" cy="212806"/>
            </a:xfrm>
            <a:custGeom>
              <a:avLst/>
              <a:gdLst/>
              <a:ahLst/>
              <a:cxnLst/>
              <a:rect l="0" t="0" r="0" b="0"/>
              <a:pathLst>
                <a:path w="105286" h="212806">
                  <a:moveTo>
                    <a:pt x="0" y="42114"/>
                  </a:moveTo>
                  <a:lnTo>
                    <a:pt x="3119" y="96259"/>
                  </a:lnTo>
                  <a:lnTo>
                    <a:pt x="19128" y="156739"/>
                  </a:lnTo>
                  <a:lnTo>
                    <a:pt x="49803" y="210414"/>
                  </a:lnTo>
                  <a:lnTo>
                    <a:pt x="55429" y="212805"/>
                  </a:lnTo>
                  <a:lnTo>
                    <a:pt x="60349" y="209720"/>
                  </a:lnTo>
                  <a:lnTo>
                    <a:pt x="76652" y="176737"/>
                  </a:lnTo>
                  <a:lnTo>
                    <a:pt x="83901" y="124512"/>
                  </a:lnTo>
                  <a:lnTo>
                    <a:pt x="92190" y="65488"/>
                  </a:lnTo>
                  <a:lnTo>
                    <a:pt x="102351" y="14322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624729" y="2632877"/>
              <a:ext cx="221741" cy="316259"/>
            </a:xfrm>
            <a:custGeom>
              <a:avLst/>
              <a:gdLst/>
              <a:ahLst/>
              <a:cxnLst/>
              <a:rect l="0" t="0" r="0" b="0"/>
              <a:pathLst>
                <a:path w="221741" h="316259">
                  <a:moveTo>
                    <a:pt x="166152" y="51890"/>
                  </a:moveTo>
                  <a:lnTo>
                    <a:pt x="177330" y="35122"/>
                  </a:lnTo>
                  <a:lnTo>
                    <a:pt x="179699" y="17532"/>
                  </a:lnTo>
                  <a:lnTo>
                    <a:pt x="178693" y="7928"/>
                  </a:lnTo>
                  <a:lnTo>
                    <a:pt x="174513" y="2694"/>
                  </a:lnTo>
                  <a:lnTo>
                    <a:pt x="168217" y="376"/>
                  </a:lnTo>
                  <a:lnTo>
                    <a:pt x="160510" y="0"/>
                  </a:lnTo>
                  <a:lnTo>
                    <a:pt x="145707" y="5821"/>
                  </a:lnTo>
                  <a:lnTo>
                    <a:pt x="102845" y="36378"/>
                  </a:lnTo>
                  <a:lnTo>
                    <a:pt x="50418" y="94491"/>
                  </a:lnTo>
                  <a:lnTo>
                    <a:pt x="22582" y="136214"/>
                  </a:lnTo>
                  <a:lnTo>
                    <a:pt x="5472" y="183840"/>
                  </a:lnTo>
                  <a:lnTo>
                    <a:pt x="0" y="235656"/>
                  </a:lnTo>
                  <a:lnTo>
                    <a:pt x="8079" y="268874"/>
                  </a:lnTo>
                  <a:lnTo>
                    <a:pt x="23368" y="295726"/>
                  </a:lnTo>
                  <a:lnTo>
                    <a:pt x="41861" y="311560"/>
                  </a:lnTo>
                  <a:lnTo>
                    <a:pt x="68018" y="316258"/>
                  </a:lnTo>
                  <a:lnTo>
                    <a:pt x="115628" y="309206"/>
                  </a:lnTo>
                  <a:lnTo>
                    <a:pt x="147206" y="297274"/>
                  </a:lnTo>
                  <a:lnTo>
                    <a:pt x="172939" y="280272"/>
                  </a:lnTo>
                  <a:lnTo>
                    <a:pt x="201568" y="245381"/>
                  </a:lnTo>
                  <a:lnTo>
                    <a:pt x="219280" y="205407"/>
                  </a:lnTo>
                  <a:lnTo>
                    <a:pt x="221740" y="177831"/>
                  </a:lnTo>
                  <a:lnTo>
                    <a:pt x="220758" y="163927"/>
                  </a:lnTo>
                  <a:lnTo>
                    <a:pt x="216594" y="153487"/>
                  </a:lnTo>
                  <a:lnTo>
                    <a:pt x="202609" y="138769"/>
                  </a:lnTo>
                  <a:lnTo>
                    <a:pt x="196306" y="135545"/>
                  </a:lnTo>
                  <a:lnTo>
                    <a:pt x="190934" y="134566"/>
                  </a:lnTo>
                  <a:lnTo>
                    <a:pt x="176681" y="1361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917223" y="2625123"/>
              <a:ext cx="263213" cy="270215"/>
            </a:xfrm>
            <a:custGeom>
              <a:avLst/>
              <a:gdLst/>
              <a:ahLst/>
              <a:cxnLst/>
              <a:rect l="0" t="0" r="0" b="0"/>
              <a:pathLst>
                <a:path w="263213" h="270215">
                  <a:moveTo>
                    <a:pt x="0" y="270214"/>
                  </a:moveTo>
                  <a:lnTo>
                    <a:pt x="35917" y="230788"/>
                  </a:lnTo>
                  <a:lnTo>
                    <a:pt x="60214" y="178761"/>
                  </a:lnTo>
                  <a:lnTo>
                    <a:pt x="80329" y="123250"/>
                  </a:lnTo>
                  <a:lnTo>
                    <a:pt x="103803" y="70230"/>
                  </a:lnTo>
                  <a:lnTo>
                    <a:pt x="131422" y="22004"/>
                  </a:lnTo>
                  <a:lnTo>
                    <a:pt x="149656" y="3531"/>
                  </a:lnTo>
                  <a:lnTo>
                    <a:pt x="159433" y="8"/>
                  </a:lnTo>
                  <a:lnTo>
                    <a:pt x="169460" y="0"/>
                  </a:lnTo>
                  <a:lnTo>
                    <a:pt x="179654" y="2333"/>
                  </a:lnTo>
                  <a:lnTo>
                    <a:pt x="197219" y="14286"/>
                  </a:lnTo>
                  <a:lnTo>
                    <a:pt x="205179" y="22386"/>
                  </a:lnTo>
                  <a:lnTo>
                    <a:pt x="221971" y="67322"/>
                  </a:lnTo>
                  <a:lnTo>
                    <a:pt x="234354" y="125090"/>
                  </a:lnTo>
                  <a:lnTo>
                    <a:pt x="245434" y="181071"/>
                  </a:lnTo>
                  <a:lnTo>
                    <a:pt x="258487" y="239304"/>
                  </a:lnTo>
                  <a:lnTo>
                    <a:pt x="263212" y="2596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011980" y="2790052"/>
              <a:ext cx="73700" cy="1"/>
            </a:xfrm>
            <a:custGeom>
              <a:avLst/>
              <a:gdLst/>
              <a:ahLst/>
              <a:cxnLst/>
              <a:rect l="0" t="0" r="0" b="0"/>
              <a:pathLst>
                <a:path w="73700" h="1">
                  <a:moveTo>
                    <a:pt x="0" y="0"/>
                  </a:moveTo>
                  <a:lnTo>
                    <a:pt x="47905" y="0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7840713" y="2042529"/>
            <a:ext cx="2203475" cy="2221514"/>
            <a:chOff x="7840713" y="2042529"/>
            <a:chExt cx="2203475" cy="2221514"/>
          </a:xfrm>
        </p:grpSpPr>
        <p:sp>
          <p:nvSpPr>
            <p:cNvPr id="95" name="Freeform 94"/>
            <p:cNvSpPr/>
            <p:nvPr/>
          </p:nvSpPr>
          <p:spPr>
            <a:xfrm>
              <a:off x="7840713" y="2126757"/>
              <a:ext cx="200054" cy="231628"/>
            </a:xfrm>
            <a:custGeom>
              <a:avLst/>
              <a:gdLst/>
              <a:ahLst/>
              <a:cxnLst/>
              <a:rect l="0" t="0" r="0" b="0"/>
              <a:pathLst>
                <a:path w="200054" h="231628">
                  <a:moveTo>
                    <a:pt x="13546" y="0"/>
                  </a:moveTo>
                  <a:lnTo>
                    <a:pt x="2368" y="11178"/>
                  </a:lnTo>
                  <a:lnTo>
                    <a:pt x="0" y="32264"/>
                  </a:lnTo>
                  <a:lnTo>
                    <a:pt x="11026" y="94629"/>
                  </a:lnTo>
                  <a:lnTo>
                    <a:pt x="24270" y="154306"/>
                  </a:lnTo>
                  <a:lnTo>
                    <a:pt x="31541" y="206377"/>
                  </a:lnTo>
                  <a:lnTo>
                    <a:pt x="32072" y="225084"/>
                  </a:lnTo>
                  <a:lnTo>
                    <a:pt x="19770" y="167637"/>
                  </a:lnTo>
                  <a:lnTo>
                    <a:pt x="23181" y="115391"/>
                  </a:lnTo>
                  <a:lnTo>
                    <a:pt x="38239" y="57411"/>
                  </a:lnTo>
                  <a:lnTo>
                    <a:pt x="63398" y="17059"/>
                  </a:lnTo>
                  <a:lnTo>
                    <a:pt x="83276" y="7582"/>
                  </a:lnTo>
                  <a:lnTo>
                    <a:pt x="95128" y="5054"/>
                  </a:lnTo>
                  <a:lnTo>
                    <a:pt x="117655" y="8485"/>
                  </a:lnTo>
                  <a:lnTo>
                    <a:pt x="146949" y="23571"/>
                  </a:lnTo>
                  <a:lnTo>
                    <a:pt x="155124" y="29752"/>
                  </a:lnTo>
                  <a:lnTo>
                    <a:pt x="177808" y="66397"/>
                  </a:lnTo>
                  <a:lnTo>
                    <a:pt x="196858" y="116710"/>
                  </a:lnTo>
                  <a:lnTo>
                    <a:pt x="200053" y="162612"/>
                  </a:lnTo>
                  <a:lnTo>
                    <a:pt x="194364" y="211278"/>
                  </a:lnTo>
                  <a:lnTo>
                    <a:pt x="192531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106943" y="2134793"/>
              <a:ext cx="200042" cy="192006"/>
            </a:xfrm>
            <a:custGeom>
              <a:avLst/>
              <a:gdLst/>
              <a:ahLst/>
              <a:cxnLst/>
              <a:rect l="0" t="0" r="0" b="0"/>
              <a:pathLst>
                <a:path w="200042" h="192006">
                  <a:moveTo>
                    <a:pt x="0" y="97248"/>
                  </a:moveTo>
                  <a:lnTo>
                    <a:pt x="11179" y="108427"/>
                  </a:lnTo>
                  <a:lnTo>
                    <a:pt x="29145" y="113915"/>
                  </a:lnTo>
                  <a:lnTo>
                    <a:pt x="68687" y="113885"/>
                  </a:lnTo>
                  <a:lnTo>
                    <a:pt x="123272" y="103394"/>
                  </a:lnTo>
                  <a:lnTo>
                    <a:pt x="162607" y="82302"/>
                  </a:lnTo>
                  <a:lnTo>
                    <a:pt x="192719" y="53826"/>
                  </a:lnTo>
                  <a:lnTo>
                    <a:pt x="197500" y="43733"/>
                  </a:lnTo>
                  <a:lnTo>
                    <a:pt x="199692" y="23161"/>
                  </a:lnTo>
                  <a:lnTo>
                    <a:pt x="196299" y="15102"/>
                  </a:lnTo>
                  <a:lnTo>
                    <a:pt x="183170" y="3027"/>
                  </a:lnTo>
                  <a:lnTo>
                    <a:pt x="162517" y="0"/>
                  </a:lnTo>
                  <a:lnTo>
                    <a:pt x="140080" y="3724"/>
                  </a:lnTo>
                  <a:lnTo>
                    <a:pt x="122310" y="13178"/>
                  </a:lnTo>
                  <a:lnTo>
                    <a:pt x="99151" y="37244"/>
                  </a:lnTo>
                  <a:lnTo>
                    <a:pt x="90860" y="62781"/>
                  </a:lnTo>
                  <a:lnTo>
                    <a:pt x="89516" y="92458"/>
                  </a:lnTo>
                  <a:lnTo>
                    <a:pt x="101913" y="133134"/>
                  </a:lnTo>
                  <a:lnTo>
                    <a:pt x="113925" y="152582"/>
                  </a:lnTo>
                  <a:lnTo>
                    <a:pt x="133301" y="165905"/>
                  </a:lnTo>
                  <a:lnTo>
                    <a:pt x="190370" y="188443"/>
                  </a:lnTo>
                  <a:lnTo>
                    <a:pt x="200041" y="1920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404571" y="2116228"/>
              <a:ext cx="173919" cy="372964"/>
            </a:xfrm>
            <a:custGeom>
              <a:avLst/>
              <a:gdLst/>
              <a:ahLst/>
              <a:cxnLst/>
              <a:rect l="0" t="0" r="0" b="0"/>
              <a:pathLst>
                <a:path w="173919" h="372964">
                  <a:moveTo>
                    <a:pt x="91927" y="0"/>
                  </a:moveTo>
                  <a:lnTo>
                    <a:pt x="75159" y="5589"/>
                  </a:lnTo>
                  <a:lnTo>
                    <a:pt x="47964" y="31422"/>
                  </a:lnTo>
                  <a:lnTo>
                    <a:pt x="11499" y="92540"/>
                  </a:lnTo>
                  <a:lnTo>
                    <a:pt x="3539" y="115998"/>
                  </a:lnTo>
                  <a:lnTo>
                    <a:pt x="0" y="142022"/>
                  </a:lnTo>
                  <a:lnTo>
                    <a:pt x="2567" y="152003"/>
                  </a:lnTo>
                  <a:lnTo>
                    <a:pt x="7787" y="159827"/>
                  </a:lnTo>
                  <a:lnTo>
                    <a:pt x="14777" y="166213"/>
                  </a:lnTo>
                  <a:lnTo>
                    <a:pt x="21776" y="166961"/>
                  </a:lnTo>
                  <a:lnTo>
                    <a:pt x="28782" y="163949"/>
                  </a:lnTo>
                  <a:lnTo>
                    <a:pt x="71090" y="123192"/>
                  </a:lnTo>
                  <a:lnTo>
                    <a:pt x="98686" y="72384"/>
                  </a:lnTo>
                  <a:lnTo>
                    <a:pt x="103452" y="58785"/>
                  </a:lnTo>
                  <a:lnTo>
                    <a:pt x="106630" y="54398"/>
                  </a:lnTo>
                  <a:lnTo>
                    <a:pt x="108748" y="56152"/>
                  </a:lnTo>
                  <a:lnTo>
                    <a:pt x="129237" y="112246"/>
                  </a:lnTo>
                  <a:lnTo>
                    <a:pt x="152416" y="165325"/>
                  </a:lnTo>
                  <a:lnTo>
                    <a:pt x="168606" y="226719"/>
                  </a:lnTo>
                  <a:lnTo>
                    <a:pt x="173918" y="280346"/>
                  </a:lnTo>
                  <a:lnTo>
                    <a:pt x="165802" y="312551"/>
                  </a:lnTo>
                  <a:lnTo>
                    <a:pt x="149327" y="340123"/>
                  </a:lnTo>
                  <a:lnTo>
                    <a:pt x="126407" y="360176"/>
                  </a:lnTo>
                  <a:lnTo>
                    <a:pt x="97503" y="370648"/>
                  </a:lnTo>
                  <a:lnTo>
                    <a:pt x="68669" y="372963"/>
                  </a:lnTo>
                  <a:lnTo>
                    <a:pt x="28756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601783" y="2140750"/>
              <a:ext cx="122034" cy="155768"/>
            </a:xfrm>
            <a:custGeom>
              <a:avLst/>
              <a:gdLst/>
              <a:ahLst/>
              <a:cxnLst/>
              <a:rect l="0" t="0" r="0" b="0"/>
              <a:pathLst>
                <a:path w="122034" h="155768">
                  <a:moveTo>
                    <a:pt x="0" y="7063"/>
                  </a:moveTo>
                  <a:lnTo>
                    <a:pt x="1169" y="56327"/>
                  </a:lnTo>
                  <a:lnTo>
                    <a:pt x="11452" y="117357"/>
                  </a:lnTo>
                  <a:lnTo>
                    <a:pt x="14654" y="129725"/>
                  </a:lnTo>
                  <a:lnTo>
                    <a:pt x="20298" y="139141"/>
                  </a:lnTo>
                  <a:lnTo>
                    <a:pt x="35927" y="152722"/>
                  </a:lnTo>
                  <a:lnTo>
                    <a:pt x="45008" y="155642"/>
                  </a:lnTo>
                  <a:lnTo>
                    <a:pt x="64457" y="155767"/>
                  </a:lnTo>
                  <a:lnTo>
                    <a:pt x="81680" y="145683"/>
                  </a:lnTo>
                  <a:lnTo>
                    <a:pt x="104530" y="117156"/>
                  </a:lnTo>
                  <a:lnTo>
                    <a:pt x="116648" y="92258"/>
                  </a:lnTo>
                  <a:lnTo>
                    <a:pt x="122033" y="65595"/>
                  </a:lnTo>
                  <a:lnTo>
                    <a:pt x="118188" y="41266"/>
                  </a:lnTo>
                  <a:lnTo>
                    <a:pt x="113887" y="29865"/>
                  </a:lnTo>
                  <a:lnTo>
                    <a:pt x="99749" y="14078"/>
                  </a:lnTo>
                  <a:lnTo>
                    <a:pt x="91065" y="8230"/>
                  </a:lnTo>
                  <a:lnTo>
                    <a:pt x="56489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8822881" y="2042529"/>
              <a:ext cx="10530" cy="221099"/>
            </a:xfrm>
            <a:custGeom>
              <a:avLst/>
              <a:gdLst/>
              <a:ahLst/>
              <a:cxnLst/>
              <a:rect l="0" t="0" r="0" b="0"/>
              <a:pathLst>
                <a:path w="10530" h="221099">
                  <a:moveTo>
                    <a:pt x="0" y="0"/>
                  </a:moveTo>
                  <a:lnTo>
                    <a:pt x="0" y="58616"/>
                  </a:lnTo>
                  <a:lnTo>
                    <a:pt x="8333" y="121452"/>
                  </a:lnTo>
                  <a:lnTo>
                    <a:pt x="10095" y="181528"/>
                  </a:lnTo>
                  <a:lnTo>
                    <a:pt x="10529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780767" y="2132484"/>
              <a:ext cx="206018" cy="204844"/>
            </a:xfrm>
            <a:custGeom>
              <a:avLst/>
              <a:gdLst/>
              <a:ahLst/>
              <a:cxnLst/>
              <a:rect l="0" t="0" r="0" b="0"/>
              <a:pathLst>
                <a:path w="206018" h="204844">
                  <a:moveTo>
                    <a:pt x="0" y="25858"/>
                  </a:moveTo>
                  <a:lnTo>
                    <a:pt x="63451" y="7900"/>
                  </a:lnTo>
                  <a:lnTo>
                    <a:pt x="109787" y="0"/>
                  </a:lnTo>
                  <a:lnTo>
                    <a:pt x="139261" y="1887"/>
                  </a:lnTo>
                  <a:lnTo>
                    <a:pt x="161720" y="9745"/>
                  </a:lnTo>
                  <a:lnTo>
                    <a:pt x="170984" y="15116"/>
                  </a:lnTo>
                  <a:lnTo>
                    <a:pt x="195201" y="45032"/>
                  </a:lnTo>
                  <a:lnTo>
                    <a:pt x="206017" y="89121"/>
                  </a:lnTo>
                  <a:lnTo>
                    <a:pt x="202435" y="140780"/>
                  </a:lnTo>
                  <a:lnTo>
                    <a:pt x="200514" y="185473"/>
                  </a:lnTo>
                  <a:lnTo>
                    <a:pt x="200041" y="2048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9093509" y="2142224"/>
              <a:ext cx="192627" cy="164682"/>
            </a:xfrm>
            <a:custGeom>
              <a:avLst/>
              <a:gdLst/>
              <a:ahLst/>
              <a:cxnLst/>
              <a:rect l="0" t="0" r="0" b="0"/>
              <a:pathLst>
                <a:path w="192627" h="164682">
                  <a:moveTo>
                    <a:pt x="118926" y="5589"/>
                  </a:moveTo>
                  <a:lnTo>
                    <a:pt x="102158" y="0"/>
                  </a:lnTo>
                  <a:lnTo>
                    <a:pt x="84568" y="3495"/>
                  </a:lnTo>
                  <a:lnTo>
                    <a:pt x="65051" y="14017"/>
                  </a:lnTo>
                  <a:lnTo>
                    <a:pt x="35504" y="40842"/>
                  </a:lnTo>
                  <a:lnTo>
                    <a:pt x="2251" y="99211"/>
                  </a:lnTo>
                  <a:lnTo>
                    <a:pt x="0" y="124018"/>
                  </a:lnTo>
                  <a:lnTo>
                    <a:pt x="1038" y="137185"/>
                  </a:lnTo>
                  <a:lnTo>
                    <a:pt x="5239" y="147132"/>
                  </a:lnTo>
                  <a:lnTo>
                    <a:pt x="19266" y="161304"/>
                  </a:lnTo>
                  <a:lnTo>
                    <a:pt x="27920" y="164381"/>
                  </a:lnTo>
                  <a:lnTo>
                    <a:pt x="46894" y="164681"/>
                  </a:lnTo>
                  <a:lnTo>
                    <a:pt x="67025" y="154676"/>
                  </a:lnTo>
                  <a:lnTo>
                    <a:pt x="102955" y="125246"/>
                  </a:lnTo>
                  <a:lnTo>
                    <a:pt x="125372" y="92776"/>
                  </a:lnTo>
                  <a:lnTo>
                    <a:pt x="141244" y="53519"/>
                  </a:lnTo>
                  <a:lnTo>
                    <a:pt x="143273" y="29231"/>
                  </a:lnTo>
                  <a:lnTo>
                    <a:pt x="142176" y="17841"/>
                  </a:lnTo>
                  <a:lnTo>
                    <a:pt x="141445" y="16097"/>
                  </a:lnTo>
                  <a:lnTo>
                    <a:pt x="141282" y="78950"/>
                  </a:lnTo>
                  <a:lnTo>
                    <a:pt x="149597" y="123382"/>
                  </a:lnTo>
                  <a:lnTo>
                    <a:pt x="160244" y="144120"/>
                  </a:lnTo>
                  <a:lnTo>
                    <a:pt x="172775" y="154896"/>
                  </a:lnTo>
                  <a:lnTo>
                    <a:pt x="192626" y="163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9391420" y="2053057"/>
              <a:ext cx="1" cy="242157"/>
            </a:xfrm>
            <a:custGeom>
              <a:avLst/>
              <a:gdLst/>
              <a:ahLst/>
              <a:cxnLst/>
              <a:rect l="0" t="0" r="0" b="0"/>
              <a:pathLst>
                <a:path w="1" h="242157">
                  <a:moveTo>
                    <a:pt x="0" y="0"/>
                  </a:moveTo>
                  <a:lnTo>
                    <a:pt x="0" y="50433"/>
                  </a:lnTo>
                  <a:lnTo>
                    <a:pt x="0" y="107750"/>
                  </a:lnTo>
                  <a:lnTo>
                    <a:pt x="0" y="166847"/>
                  </a:lnTo>
                  <a:lnTo>
                    <a:pt x="0" y="220564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9359835" y="2147564"/>
              <a:ext cx="231628" cy="195005"/>
            </a:xfrm>
            <a:custGeom>
              <a:avLst/>
              <a:gdLst/>
              <a:ahLst/>
              <a:cxnLst/>
              <a:rect l="0" t="0" r="0" b="0"/>
              <a:pathLst>
                <a:path w="231628" h="195005">
                  <a:moveTo>
                    <a:pt x="0" y="42364"/>
                  </a:moveTo>
                  <a:lnTo>
                    <a:pt x="49551" y="71672"/>
                  </a:lnTo>
                  <a:lnTo>
                    <a:pt x="109786" y="81948"/>
                  </a:lnTo>
                  <a:lnTo>
                    <a:pt x="153672" y="81388"/>
                  </a:lnTo>
                  <a:lnTo>
                    <a:pt x="193971" y="67445"/>
                  </a:lnTo>
                  <a:lnTo>
                    <a:pt x="213331" y="55071"/>
                  </a:lnTo>
                  <a:lnTo>
                    <a:pt x="219430" y="46156"/>
                  </a:lnTo>
                  <a:lnTo>
                    <a:pt x="226206" y="23772"/>
                  </a:lnTo>
                  <a:lnTo>
                    <a:pt x="224504" y="14761"/>
                  </a:lnTo>
                  <a:lnTo>
                    <a:pt x="219859" y="7584"/>
                  </a:lnTo>
                  <a:lnTo>
                    <a:pt x="213254" y="1630"/>
                  </a:lnTo>
                  <a:lnTo>
                    <a:pt x="205340" y="0"/>
                  </a:lnTo>
                  <a:lnTo>
                    <a:pt x="187188" y="4428"/>
                  </a:lnTo>
                  <a:lnTo>
                    <a:pt x="157238" y="31253"/>
                  </a:lnTo>
                  <a:lnTo>
                    <a:pt x="132488" y="88305"/>
                  </a:lnTo>
                  <a:lnTo>
                    <a:pt x="124004" y="113085"/>
                  </a:lnTo>
                  <a:lnTo>
                    <a:pt x="125692" y="138916"/>
                  </a:lnTo>
                  <a:lnTo>
                    <a:pt x="134242" y="163655"/>
                  </a:lnTo>
                  <a:lnTo>
                    <a:pt x="145841" y="182448"/>
                  </a:lnTo>
                  <a:lnTo>
                    <a:pt x="154549" y="188396"/>
                  </a:lnTo>
                  <a:lnTo>
                    <a:pt x="176702" y="195004"/>
                  </a:lnTo>
                  <a:lnTo>
                    <a:pt x="199027" y="191702"/>
                  </a:lnTo>
                  <a:lnTo>
                    <a:pt x="231627" y="1792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644265" y="2053057"/>
              <a:ext cx="178825" cy="305328"/>
            </a:xfrm>
            <a:custGeom>
              <a:avLst/>
              <a:gdLst/>
              <a:ahLst/>
              <a:cxnLst/>
              <a:rect l="0" t="0" r="0" b="0"/>
              <a:pathLst>
                <a:path w="178825" h="305328">
                  <a:moveTo>
                    <a:pt x="178824" y="0"/>
                  </a:moveTo>
                  <a:lnTo>
                    <a:pt x="173234" y="62093"/>
                  </a:lnTo>
                  <a:lnTo>
                    <a:pt x="169758" y="116794"/>
                  </a:lnTo>
                  <a:lnTo>
                    <a:pt x="163139" y="179275"/>
                  </a:lnTo>
                  <a:lnTo>
                    <a:pt x="153769" y="231063"/>
                  </a:lnTo>
                  <a:lnTo>
                    <a:pt x="149252" y="235930"/>
                  </a:lnTo>
                  <a:lnTo>
                    <a:pt x="143902" y="233326"/>
                  </a:lnTo>
                  <a:lnTo>
                    <a:pt x="111704" y="179945"/>
                  </a:lnTo>
                  <a:lnTo>
                    <a:pt x="89786" y="143134"/>
                  </a:lnTo>
                  <a:lnTo>
                    <a:pt x="71401" y="128736"/>
                  </a:lnTo>
                  <a:lnTo>
                    <a:pt x="62755" y="127938"/>
                  </a:lnTo>
                  <a:lnTo>
                    <a:pt x="54651" y="130916"/>
                  </a:lnTo>
                  <a:lnTo>
                    <a:pt x="38238" y="145922"/>
                  </a:lnTo>
                  <a:lnTo>
                    <a:pt x="11607" y="186086"/>
                  </a:lnTo>
                  <a:lnTo>
                    <a:pt x="0" y="214116"/>
                  </a:lnTo>
                  <a:lnTo>
                    <a:pt x="301" y="242172"/>
                  </a:lnTo>
                  <a:lnTo>
                    <a:pt x="3656" y="256204"/>
                  </a:lnTo>
                  <a:lnTo>
                    <a:pt x="19863" y="278035"/>
                  </a:lnTo>
                  <a:lnTo>
                    <a:pt x="30736" y="287132"/>
                  </a:lnTo>
                  <a:lnTo>
                    <a:pt x="55295" y="297240"/>
                  </a:lnTo>
                  <a:lnTo>
                    <a:pt x="115652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686011" y="2432083"/>
              <a:ext cx="10529" cy="284270"/>
            </a:xfrm>
            <a:custGeom>
              <a:avLst/>
              <a:gdLst/>
              <a:ahLst/>
              <a:cxnLst/>
              <a:rect l="0" t="0" r="0" b="0"/>
              <a:pathLst>
                <a:path w="10529" h="284270">
                  <a:moveTo>
                    <a:pt x="10528" y="0"/>
                  </a:moveTo>
                  <a:lnTo>
                    <a:pt x="9358" y="44367"/>
                  </a:lnTo>
                  <a:lnTo>
                    <a:pt x="3293" y="106603"/>
                  </a:lnTo>
                  <a:lnTo>
                    <a:pt x="1463" y="153054"/>
                  </a:lnTo>
                  <a:lnTo>
                    <a:pt x="434" y="214065"/>
                  </a:lnTo>
                  <a:lnTo>
                    <a:pt x="193" y="244879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591254" y="2532431"/>
              <a:ext cx="589597" cy="175607"/>
            </a:xfrm>
            <a:custGeom>
              <a:avLst/>
              <a:gdLst/>
              <a:ahLst/>
              <a:cxnLst/>
              <a:rect l="0" t="0" r="0" b="0"/>
              <a:pathLst>
                <a:path w="589597" h="175607">
                  <a:moveTo>
                    <a:pt x="0" y="57580"/>
                  </a:moveTo>
                  <a:lnTo>
                    <a:pt x="56214" y="40791"/>
                  </a:lnTo>
                  <a:lnTo>
                    <a:pt x="111666" y="40485"/>
                  </a:lnTo>
                  <a:lnTo>
                    <a:pt x="168287" y="56932"/>
                  </a:lnTo>
                  <a:lnTo>
                    <a:pt x="207400" y="87153"/>
                  </a:lnTo>
                  <a:lnTo>
                    <a:pt x="230038" y="125744"/>
                  </a:lnTo>
                  <a:lnTo>
                    <a:pt x="245828" y="165280"/>
                  </a:lnTo>
                  <a:lnTo>
                    <a:pt x="244567" y="160429"/>
                  </a:lnTo>
                  <a:lnTo>
                    <a:pt x="266087" y="100019"/>
                  </a:lnTo>
                  <a:lnTo>
                    <a:pt x="295638" y="50213"/>
                  </a:lnTo>
                  <a:lnTo>
                    <a:pt x="310379" y="35588"/>
                  </a:lnTo>
                  <a:lnTo>
                    <a:pt x="328629" y="25189"/>
                  </a:lnTo>
                  <a:lnTo>
                    <a:pt x="339579" y="24287"/>
                  </a:lnTo>
                  <a:lnTo>
                    <a:pt x="364223" y="29525"/>
                  </a:lnTo>
                  <a:lnTo>
                    <a:pt x="398817" y="51217"/>
                  </a:lnTo>
                  <a:lnTo>
                    <a:pt x="452559" y="97122"/>
                  </a:lnTo>
                  <a:lnTo>
                    <a:pt x="463143" y="104998"/>
                  </a:lnTo>
                  <a:lnTo>
                    <a:pt x="487382" y="110630"/>
                  </a:lnTo>
                  <a:lnTo>
                    <a:pt x="512582" y="108064"/>
                  </a:lnTo>
                  <a:lnTo>
                    <a:pt x="535481" y="99124"/>
                  </a:lnTo>
                  <a:lnTo>
                    <a:pt x="562514" y="75348"/>
                  </a:lnTo>
                  <a:lnTo>
                    <a:pt x="579752" y="40488"/>
                  </a:lnTo>
                  <a:lnTo>
                    <a:pt x="579523" y="28637"/>
                  </a:lnTo>
                  <a:lnTo>
                    <a:pt x="569912" y="6112"/>
                  </a:lnTo>
                  <a:lnTo>
                    <a:pt x="562435" y="1041"/>
                  </a:lnTo>
                  <a:lnTo>
                    <a:pt x="553941" y="0"/>
                  </a:lnTo>
                  <a:lnTo>
                    <a:pt x="544770" y="1646"/>
                  </a:lnTo>
                  <a:lnTo>
                    <a:pt x="498766" y="28333"/>
                  </a:lnTo>
                  <a:lnTo>
                    <a:pt x="472476" y="52553"/>
                  </a:lnTo>
                  <a:lnTo>
                    <a:pt x="457214" y="75623"/>
                  </a:lnTo>
                  <a:lnTo>
                    <a:pt x="446647" y="114918"/>
                  </a:lnTo>
                  <a:lnTo>
                    <a:pt x="450413" y="139215"/>
                  </a:lnTo>
                  <a:lnTo>
                    <a:pt x="454694" y="150608"/>
                  </a:lnTo>
                  <a:lnTo>
                    <a:pt x="468808" y="166386"/>
                  </a:lnTo>
                  <a:lnTo>
                    <a:pt x="477485" y="172231"/>
                  </a:lnTo>
                  <a:lnTo>
                    <a:pt x="502724" y="175606"/>
                  </a:lnTo>
                  <a:lnTo>
                    <a:pt x="564465" y="166449"/>
                  </a:lnTo>
                  <a:lnTo>
                    <a:pt x="589596" y="1628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9216661" y="2546293"/>
              <a:ext cx="248459" cy="168129"/>
            </a:xfrm>
            <a:custGeom>
              <a:avLst/>
              <a:gdLst/>
              <a:ahLst/>
              <a:cxnLst/>
              <a:rect l="0" t="0" r="0" b="0"/>
              <a:pathLst>
                <a:path w="248459" h="168129">
                  <a:moveTo>
                    <a:pt x="122116" y="12132"/>
                  </a:moveTo>
                  <a:lnTo>
                    <a:pt x="110938" y="954"/>
                  </a:lnTo>
                  <a:lnTo>
                    <a:pt x="102965" y="0"/>
                  </a:lnTo>
                  <a:lnTo>
                    <a:pt x="81630" y="5181"/>
                  </a:lnTo>
                  <a:lnTo>
                    <a:pt x="54489" y="21251"/>
                  </a:lnTo>
                  <a:lnTo>
                    <a:pt x="31629" y="40830"/>
                  </a:lnTo>
                  <a:lnTo>
                    <a:pt x="10037" y="78217"/>
                  </a:lnTo>
                  <a:lnTo>
                    <a:pt x="0" y="120750"/>
                  </a:lnTo>
                  <a:lnTo>
                    <a:pt x="3892" y="145804"/>
                  </a:lnTo>
                  <a:lnTo>
                    <a:pt x="8205" y="157399"/>
                  </a:lnTo>
                  <a:lnTo>
                    <a:pt x="14590" y="163959"/>
                  </a:lnTo>
                  <a:lnTo>
                    <a:pt x="22356" y="167162"/>
                  </a:lnTo>
                  <a:lnTo>
                    <a:pt x="31043" y="168128"/>
                  </a:lnTo>
                  <a:lnTo>
                    <a:pt x="65626" y="158309"/>
                  </a:lnTo>
                  <a:lnTo>
                    <a:pt x="99919" y="129403"/>
                  </a:lnTo>
                  <a:lnTo>
                    <a:pt x="142100" y="72375"/>
                  </a:lnTo>
                  <a:lnTo>
                    <a:pt x="167382" y="21322"/>
                  </a:lnTo>
                  <a:lnTo>
                    <a:pt x="173067" y="74757"/>
                  </a:lnTo>
                  <a:lnTo>
                    <a:pt x="188766" y="125411"/>
                  </a:lnTo>
                  <a:lnTo>
                    <a:pt x="194625" y="136785"/>
                  </a:lnTo>
                  <a:lnTo>
                    <a:pt x="203211" y="144367"/>
                  </a:lnTo>
                  <a:lnTo>
                    <a:pt x="248458" y="1595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9570838" y="2432083"/>
              <a:ext cx="10096" cy="273742"/>
            </a:xfrm>
            <a:custGeom>
              <a:avLst/>
              <a:gdLst/>
              <a:ahLst/>
              <a:cxnLst/>
              <a:rect l="0" t="0" r="0" b="0"/>
              <a:pathLst>
                <a:path w="10096" h="273742">
                  <a:moveTo>
                    <a:pt x="10095" y="0"/>
                  </a:moveTo>
                  <a:lnTo>
                    <a:pt x="4505" y="58617"/>
                  </a:lnTo>
                  <a:lnTo>
                    <a:pt x="1030" y="110175"/>
                  </a:lnTo>
                  <a:lnTo>
                    <a:pt x="0" y="164315"/>
                  </a:lnTo>
                  <a:lnTo>
                    <a:pt x="822" y="225437"/>
                  </a:lnTo>
                  <a:lnTo>
                    <a:pt x="10095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559876" y="2552836"/>
              <a:ext cx="136872" cy="26647"/>
            </a:xfrm>
            <a:custGeom>
              <a:avLst/>
              <a:gdLst/>
              <a:ahLst/>
              <a:cxnLst/>
              <a:rect l="0" t="0" r="0" b="0"/>
              <a:pathLst>
                <a:path w="136872" h="26647">
                  <a:moveTo>
                    <a:pt x="136871" y="5589"/>
                  </a:moveTo>
                  <a:lnTo>
                    <a:pt x="120103" y="0"/>
                  </a:lnTo>
                  <a:lnTo>
                    <a:pt x="68525" y="4442"/>
                  </a:lnTo>
                  <a:lnTo>
                    <a:pt x="25234" y="16584"/>
                  </a:lnTo>
                  <a:lnTo>
                    <a:pt x="0" y="26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9749389" y="2558425"/>
              <a:ext cx="94758" cy="115815"/>
            </a:xfrm>
            <a:custGeom>
              <a:avLst/>
              <a:gdLst/>
              <a:ahLst/>
              <a:cxnLst/>
              <a:rect l="0" t="0" r="0" b="0"/>
              <a:pathLst>
                <a:path w="94758" h="115815">
                  <a:moveTo>
                    <a:pt x="0" y="0"/>
                  </a:moveTo>
                  <a:lnTo>
                    <a:pt x="38373" y="62093"/>
                  </a:lnTo>
                  <a:lnTo>
                    <a:pt x="66635" y="95497"/>
                  </a:lnTo>
                  <a:lnTo>
                    <a:pt x="94757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738861" y="2537368"/>
              <a:ext cx="210571" cy="273742"/>
            </a:xfrm>
            <a:custGeom>
              <a:avLst/>
              <a:gdLst/>
              <a:ahLst/>
              <a:cxnLst/>
              <a:rect l="0" t="0" r="0" b="0"/>
              <a:pathLst>
                <a:path w="210571" h="273742">
                  <a:moveTo>
                    <a:pt x="210570" y="0"/>
                  </a:moveTo>
                  <a:lnTo>
                    <a:pt x="199825" y="26386"/>
                  </a:lnTo>
                  <a:lnTo>
                    <a:pt x="162101" y="83312"/>
                  </a:lnTo>
                  <a:lnTo>
                    <a:pt x="126429" y="136750"/>
                  </a:lnTo>
                  <a:lnTo>
                    <a:pt x="81116" y="196911"/>
                  </a:lnTo>
                  <a:lnTo>
                    <a:pt x="19006" y="254901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675482" y="2958508"/>
              <a:ext cx="168457" cy="10529"/>
            </a:xfrm>
            <a:custGeom>
              <a:avLst/>
              <a:gdLst/>
              <a:ahLst/>
              <a:cxnLst/>
              <a:rect l="0" t="0" r="0" b="0"/>
              <a:pathLst>
                <a:path w="168457" h="10529">
                  <a:moveTo>
                    <a:pt x="0" y="0"/>
                  </a:moveTo>
                  <a:lnTo>
                    <a:pt x="27557" y="7236"/>
                  </a:lnTo>
                  <a:lnTo>
                    <a:pt x="90018" y="9878"/>
                  </a:lnTo>
                  <a:lnTo>
                    <a:pt x="136636" y="10336"/>
                  </a:lnTo>
                  <a:lnTo>
                    <a:pt x="168456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728125" y="2884808"/>
              <a:ext cx="52643" cy="200043"/>
            </a:xfrm>
            <a:custGeom>
              <a:avLst/>
              <a:gdLst/>
              <a:ahLst/>
              <a:cxnLst/>
              <a:rect l="0" t="0" r="0" b="0"/>
              <a:pathLst>
                <a:path w="52643" h="200043">
                  <a:moveTo>
                    <a:pt x="52642" y="0"/>
                  </a:moveTo>
                  <a:lnTo>
                    <a:pt x="37988" y="55141"/>
                  </a:lnTo>
                  <a:lnTo>
                    <a:pt x="24445" y="118171"/>
                  </a:lnTo>
                  <a:lnTo>
                    <a:pt x="7003" y="177909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949991" y="3148021"/>
              <a:ext cx="153715" cy="251203"/>
            </a:xfrm>
            <a:custGeom>
              <a:avLst/>
              <a:gdLst/>
              <a:ahLst/>
              <a:cxnLst/>
              <a:rect l="0" t="0" r="0" b="0"/>
              <a:pathLst>
                <a:path w="153715" h="251203">
                  <a:moveTo>
                    <a:pt x="9553" y="0"/>
                  </a:moveTo>
                  <a:lnTo>
                    <a:pt x="2317" y="28726"/>
                  </a:lnTo>
                  <a:lnTo>
                    <a:pt x="0" y="80261"/>
                  </a:lnTo>
                  <a:lnTo>
                    <a:pt x="483" y="142194"/>
                  </a:lnTo>
                  <a:lnTo>
                    <a:pt x="10535" y="196933"/>
                  </a:lnTo>
                  <a:lnTo>
                    <a:pt x="23492" y="230706"/>
                  </a:lnTo>
                  <a:lnTo>
                    <a:pt x="29375" y="241541"/>
                  </a:lnTo>
                  <a:lnTo>
                    <a:pt x="39145" y="247595"/>
                  </a:lnTo>
                  <a:lnTo>
                    <a:pt x="65600" y="251202"/>
                  </a:lnTo>
                  <a:lnTo>
                    <a:pt x="77333" y="248186"/>
                  </a:lnTo>
                  <a:lnTo>
                    <a:pt x="96609" y="235477"/>
                  </a:lnTo>
                  <a:lnTo>
                    <a:pt x="126205" y="203002"/>
                  </a:lnTo>
                  <a:lnTo>
                    <a:pt x="146023" y="158155"/>
                  </a:lnTo>
                  <a:lnTo>
                    <a:pt x="153714" y="107822"/>
                  </a:lnTo>
                  <a:lnTo>
                    <a:pt x="150404" y="67042"/>
                  </a:lnTo>
                  <a:lnTo>
                    <a:pt x="145073" y="53193"/>
                  </a:lnTo>
                  <a:lnTo>
                    <a:pt x="135895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174793" y="3184546"/>
              <a:ext cx="149515" cy="216160"/>
            </a:xfrm>
            <a:custGeom>
              <a:avLst/>
              <a:gdLst/>
              <a:ahLst/>
              <a:cxnLst/>
              <a:rect l="0" t="0" r="0" b="0"/>
              <a:pathLst>
                <a:path w="149515" h="216160">
                  <a:moveTo>
                    <a:pt x="121663" y="5589"/>
                  </a:moveTo>
                  <a:lnTo>
                    <a:pt x="99307" y="0"/>
                  </a:lnTo>
                  <a:lnTo>
                    <a:pt x="78971" y="3495"/>
                  </a:lnTo>
                  <a:lnTo>
                    <a:pt x="31732" y="30391"/>
                  </a:lnTo>
                  <a:lnTo>
                    <a:pt x="2340" y="53752"/>
                  </a:lnTo>
                  <a:lnTo>
                    <a:pt x="0" y="62264"/>
                  </a:lnTo>
                  <a:lnTo>
                    <a:pt x="1951" y="71448"/>
                  </a:lnTo>
                  <a:lnTo>
                    <a:pt x="6760" y="81081"/>
                  </a:lnTo>
                  <a:lnTo>
                    <a:pt x="24581" y="98022"/>
                  </a:lnTo>
                  <a:lnTo>
                    <a:pt x="87648" y="133965"/>
                  </a:lnTo>
                  <a:lnTo>
                    <a:pt x="136695" y="155123"/>
                  </a:lnTo>
                  <a:lnTo>
                    <a:pt x="145722" y="161430"/>
                  </a:lnTo>
                  <a:lnTo>
                    <a:pt x="149400" y="167975"/>
                  </a:lnTo>
                  <a:lnTo>
                    <a:pt x="149514" y="174677"/>
                  </a:lnTo>
                  <a:lnTo>
                    <a:pt x="143400" y="188364"/>
                  </a:lnTo>
                  <a:lnTo>
                    <a:pt x="127974" y="206883"/>
                  </a:lnTo>
                  <a:lnTo>
                    <a:pt x="111135" y="2161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349099" y="3174669"/>
              <a:ext cx="242156" cy="182985"/>
            </a:xfrm>
            <a:custGeom>
              <a:avLst/>
              <a:gdLst/>
              <a:ahLst/>
              <a:cxnLst/>
              <a:rect l="0" t="0" r="0" b="0"/>
              <a:pathLst>
                <a:path w="242156" h="182985">
                  <a:moveTo>
                    <a:pt x="0" y="89166"/>
                  </a:moveTo>
                  <a:lnTo>
                    <a:pt x="52050" y="89166"/>
                  </a:lnTo>
                  <a:lnTo>
                    <a:pt x="105110" y="82926"/>
                  </a:lnTo>
                  <a:lnTo>
                    <a:pt x="164261" y="59857"/>
                  </a:lnTo>
                  <a:lnTo>
                    <a:pt x="198799" y="39667"/>
                  </a:lnTo>
                  <a:lnTo>
                    <a:pt x="205062" y="31600"/>
                  </a:lnTo>
                  <a:lnTo>
                    <a:pt x="208068" y="22712"/>
                  </a:lnTo>
                  <a:lnTo>
                    <a:pt x="208902" y="13278"/>
                  </a:lnTo>
                  <a:lnTo>
                    <a:pt x="203608" y="6988"/>
                  </a:lnTo>
                  <a:lnTo>
                    <a:pt x="182130" y="0"/>
                  </a:lnTo>
                  <a:lnTo>
                    <a:pt x="153087" y="6252"/>
                  </a:lnTo>
                  <a:lnTo>
                    <a:pt x="123021" y="21899"/>
                  </a:lnTo>
                  <a:lnTo>
                    <a:pt x="87533" y="57016"/>
                  </a:lnTo>
                  <a:lnTo>
                    <a:pt x="69710" y="83456"/>
                  </a:lnTo>
                  <a:lnTo>
                    <a:pt x="63347" y="110804"/>
                  </a:lnTo>
                  <a:lnTo>
                    <a:pt x="63288" y="124648"/>
                  </a:lnTo>
                  <a:lnTo>
                    <a:pt x="72582" y="149389"/>
                  </a:lnTo>
                  <a:lnTo>
                    <a:pt x="79973" y="160900"/>
                  </a:lnTo>
                  <a:lnTo>
                    <a:pt x="100664" y="176809"/>
                  </a:lnTo>
                  <a:lnTo>
                    <a:pt x="112733" y="182690"/>
                  </a:lnTo>
                  <a:lnTo>
                    <a:pt x="138621" y="182984"/>
                  </a:lnTo>
                  <a:lnTo>
                    <a:pt x="198957" y="164110"/>
                  </a:lnTo>
                  <a:lnTo>
                    <a:pt x="242155" y="1418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631200" y="3063793"/>
              <a:ext cx="137576" cy="295853"/>
            </a:xfrm>
            <a:custGeom>
              <a:avLst/>
              <a:gdLst/>
              <a:ahLst/>
              <a:cxnLst/>
              <a:rect l="0" t="0" r="0" b="0"/>
              <a:pathLst>
                <a:path w="137576" h="295853">
                  <a:moveTo>
                    <a:pt x="128510" y="0"/>
                  </a:moveTo>
                  <a:lnTo>
                    <a:pt x="128510" y="57264"/>
                  </a:lnTo>
                  <a:lnTo>
                    <a:pt x="128510" y="112893"/>
                  </a:lnTo>
                  <a:lnTo>
                    <a:pt x="131629" y="168760"/>
                  </a:lnTo>
                  <a:lnTo>
                    <a:pt x="137575" y="224668"/>
                  </a:lnTo>
                  <a:lnTo>
                    <a:pt x="136893" y="229327"/>
                  </a:lnTo>
                  <a:lnTo>
                    <a:pt x="135269" y="227754"/>
                  </a:lnTo>
                  <a:lnTo>
                    <a:pt x="106198" y="169387"/>
                  </a:lnTo>
                  <a:lnTo>
                    <a:pt x="99597" y="158548"/>
                  </a:lnTo>
                  <a:lnTo>
                    <a:pt x="90518" y="152492"/>
                  </a:lnTo>
                  <a:lnTo>
                    <a:pt x="67951" y="148882"/>
                  </a:lnTo>
                  <a:lnTo>
                    <a:pt x="48562" y="154297"/>
                  </a:lnTo>
                  <a:lnTo>
                    <a:pt x="40116" y="159017"/>
                  </a:lnTo>
                  <a:lnTo>
                    <a:pt x="17052" y="188016"/>
                  </a:lnTo>
                  <a:lnTo>
                    <a:pt x="989" y="226244"/>
                  </a:lnTo>
                  <a:lnTo>
                    <a:pt x="0" y="267206"/>
                  </a:lnTo>
                  <a:lnTo>
                    <a:pt x="4232" y="277574"/>
                  </a:lnTo>
                  <a:lnTo>
                    <a:pt x="18293" y="292212"/>
                  </a:lnTo>
                  <a:lnTo>
                    <a:pt x="26956" y="295413"/>
                  </a:lnTo>
                  <a:lnTo>
                    <a:pt x="45940" y="295852"/>
                  </a:lnTo>
                  <a:lnTo>
                    <a:pt x="96925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949224" y="3184650"/>
              <a:ext cx="270612" cy="173942"/>
            </a:xfrm>
            <a:custGeom>
              <a:avLst/>
              <a:gdLst/>
              <a:ahLst/>
              <a:cxnLst/>
              <a:rect l="0" t="0" r="0" b="0"/>
              <a:pathLst>
                <a:path w="270612" h="173942">
                  <a:moveTo>
                    <a:pt x="0" y="5485"/>
                  </a:moveTo>
                  <a:lnTo>
                    <a:pt x="0" y="62749"/>
                  </a:lnTo>
                  <a:lnTo>
                    <a:pt x="5588" y="118052"/>
                  </a:lnTo>
                  <a:lnTo>
                    <a:pt x="8404" y="121474"/>
                  </a:lnTo>
                  <a:lnTo>
                    <a:pt x="11452" y="119075"/>
                  </a:lnTo>
                  <a:lnTo>
                    <a:pt x="31666" y="59203"/>
                  </a:lnTo>
                  <a:lnTo>
                    <a:pt x="39809" y="38718"/>
                  </a:lnTo>
                  <a:lnTo>
                    <a:pt x="51228" y="21815"/>
                  </a:lnTo>
                  <a:lnTo>
                    <a:pt x="58718" y="17541"/>
                  </a:lnTo>
                  <a:lnTo>
                    <a:pt x="76400" y="15913"/>
                  </a:lnTo>
                  <a:lnTo>
                    <a:pt x="92836" y="22208"/>
                  </a:lnTo>
                  <a:lnTo>
                    <a:pt x="100495" y="27162"/>
                  </a:lnTo>
                  <a:lnTo>
                    <a:pt x="122453" y="56492"/>
                  </a:lnTo>
                  <a:lnTo>
                    <a:pt x="138187" y="100406"/>
                  </a:lnTo>
                  <a:lnTo>
                    <a:pt x="140185" y="127221"/>
                  </a:lnTo>
                  <a:lnTo>
                    <a:pt x="139080" y="139285"/>
                  </a:lnTo>
                  <a:lnTo>
                    <a:pt x="139513" y="140308"/>
                  </a:lnTo>
                  <a:lnTo>
                    <a:pt x="157307" y="78958"/>
                  </a:lnTo>
                  <a:lnTo>
                    <a:pt x="181559" y="20489"/>
                  </a:lnTo>
                  <a:lnTo>
                    <a:pt x="187720" y="11978"/>
                  </a:lnTo>
                  <a:lnTo>
                    <a:pt x="196506" y="6304"/>
                  </a:lnTo>
                  <a:lnTo>
                    <a:pt x="218747" y="0"/>
                  </a:lnTo>
                  <a:lnTo>
                    <a:pt x="228889" y="1828"/>
                  </a:lnTo>
                  <a:lnTo>
                    <a:pt x="246397" y="13218"/>
                  </a:lnTo>
                  <a:lnTo>
                    <a:pt x="258858" y="33099"/>
                  </a:lnTo>
                  <a:lnTo>
                    <a:pt x="267126" y="58702"/>
                  </a:lnTo>
                  <a:lnTo>
                    <a:pt x="270611" y="104831"/>
                  </a:lnTo>
                  <a:lnTo>
                    <a:pt x="265020" y="153574"/>
                  </a:lnTo>
                  <a:lnTo>
                    <a:pt x="263211" y="1739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319468" y="3211192"/>
              <a:ext cx="19310" cy="115814"/>
            </a:xfrm>
            <a:custGeom>
              <a:avLst/>
              <a:gdLst/>
              <a:ahLst/>
              <a:cxnLst/>
              <a:rect l="0" t="0" r="0" b="0"/>
              <a:pathLst>
                <a:path w="19310" h="115814">
                  <a:moveTo>
                    <a:pt x="19309" y="0"/>
                  </a:moveTo>
                  <a:lnTo>
                    <a:pt x="8131" y="11178"/>
                  </a:lnTo>
                  <a:lnTo>
                    <a:pt x="2643" y="29145"/>
                  </a:lnTo>
                  <a:lnTo>
                    <a:pt x="0" y="88802"/>
                  </a:lnTo>
                  <a:lnTo>
                    <a:pt x="8781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486177" y="3032207"/>
              <a:ext cx="31586" cy="326385"/>
            </a:xfrm>
            <a:custGeom>
              <a:avLst/>
              <a:gdLst/>
              <a:ahLst/>
              <a:cxnLst/>
              <a:rect l="0" t="0" r="0" b="0"/>
              <a:pathLst>
                <a:path w="31586" h="326385">
                  <a:moveTo>
                    <a:pt x="31585" y="0"/>
                  </a:moveTo>
                  <a:lnTo>
                    <a:pt x="23252" y="60384"/>
                  </a:lnTo>
                  <a:lnTo>
                    <a:pt x="15900" y="121632"/>
                  </a:lnTo>
                  <a:lnTo>
                    <a:pt x="12120" y="178889"/>
                  </a:lnTo>
                  <a:lnTo>
                    <a:pt x="5410" y="236538"/>
                  </a:lnTo>
                  <a:lnTo>
                    <a:pt x="1068" y="296505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580933" y="3179606"/>
              <a:ext cx="1" cy="157929"/>
            </a:xfrm>
            <a:custGeom>
              <a:avLst/>
              <a:gdLst/>
              <a:ahLst/>
              <a:cxnLst/>
              <a:rect l="0" t="0" r="0" b="0"/>
              <a:pathLst>
                <a:path w="1" h="157929">
                  <a:moveTo>
                    <a:pt x="0" y="0"/>
                  </a:moveTo>
                  <a:lnTo>
                    <a:pt x="0" y="57264"/>
                  </a:lnTo>
                  <a:lnTo>
                    <a:pt x="0" y="106655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707275" y="3074321"/>
              <a:ext cx="42115" cy="231628"/>
            </a:xfrm>
            <a:custGeom>
              <a:avLst/>
              <a:gdLst/>
              <a:ahLst/>
              <a:cxnLst/>
              <a:rect l="0" t="0" r="0" b="0"/>
              <a:pathLst>
                <a:path w="42115" h="231628">
                  <a:moveTo>
                    <a:pt x="42114" y="0"/>
                  </a:moveTo>
                  <a:lnTo>
                    <a:pt x="34878" y="28726"/>
                  </a:lnTo>
                  <a:lnTo>
                    <a:pt x="29116" y="88993"/>
                  </a:lnTo>
                  <a:lnTo>
                    <a:pt x="13713" y="148980"/>
                  </a:lnTo>
                  <a:lnTo>
                    <a:pt x="3056" y="202910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665161" y="3202127"/>
              <a:ext cx="210571" cy="121772"/>
            </a:xfrm>
            <a:custGeom>
              <a:avLst/>
              <a:gdLst/>
              <a:ahLst/>
              <a:cxnLst/>
              <a:rect l="0" t="0" r="0" b="0"/>
              <a:pathLst>
                <a:path w="210571" h="121772">
                  <a:moveTo>
                    <a:pt x="0" y="9065"/>
                  </a:moveTo>
                  <a:lnTo>
                    <a:pt x="57264" y="9065"/>
                  </a:lnTo>
                  <a:lnTo>
                    <a:pt x="106655" y="5945"/>
                  </a:lnTo>
                  <a:lnTo>
                    <a:pt x="155214" y="731"/>
                  </a:lnTo>
                  <a:lnTo>
                    <a:pt x="170156" y="0"/>
                  </a:lnTo>
                  <a:lnTo>
                    <a:pt x="176609" y="1851"/>
                  </a:lnTo>
                  <a:lnTo>
                    <a:pt x="177400" y="5426"/>
                  </a:lnTo>
                  <a:lnTo>
                    <a:pt x="139672" y="68316"/>
                  </a:lnTo>
                  <a:lnTo>
                    <a:pt x="130291" y="108249"/>
                  </a:lnTo>
                  <a:lnTo>
                    <a:pt x="132484" y="116132"/>
                  </a:lnTo>
                  <a:lnTo>
                    <a:pt x="137456" y="120217"/>
                  </a:lnTo>
                  <a:lnTo>
                    <a:pt x="144280" y="121771"/>
                  </a:lnTo>
                  <a:lnTo>
                    <a:pt x="151169" y="119297"/>
                  </a:lnTo>
                  <a:lnTo>
                    <a:pt x="165062" y="107190"/>
                  </a:lnTo>
                  <a:lnTo>
                    <a:pt x="184639" y="70822"/>
                  </a:lnTo>
                  <a:lnTo>
                    <a:pt x="204601" y="9894"/>
                  </a:lnTo>
                  <a:lnTo>
                    <a:pt x="203082" y="26728"/>
                  </a:lnTo>
                  <a:lnTo>
                    <a:pt x="209353" y="87675"/>
                  </a:lnTo>
                  <a:lnTo>
                    <a:pt x="210570" y="1143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949431" y="3204757"/>
              <a:ext cx="94757" cy="164363"/>
            </a:xfrm>
            <a:custGeom>
              <a:avLst/>
              <a:gdLst/>
              <a:ahLst/>
              <a:cxnLst/>
              <a:rect l="0" t="0" r="0" b="0"/>
              <a:pathLst>
                <a:path w="94757" h="164363">
                  <a:moveTo>
                    <a:pt x="0" y="16963"/>
                  </a:moveTo>
                  <a:lnTo>
                    <a:pt x="0" y="39320"/>
                  </a:lnTo>
                  <a:lnTo>
                    <a:pt x="2340" y="43566"/>
                  </a:lnTo>
                  <a:lnTo>
                    <a:pt x="6239" y="44057"/>
                  </a:lnTo>
                  <a:lnTo>
                    <a:pt x="11178" y="42045"/>
                  </a:lnTo>
                  <a:lnTo>
                    <a:pt x="49497" y="0"/>
                  </a:lnTo>
                  <a:lnTo>
                    <a:pt x="55225" y="975"/>
                  </a:lnTo>
                  <a:lnTo>
                    <a:pt x="60212" y="7474"/>
                  </a:lnTo>
                  <a:lnTo>
                    <a:pt x="67705" y="29124"/>
                  </a:lnTo>
                  <a:lnTo>
                    <a:pt x="72515" y="81150"/>
                  </a:lnTo>
                  <a:lnTo>
                    <a:pt x="79054" y="136487"/>
                  </a:lnTo>
                  <a:lnTo>
                    <a:pt x="85048" y="151973"/>
                  </a:lnTo>
                  <a:lnTo>
                    <a:pt x="94756" y="16436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149058" y="3516518"/>
              <a:ext cx="105286" cy="284271"/>
            </a:xfrm>
            <a:custGeom>
              <a:avLst/>
              <a:gdLst/>
              <a:ahLst/>
              <a:cxnLst/>
              <a:rect l="0" t="0" r="0" b="0"/>
              <a:pathLst>
                <a:path w="105286" h="284271">
                  <a:moveTo>
                    <a:pt x="105285" y="0"/>
                  </a:moveTo>
                  <a:lnTo>
                    <a:pt x="70538" y="61111"/>
                  </a:lnTo>
                  <a:lnTo>
                    <a:pt x="49641" y="121131"/>
                  </a:lnTo>
                  <a:lnTo>
                    <a:pt x="42430" y="174663"/>
                  </a:lnTo>
                  <a:lnTo>
                    <a:pt x="27655" y="231058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033244" y="3607873"/>
              <a:ext cx="332722" cy="189721"/>
            </a:xfrm>
            <a:custGeom>
              <a:avLst/>
              <a:gdLst/>
              <a:ahLst/>
              <a:cxnLst/>
              <a:rect l="0" t="0" r="0" b="0"/>
              <a:pathLst>
                <a:path w="332722" h="189721">
                  <a:moveTo>
                    <a:pt x="0" y="77101"/>
                  </a:moveTo>
                  <a:lnTo>
                    <a:pt x="61110" y="50737"/>
                  </a:lnTo>
                  <a:lnTo>
                    <a:pt x="115542" y="22792"/>
                  </a:lnTo>
                  <a:lnTo>
                    <a:pt x="174660" y="3645"/>
                  </a:lnTo>
                  <a:lnTo>
                    <a:pt x="203969" y="0"/>
                  </a:lnTo>
                  <a:lnTo>
                    <a:pt x="228693" y="6179"/>
                  </a:lnTo>
                  <a:lnTo>
                    <a:pt x="237860" y="14612"/>
                  </a:lnTo>
                  <a:lnTo>
                    <a:pt x="251164" y="39580"/>
                  </a:lnTo>
                  <a:lnTo>
                    <a:pt x="254053" y="92110"/>
                  </a:lnTo>
                  <a:lnTo>
                    <a:pt x="260190" y="148696"/>
                  </a:lnTo>
                  <a:lnTo>
                    <a:pt x="261869" y="175992"/>
                  </a:lnTo>
                  <a:lnTo>
                    <a:pt x="265826" y="183972"/>
                  </a:lnTo>
                  <a:lnTo>
                    <a:pt x="271974" y="188123"/>
                  </a:lnTo>
                  <a:lnTo>
                    <a:pt x="279582" y="189720"/>
                  </a:lnTo>
                  <a:lnTo>
                    <a:pt x="286994" y="187276"/>
                  </a:lnTo>
                  <a:lnTo>
                    <a:pt x="301468" y="175200"/>
                  </a:lnTo>
                  <a:lnTo>
                    <a:pt x="322770" y="143083"/>
                  </a:lnTo>
                  <a:lnTo>
                    <a:pt x="332721" y="103930"/>
                  </a:lnTo>
                  <a:lnTo>
                    <a:pt x="330080" y="68283"/>
                  </a:lnTo>
                  <a:lnTo>
                    <a:pt x="318668" y="46276"/>
                  </a:lnTo>
                  <a:lnTo>
                    <a:pt x="310711" y="35494"/>
                  </a:lnTo>
                  <a:lnTo>
                    <a:pt x="299557" y="29476"/>
                  </a:lnTo>
                  <a:lnTo>
                    <a:pt x="242156" y="244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559669" y="3591885"/>
              <a:ext cx="334822" cy="219432"/>
            </a:xfrm>
            <a:custGeom>
              <a:avLst/>
              <a:gdLst/>
              <a:ahLst/>
              <a:cxnLst/>
              <a:rect l="0" t="0" r="0" b="0"/>
              <a:pathLst>
                <a:path w="334822" h="219432">
                  <a:moveTo>
                    <a:pt x="0" y="61504"/>
                  </a:moveTo>
                  <a:lnTo>
                    <a:pt x="17958" y="117718"/>
                  </a:lnTo>
                  <a:lnTo>
                    <a:pt x="31666" y="173170"/>
                  </a:lnTo>
                  <a:lnTo>
                    <a:pt x="35148" y="185081"/>
                  </a:lnTo>
                  <a:lnTo>
                    <a:pt x="38640" y="186003"/>
                  </a:lnTo>
                  <a:lnTo>
                    <a:pt x="59665" y="124975"/>
                  </a:lnTo>
                  <a:lnTo>
                    <a:pt x="77208" y="66482"/>
                  </a:lnTo>
                  <a:lnTo>
                    <a:pt x="93326" y="36983"/>
                  </a:lnTo>
                  <a:lnTo>
                    <a:pt x="118508" y="13424"/>
                  </a:lnTo>
                  <a:lnTo>
                    <a:pt x="129308" y="10733"/>
                  </a:lnTo>
                  <a:lnTo>
                    <a:pt x="153787" y="13982"/>
                  </a:lnTo>
                  <a:lnTo>
                    <a:pt x="163356" y="21634"/>
                  </a:lnTo>
                  <a:lnTo>
                    <a:pt x="187119" y="69702"/>
                  </a:lnTo>
                  <a:lnTo>
                    <a:pt x="194298" y="95563"/>
                  </a:lnTo>
                  <a:lnTo>
                    <a:pt x="197170" y="146075"/>
                  </a:lnTo>
                  <a:lnTo>
                    <a:pt x="193471" y="174299"/>
                  </a:lnTo>
                  <a:lnTo>
                    <a:pt x="207715" y="113174"/>
                  </a:lnTo>
                  <a:lnTo>
                    <a:pt x="224694" y="52465"/>
                  </a:lnTo>
                  <a:lnTo>
                    <a:pt x="240751" y="25420"/>
                  </a:lnTo>
                  <a:lnTo>
                    <a:pt x="265916" y="2589"/>
                  </a:lnTo>
                  <a:lnTo>
                    <a:pt x="275543" y="0"/>
                  </a:lnTo>
                  <a:lnTo>
                    <a:pt x="295599" y="3363"/>
                  </a:lnTo>
                  <a:lnTo>
                    <a:pt x="313091" y="18896"/>
                  </a:lnTo>
                  <a:lnTo>
                    <a:pt x="321032" y="29589"/>
                  </a:lnTo>
                  <a:lnTo>
                    <a:pt x="329854" y="57068"/>
                  </a:lnTo>
                  <a:lnTo>
                    <a:pt x="334821" y="108542"/>
                  </a:lnTo>
                  <a:lnTo>
                    <a:pt x="333173" y="158889"/>
                  </a:lnTo>
                  <a:lnTo>
                    <a:pt x="326383" y="2194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9004011" y="3590218"/>
              <a:ext cx="100300" cy="179727"/>
            </a:xfrm>
            <a:custGeom>
              <a:avLst/>
              <a:gdLst/>
              <a:ahLst/>
              <a:cxnLst/>
              <a:rect l="0" t="0" r="0" b="0"/>
              <a:pathLst>
                <a:path w="100300" h="179727">
                  <a:moveTo>
                    <a:pt x="8383" y="10528"/>
                  </a:moveTo>
                  <a:lnTo>
                    <a:pt x="1147" y="60961"/>
                  </a:lnTo>
                  <a:lnTo>
                    <a:pt x="0" y="115938"/>
                  </a:lnTo>
                  <a:lnTo>
                    <a:pt x="3877" y="147844"/>
                  </a:lnTo>
                  <a:lnTo>
                    <a:pt x="8888" y="159394"/>
                  </a:lnTo>
                  <a:lnTo>
                    <a:pt x="23815" y="175347"/>
                  </a:lnTo>
                  <a:lnTo>
                    <a:pt x="32710" y="178899"/>
                  </a:lnTo>
                  <a:lnTo>
                    <a:pt x="51950" y="179726"/>
                  </a:lnTo>
                  <a:lnTo>
                    <a:pt x="60825" y="175970"/>
                  </a:lnTo>
                  <a:lnTo>
                    <a:pt x="76924" y="162436"/>
                  </a:lnTo>
                  <a:lnTo>
                    <a:pt x="93552" y="129498"/>
                  </a:lnTo>
                  <a:lnTo>
                    <a:pt x="100299" y="90102"/>
                  </a:lnTo>
                  <a:lnTo>
                    <a:pt x="96709" y="48794"/>
                  </a:lnTo>
                  <a:lnTo>
                    <a:pt x="91833" y="38378"/>
                  </a:lnTo>
                  <a:lnTo>
                    <a:pt x="77057" y="23686"/>
                  </a:lnTo>
                  <a:lnTo>
                    <a:pt x="34080" y="5892"/>
                  </a:lnTo>
                  <a:lnTo>
                    <a:pt x="83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9159793" y="3477201"/>
              <a:ext cx="473784" cy="260735"/>
            </a:xfrm>
            <a:custGeom>
              <a:avLst/>
              <a:gdLst/>
              <a:ahLst/>
              <a:cxnLst/>
              <a:rect l="0" t="0" r="0" b="0"/>
              <a:pathLst>
                <a:path w="473784" h="260735">
                  <a:moveTo>
                    <a:pt x="0" y="144602"/>
                  </a:moveTo>
                  <a:lnTo>
                    <a:pt x="49498" y="203165"/>
                  </a:lnTo>
                  <a:lnTo>
                    <a:pt x="91279" y="255346"/>
                  </a:lnTo>
                  <a:lnTo>
                    <a:pt x="99457" y="259376"/>
                  </a:lnTo>
                  <a:lnTo>
                    <a:pt x="117903" y="260734"/>
                  </a:lnTo>
                  <a:lnTo>
                    <a:pt x="124225" y="255948"/>
                  </a:lnTo>
                  <a:lnTo>
                    <a:pt x="144166" y="197006"/>
                  </a:lnTo>
                  <a:lnTo>
                    <a:pt x="161473" y="144571"/>
                  </a:lnTo>
                  <a:lnTo>
                    <a:pt x="190442" y="86742"/>
                  </a:lnTo>
                  <a:lnTo>
                    <a:pt x="197151" y="77953"/>
                  </a:lnTo>
                  <a:lnTo>
                    <a:pt x="203964" y="74433"/>
                  </a:lnTo>
                  <a:lnTo>
                    <a:pt x="210845" y="74426"/>
                  </a:lnTo>
                  <a:lnTo>
                    <a:pt x="217773" y="76761"/>
                  </a:lnTo>
                  <a:lnTo>
                    <a:pt x="231709" y="88714"/>
                  </a:lnTo>
                  <a:lnTo>
                    <a:pt x="275138" y="132693"/>
                  </a:lnTo>
                  <a:lnTo>
                    <a:pt x="295419" y="144378"/>
                  </a:lnTo>
                  <a:lnTo>
                    <a:pt x="316131" y="147232"/>
                  </a:lnTo>
                  <a:lnTo>
                    <a:pt x="363613" y="139533"/>
                  </a:lnTo>
                  <a:lnTo>
                    <a:pt x="393046" y="124513"/>
                  </a:lnTo>
                  <a:lnTo>
                    <a:pt x="431188" y="88901"/>
                  </a:lnTo>
                  <a:lnTo>
                    <a:pt x="464158" y="30004"/>
                  </a:lnTo>
                  <a:lnTo>
                    <a:pt x="465026" y="20240"/>
                  </a:lnTo>
                  <a:lnTo>
                    <a:pt x="459752" y="3152"/>
                  </a:lnTo>
                  <a:lnTo>
                    <a:pt x="455071" y="0"/>
                  </a:lnTo>
                  <a:lnTo>
                    <a:pt x="449610" y="237"/>
                  </a:lnTo>
                  <a:lnTo>
                    <a:pt x="437303" y="6740"/>
                  </a:lnTo>
                  <a:lnTo>
                    <a:pt x="382482" y="57100"/>
                  </a:lnTo>
                  <a:lnTo>
                    <a:pt x="367052" y="83580"/>
                  </a:lnTo>
                  <a:lnTo>
                    <a:pt x="352527" y="139611"/>
                  </a:lnTo>
                  <a:lnTo>
                    <a:pt x="349702" y="168510"/>
                  </a:lnTo>
                  <a:lnTo>
                    <a:pt x="352457" y="180428"/>
                  </a:lnTo>
                  <a:lnTo>
                    <a:pt x="364878" y="199909"/>
                  </a:lnTo>
                  <a:lnTo>
                    <a:pt x="391602" y="224030"/>
                  </a:lnTo>
                  <a:lnTo>
                    <a:pt x="427336" y="240406"/>
                  </a:lnTo>
                  <a:lnTo>
                    <a:pt x="473783" y="2498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275400" y="4021886"/>
              <a:ext cx="10529" cy="242157"/>
            </a:xfrm>
            <a:custGeom>
              <a:avLst/>
              <a:gdLst/>
              <a:ahLst/>
              <a:cxnLst/>
              <a:rect l="0" t="0" r="0" b="0"/>
              <a:pathLst>
                <a:path w="10529" h="242157">
                  <a:moveTo>
                    <a:pt x="0" y="0"/>
                  </a:moveTo>
                  <a:lnTo>
                    <a:pt x="0" y="48931"/>
                  </a:lnTo>
                  <a:lnTo>
                    <a:pt x="5588" y="108062"/>
                  </a:lnTo>
                  <a:lnTo>
                    <a:pt x="9064" y="161870"/>
                  </a:lnTo>
                  <a:lnTo>
                    <a:pt x="10238" y="221444"/>
                  </a:lnTo>
                  <a:lnTo>
                    <a:pt x="10528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191171" y="4001390"/>
              <a:ext cx="652768" cy="230421"/>
            </a:xfrm>
            <a:custGeom>
              <a:avLst/>
              <a:gdLst/>
              <a:ahLst/>
              <a:cxnLst/>
              <a:rect l="0" t="0" r="0" b="0"/>
              <a:pathLst>
                <a:path w="652768" h="230421">
                  <a:moveTo>
                    <a:pt x="0" y="52082"/>
                  </a:moveTo>
                  <a:lnTo>
                    <a:pt x="10745" y="85704"/>
                  </a:lnTo>
                  <a:lnTo>
                    <a:pt x="25833" y="110699"/>
                  </a:lnTo>
                  <a:lnTo>
                    <a:pt x="59647" y="139899"/>
                  </a:lnTo>
                  <a:lnTo>
                    <a:pt x="92021" y="146484"/>
                  </a:lnTo>
                  <a:lnTo>
                    <a:pt x="153228" y="141179"/>
                  </a:lnTo>
                  <a:lnTo>
                    <a:pt x="188121" y="126574"/>
                  </a:lnTo>
                  <a:lnTo>
                    <a:pt x="243497" y="86938"/>
                  </a:lnTo>
                  <a:lnTo>
                    <a:pt x="286642" y="45811"/>
                  </a:lnTo>
                  <a:lnTo>
                    <a:pt x="321263" y="280"/>
                  </a:lnTo>
                  <a:lnTo>
                    <a:pt x="325310" y="0"/>
                  </a:lnTo>
                  <a:lnTo>
                    <a:pt x="326837" y="6832"/>
                  </a:lnTo>
                  <a:lnTo>
                    <a:pt x="318038" y="69433"/>
                  </a:lnTo>
                  <a:lnTo>
                    <a:pt x="301643" y="125293"/>
                  </a:lnTo>
                  <a:lnTo>
                    <a:pt x="296826" y="168400"/>
                  </a:lnTo>
                  <a:lnTo>
                    <a:pt x="298490" y="175251"/>
                  </a:lnTo>
                  <a:lnTo>
                    <a:pt x="301938" y="176308"/>
                  </a:lnTo>
                  <a:lnTo>
                    <a:pt x="306578" y="173504"/>
                  </a:lnTo>
                  <a:lnTo>
                    <a:pt x="349939" y="115360"/>
                  </a:lnTo>
                  <a:lnTo>
                    <a:pt x="360805" y="110645"/>
                  </a:lnTo>
                  <a:lnTo>
                    <a:pt x="385355" y="111645"/>
                  </a:lnTo>
                  <a:lnTo>
                    <a:pt x="396114" y="117527"/>
                  </a:lnTo>
                  <a:lnTo>
                    <a:pt x="414307" y="136541"/>
                  </a:lnTo>
                  <a:lnTo>
                    <a:pt x="455407" y="197316"/>
                  </a:lnTo>
                  <a:lnTo>
                    <a:pt x="465042" y="208566"/>
                  </a:lnTo>
                  <a:lnTo>
                    <a:pt x="477315" y="214896"/>
                  </a:lnTo>
                  <a:lnTo>
                    <a:pt x="506548" y="218810"/>
                  </a:lnTo>
                  <a:lnTo>
                    <a:pt x="532799" y="210411"/>
                  </a:lnTo>
                  <a:lnTo>
                    <a:pt x="544712" y="203258"/>
                  </a:lnTo>
                  <a:lnTo>
                    <a:pt x="564188" y="179713"/>
                  </a:lnTo>
                  <a:lnTo>
                    <a:pt x="595755" y="116937"/>
                  </a:lnTo>
                  <a:lnTo>
                    <a:pt x="611828" y="71168"/>
                  </a:lnTo>
                  <a:lnTo>
                    <a:pt x="610267" y="61297"/>
                  </a:lnTo>
                  <a:lnTo>
                    <a:pt x="604546" y="54716"/>
                  </a:lnTo>
                  <a:lnTo>
                    <a:pt x="596053" y="50328"/>
                  </a:lnTo>
                  <a:lnTo>
                    <a:pt x="588051" y="52082"/>
                  </a:lnTo>
                  <a:lnTo>
                    <a:pt x="572922" y="66510"/>
                  </a:lnTo>
                  <a:lnTo>
                    <a:pt x="551250" y="95351"/>
                  </a:lnTo>
                  <a:lnTo>
                    <a:pt x="535601" y="142891"/>
                  </a:lnTo>
                  <a:lnTo>
                    <a:pt x="534733" y="190252"/>
                  </a:lnTo>
                  <a:lnTo>
                    <a:pt x="542206" y="213317"/>
                  </a:lnTo>
                  <a:lnTo>
                    <a:pt x="547474" y="222743"/>
                  </a:lnTo>
                  <a:lnTo>
                    <a:pt x="554496" y="227857"/>
                  </a:lnTo>
                  <a:lnTo>
                    <a:pt x="562686" y="230096"/>
                  </a:lnTo>
                  <a:lnTo>
                    <a:pt x="571656" y="230420"/>
                  </a:lnTo>
                  <a:lnTo>
                    <a:pt x="606637" y="219696"/>
                  </a:lnTo>
                  <a:lnTo>
                    <a:pt x="652767" y="1889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956060" y="4064000"/>
              <a:ext cx="372190" cy="157929"/>
            </a:xfrm>
            <a:custGeom>
              <a:avLst/>
              <a:gdLst/>
              <a:ahLst/>
              <a:cxnLst/>
              <a:rect l="0" t="0" r="0" b="0"/>
              <a:pathLst>
                <a:path w="372190" h="157929">
                  <a:moveTo>
                    <a:pt x="24748" y="0"/>
                  </a:moveTo>
                  <a:lnTo>
                    <a:pt x="16343" y="49263"/>
                  </a:lnTo>
                  <a:lnTo>
                    <a:pt x="6791" y="98175"/>
                  </a:lnTo>
                  <a:lnTo>
                    <a:pt x="0" y="128251"/>
                  </a:lnTo>
                  <a:lnTo>
                    <a:pt x="61" y="135804"/>
                  </a:lnTo>
                  <a:lnTo>
                    <a:pt x="2441" y="138499"/>
                  </a:lnTo>
                  <a:lnTo>
                    <a:pt x="6367" y="137956"/>
                  </a:lnTo>
                  <a:lnTo>
                    <a:pt x="16970" y="124875"/>
                  </a:lnTo>
                  <a:lnTo>
                    <a:pt x="53456" y="63043"/>
                  </a:lnTo>
                  <a:lnTo>
                    <a:pt x="57925" y="52557"/>
                  </a:lnTo>
                  <a:lnTo>
                    <a:pt x="75369" y="34667"/>
                  </a:lnTo>
                  <a:lnTo>
                    <a:pt x="86571" y="26621"/>
                  </a:lnTo>
                  <a:lnTo>
                    <a:pt x="111497" y="20800"/>
                  </a:lnTo>
                  <a:lnTo>
                    <a:pt x="124695" y="20886"/>
                  </a:lnTo>
                  <a:lnTo>
                    <a:pt x="135833" y="24452"/>
                  </a:lnTo>
                  <a:lnTo>
                    <a:pt x="154448" y="37774"/>
                  </a:lnTo>
                  <a:lnTo>
                    <a:pt x="167401" y="58513"/>
                  </a:lnTo>
                  <a:lnTo>
                    <a:pt x="185248" y="104365"/>
                  </a:lnTo>
                  <a:lnTo>
                    <a:pt x="190240" y="108181"/>
                  </a:lnTo>
                  <a:lnTo>
                    <a:pt x="195908" y="107216"/>
                  </a:lnTo>
                  <a:lnTo>
                    <a:pt x="202026" y="103063"/>
                  </a:lnTo>
                  <a:lnTo>
                    <a:pt x="211943" y="89090"/>
                  </a:lnTo>
                  <a:lnTo>
                    <a:pt x="248315" y="34132"/>
                  </a:lnTo>
                  <a:lnTo>
                    <a:pt x="268001" y="11661"/>
                  </a:lnTo>
                  <a:lnTo>
                    <a:pt x="279334" y="5434"/>
                  </a:lnTo>
                  <a:lnTo>
                    <a:pt x="304403" y="1635"/>
                  </a:lnTo>
                  <a:lnTo>
                    <a:pt x="324905" y="6966"/>
                  </a:lnTo>
                  <a:lnTo>
                    <a:pt x="333647" y="11663"/>
                  </a:lnTo>
                  <a:lnTo>
                    <a:pt x="357130" y="40630"/>
                  </a:lnTo>
                  <a:lnTo>
                    <a:pt x="367727" y="84439"/>
                  </a:lnTo>
                  <a:lnTo>
                    <a:pt x="371602" y="145015"/>
                  </a:lnTo>
                  <a:lnTo>
                    <a:pt x="372189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4453509" y="4685181"/>
            <a:ext cx="1844705" cy="789663"/>
            <a:chOff x="4453509" y="4685181"/>
            <a:chExt cx="1844705" cy="789663"/>
          </a:xfrm>
        </p:grpSpPr>
        <p:sp>
          <p:nvSpPr>
            <p:cNvPr id="134" name="Freeform 133"/>
            <p:cNvSpPr/>
            <p:nvPr/>
          </p:nvSpPr>
          <p:spPr>
            <a:xfrm>
              <a:off x="4453509" y="5285359"/>
              <a:ext cx="1" cy="10415"/>
            </a:xfrm>
            <a:custGeom>
              <a:avLst/>
              <a:gdLst/>
              <a:ahLst/>
              <a:cxnLst/>
              <a:rect l="0" t="0" r="0" b="0"/>
              <a:pathLst>
                <a:path w="1" h="10415">
                  <a:moveTo>
                    <a:pt x="0" y="10414"/>
                  </a:moveTo>
                  <a:lnTo>
                    <a:pt x="0" y="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190549" y="527477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495925" y="5285359"/>
              <a:ext cx="10542" cy="10415"/>
            </a:xfrm>
            <a:custGeom>
              <a:avLst/>
              <a:gdLst/>
              <a:ahLst/>
              <a:cxnLst/>
              <a:rect l="0" t="0" r="0" b="0"/>
              <a:pathLst>
                <a:path w="10542" h="10415">
                  <a:moveTo>
                    <a:pt x="0" y="10414"/>
                  </a:moveTo>
                  <a:lnTo>
                    <a:pt x="10541" y="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790674" y="49589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285513" y="539059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843270" y="5474843"/>
              <a:ext cx="10542" cy="1"/>
            </a:xfrm>
            <a:custGeom>
              <a:avLst/>
              <a:gdLst/>
              <a:ahLst/>
              <a:cxnLst/>
              <a:rect l="0" t="0" r="0" b="0"/>
              <a:pathLst>
                <a:path w="10542" h="1">
                  <a:moveTo>
                    <a:pt x="0" y="0"/>
                  </a:moveTo>
                  <a:lnTo>
                    <a:pt x="10541" y="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980187" y="46957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285306" y="468518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906280" y="488522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465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Custom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Comic Sans MS - 36</vt:lpstr>
      <vt:lpstr>Arial - 36</vt:lpstr>
      <vt:lpstr>Calibri - 23</vt:lpstr>
      <vt:lpstr>Comic Sans MS - 24</vt:lpstr>
      <vt:lpstr>Arial - 24</vt:lpstr>
      <vt:lpstr>Comic Sans MS - 35</vt:lpstr>
      <vt:lpstr>Comic Sans MS - 23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2013-01-03T19:56:31Z</dcterms:created>
  <dcterms:modified xsi:type="dcterms:W3CDTF">2013-01-03T19:56:42Z</dcterms:modified>
</cp:coreProperties>
</file>