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18249900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669302"/>
            <a:ext cx="8636000" cy="3911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341610"/>
            <a:ext cx="7112000" cy="46638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6375-145A-426A-B773-552EA247690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12CE-0E60-4736-A017-3FB7F39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3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6375-145A-426A-B773-552EA247690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12CE-0E60-4736-A017-3FB7F39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0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730846"/>
            <a:ext cx="2286000" cy="1557155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730846"/>
            <a:ext cx="6688667" cy="155715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6375-145A-426A-B773-552EA247690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12CE-0E60-4736-A017-3FB7F39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0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6375-145A-426A-B773-552EA247690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12CE-0E60-4736-A017-3FB7F39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1727255"/>
            <a:ext cx="8636000" cy="36246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7735088"/>
            <a:ext cx="8636000" cy="399216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6375-145A-426A-B773-552EA247690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12CE-0E60-4736-A017-3FB7F39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4258314"/>
            <a:ext cx="4487333" cy="12044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4258314"/>
            <a:ext cx="4487333" cy="12044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6375-145A-426A-B773-552EA247690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12CE-0E60-4736-A017-3FB7F39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7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085106"/>
            <a:ext cx="4489098" cy="17024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5787584"/>
            <a:ext cx="4489098" cy="105148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4085106"/>
            <a:ext cx="4490861" cy="17024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5787584"/>
            <a:ext cx="4490861" cy="105148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6375-145A-426A-B773-552EA247690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12CE-0E60-4736-A017-3FB7F39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6375-145A-426A-B773-552EA247690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12CE-0E60-4736-A017-3FB7F39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6375-145A-426A-B773-552EA247690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12CE-0E60-4736-A017-3FB7F39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0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726616"/>
            <a:ext cx="3342570" cy="30923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726620"/>
            <a:ext cx="5679722" cy="155757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818964"/>
            <a:ext cx="3342570" cy="124834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6375-145A-426A-B773-552EA247690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12CE-0E60-4736-A017-3FB7F39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8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2774930"/>
            <a:ext cx="6096000" cy="1508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630662"/>
            <a:ext cx="6096000" cy="109499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4283083"/>
            <a:ext cx="6096000" cy="21418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6375-145A-426A-B773-552EA247690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12CE-0E60-4736-A017-3FB7F39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6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730842"/>
            <a:ext cx="9144000" cy="304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258314"/>
            <a:ext cx="9144000" cy="12044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6914958"/>
            <a:ext cx="2370667" cy="97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16375-145A-426A-B773-552EA247690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6914958"/>
            <a:ext cx="3217333" cy="97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6914958"/>
            <a:ext cx="2370667" cy="97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512CE-0E60-4736-A017-3FB7F399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0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400" y="1054100"/>
            <a:ext cx="77470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7.2  Sectional Differences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OBJ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Discuss the sectional differences  of the North and South in the  early to mid 1800s.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297684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0" y="889000"/>
            <a:ext cx="9525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Bellringer Quiz (from yesterday's lesson)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List the 3 weaknesses revealed by the War  of 1812.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400646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5700" y="1625600"/>
            <a:ext cx="8509000" cy="28931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Intro: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Geography of the section and impact  on the economy: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North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South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</p:spTree>
    <p:extLst>
      <p:ext uri="{BB962C8B-B14F-4D97-AF65-F5344CB8AC3E}">
        <p14:creationId xmlns:p14="http://schemas.microsoft.com/office/powerpoint/2010/main" val="403052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326767" y="210566"/>
            <a:ext cx="0" cy="1765833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243447" y="63119"/>
            <a:ext cx="0" cy="1761528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2164" y="863346"/>
            <a:ext cx="1005471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0541" y="5157470"/>
            <a:ext cx="10749534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2705" y="9810369"/>
            <a:ext cx="1070737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500" y="14422120"/>
            <a:ext cx="10402189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65500" y="101600"/>
            <a:ext cx="18796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North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9800" y="63500"/>
            <a:ext cx="18542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South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500" y="1473200"/>
            <a:ext cx="1828800" cy="61555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Economic </a:t>
            </a:r>
          </a:p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Activity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1800" y="6286500"/>
            <a:ext cx="1473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Social 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Classes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200" y="11684000"/>
            <a:ext cx="2184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Immigration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</p:spTree>
    <p:extLst>
      <p:ext uri="{BB962C8B-B14F-4D97-AF65-F5344CB8AC3E}">
        <p14:creationId xmlns:p14="http://schemas.microsoft.com/office/powerpoint/2010/main" val="343866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247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2717927"/>
            <a:ext cx="10058400" cy="490347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215900"/>
            <a:ext cx="10058400" cy="260261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2133600" y="812800"/>
            <a:ext cx="72644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FFFFFF"/>
                </a:solidFill>
                <a:latin typeface="Arial - 73"/>
              </a:rPr>
              <a:t>7.2 quiz senteo</a:t>
            </a:r>
            <a:endParaRPr lang="en-US" sz="5500">
              <a:solidFill>
                <a:srgbClr val="FFFFFF"/>
              </a:solidFill>
              <a:latin typeface="Arial - 73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3987800"/>
            <a:ext cx="1854200" cy="4770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2500" smtClean="0">
                <a:solidFill>
                  <a:srgbClr val="00008B"/>
                </a:solidFill>
                <a:latin typeface="Arial - 33"/>
              </a:rPr>
              <a:t>Grade:</a:t>
            </a:r>
            <a:endParaRPr lang="en-US" sz="2500">
              <a:solidFill>
                <a:srgbClr val="00008B"/>
              </a:solidFill>
              <a:latin typeface="Arial - 33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6500" y="3987800"/>
            <a:ext cx="2133600" cy="4770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500" smtClean="0">
                <a:solidFill>
                  <a:srgbClr val="C13F00"/>
                </a:solidFill>
                <a:latin typeface="Arial - 33"/>
              </a:rPr>
              <a:t>«grade»</a:t>
            </a:r>
            <a:endParaRPr lang="en-US" sz="2500">
              <a:solidFill>
                <a:srgbClr val="C13F00"/>
              </a:solidFill>
              <a:latin typeface="Arial - 33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9100" y="4622800"/>
            <a:ext cx="21844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2400" smtClean="0">
                <a:solidFill>
                  <a:srgbClr val="00008B"/>
                </a:solidFill>
                <a:latin typeface="Arial - 33"/>
              </a:rPr>
              <a:t> Subject:</a:t>
            </a:r>
            <a:endParaRPr lang="en-US" sz="2400">
              <a:solidFill>
                <a:srgbClr val="00008B"/>
              </a:solidFill>
              <a:latin typeface="Arial - 3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6500" y="4610100"/>
            <a:ext cx="2387600" cy="4770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500" smtClean="0">
                <a:solidFill>
                  <a:srgbClr val="C13F00"/>
                </a:solidFill>
                <a:latin typeface="Arial - 34"/>
              </a:rPr>
              <a:t>«subject»</a:t>
            </a:r>
            <a:endParaRPr lang="en-US" sz="2500">
              <a:solidFill>
                <a:srgbClr val="C13F00"/>
              </a:solidFill>
              <a:latin typeface="Arial - 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6800" y="5245100"/>
            <a:ext cx="1524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2400" smtClean="0">
                <a:solidFill>
                  <a:srgbClr val="00008B"/>
                </a:solidFill>
                <a:latin typeface="Arial - 32"/>
              </a:rPr>
              <a:t>Date:</a:t>
            </a:r>
            <a:endParaRPr lang="en-US" sz="2400">
              <a:solidFill>
                <a:srgbClr val="00008B"/>
              </a:solidFill>
              <a:latin typeface="Arial - 3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6500" y="5232400"/>
            <a:ext cx="1854200" cy="4770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500" smtClean="0">
                <a:solidFill>
                  <a:srgbClr val="C13F00"/>
                </a:solidFill>
                <a:latin typeface="Arial - 34"/>
              </a:rPr>
              <a:t>«date»</a:t>
            </a:r>
            <a:endParaRPr lang="en-US" sz="2500">
              <a:solidFill>
                <a:srgbClr val="C13F00"/>
              </a:solidFill>
              <a:latin typeface="Arial - 34"/>
            </a:endParaRPr>
          </a:p>
        </p:txBody>
      </p:sp>
    </p:spTree>
    <p:extLst>
      <p:ext uri="{BB962C8B-B14F-4D97-AF65-F5344CB8AC3E}">
        <p14:creationId xmlns:p14="http://schemas.microsoft.com/office/powerpoint/2010/main" val="232291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406400"/>
            <a:ext cx="9423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1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5700" y="406400"/>
            <a:ext cx="9004300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During the first half of the 1800s, geographic</a:t>
            </a:r>
          </a:p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 factors influenced the economy of New England  by</a:t>
            </a:r>
          </a:p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 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540000"/>
            <a:ext cx="10007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Arial - 24"/>
              </a:rPr>
              <a:t>A</a:t>
            </a:r>
            <a:endParaRPr lang="en-US" b="1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8600" y="2540000"/>
            <a:ext cx="8661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encouraging the establishment of large plantations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175000"/>
            <a:ext cx="97917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Arial - 24"/>
              </a:rPr>
              <a:t>B</a:t>
            </a:r>
            <a:endParaRPr lang="en-US" b="1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8600" y="3175000"/>
            <a:ext cx="8661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promoting the growth of trade and manufacturing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810000"/>
            <a:ext cx="9245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Arial - 24"/>
              </a:rPr>
              <a:t>C</a:t>
            </a:r>
            <a:endParaRPr lang="en-US" b="1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8600" y="3810000"/>
            <a:ext cx="8661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increasing the region’s reliance on slave labor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445000"/>
            <a:ext cx="7289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Arial - 24"/>
              </a:rPr>
              <a:t>D</a:t>
            </a:r>
            <a:endParaRPr lang="en-US" b="1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98600" y="4445000"/>
            <a:ext cx="72898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supporting rice and indigo farming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</p:spTree>
    <p:extLst>
      <p:ext uri="{BB962C8B-B14F-4D97-AF65-F5344CB8AC3E}">
        <p14:creationId xmlns:p14="http://schemas.microsoft.com/office/powerpoint/2010/main" val="3150217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406400"/>
            <a:ext cx="8890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2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5700" y="406400"/>
            <a:ext cx="8890000" cy="17081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The presence of which pair of geographic</a:t>
            </a:r>
          </a:p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 conditions discouraged the development of a</a:t>
            </a:r>
          </a:p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 plantation economy in the New England</a:t>
            </a:r>
          </a:p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 colonies?</a:t>
            </a:r>
          </a:p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 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959100"/>
            <a:ext cx="9525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Arial - 24"/>
              </a:rPr>
              <a:t>A</a:t>
            </a:r>
            <a:endParaRPr lang="en-US" b="1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8600" y="2959100"/>
            <a:ext cx="8661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wide coastal plain and absence of good harbors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594100"/>
            <a:ext cx="75565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Arial - 24"/>
              </a:rPr>
              <a:t>B</a:t>
            </a:r>
            <a:endParaRPr lang="en-US" b="1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8600" y="3594100"/>
            <a:ext cx="75565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rocky soil and short growing season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229100"/>
            <a:ext cx="7442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Arial - 24"/>
              </a:rPr>
              <a:t>C</a:t>
            </a:r>
            <a:endParaRPr lang="en-US" b="1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8600" y="4229100"/>
            <a:ext cx="74422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numerous rivers and humid climate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864100"/>
            <a:ext cx="6070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Arial - 24"/>
              </a:rPr>
              <a:t>D</a:t>
            </a:r>
            <a:endParaRPr lang="en-US" b="1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98600" y="4864100"/>
            <a:ext cx="60706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flatlands and lack of forests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</p:spTree>
    <p:extLst>
      <p:ext uri="{BB962C8B-B14F-4D97-AF65-F5344CB8AC3E}">
        <p14:creationId xmlns:p14="http://schemas.microsoft.com/office/powerpoint/2010/main" val="2620541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406400"/>
            <a:ext cx="9423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3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5700" y="406400"/>
            <a:ext cx="9004300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Climatic conditions in the southern colonies most</a:t>
            </a:r>
          </a:p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 directly influenced the development of</a:t>
            </a:r>
          </a:p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 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120900"/>
            <a:ext cx="52705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Arial - 24"/>
              </a:rPr>
              <a:t>A</a:t>
            </a:r>
            <a:endParaRPr lang="en-US" b="1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8600" y="2120900"/>
            <a:ext cx="52705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democratic institutions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755900"/>
            <a:ext cx="38989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Arial - 24"/>
              </a:rPr>
              <a:t>B</a:t>
            </a:r>
            <a:endParaRPr lang="en-US" b="1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8600" y="2755900"/>
            <a:ext cx="38989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a canal system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390900"/>
            <a:ext cx="50419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Arial - 24"/>
              </a:rPr>
              <a:t>C</a:t>
            </a:r>
            <a:endParaRPr lang="en-US" b="1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8600" y="3390900"/>
            <a:ext cx="50419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the plantation system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025900"/>
            <a:ext cx="42037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Arial - 24"/>
              </a:rPr>
              <a:t>D</a:t>
            </a:r>
            <a:endParaRPr lang="en-US" b="1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98600" y="4025900"/>
            <a:ext cx="42037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28"/>
              </a:rPr>
              <a:t>the coal industry</a:t>
            </a:r>
            <a:endParaRPr lang="en-US" sz="2100" b="1">
              <a:solidFill>
                <a:srgbClr val="000000"/>
              </a:solidFill>
              <a:latin typeface="Arial - 28"/>
            </a:endParaRPr>
          </a:p>
        </p:txBody>
      </p:sp>
    </p:spTree>
    <p:extLst>
      <p:ext uri="{BB962C8B-B14F-4D97-AF65-F5344CB8AC3E}">
        <p14:creationId xmlns:p14="http://schemas.microsoft.com/office/powerpoint/2010/main" val="264303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Custom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Comic Sans MS - 23</vt:lpstr>
      <vt:lpstr>Comic Sans MS - 35</vt:lpstr>
      <vt:lpstr>Comic Sans MS - 36</vt:lpstr>
      <vt:lpstr>Comic Sans MS - 24</vt:lpstr>
      <vt:lpstr>Arial - 33</vt:lpstr>
      <vt:lpstr>Arial - 32</vt:lpstr>
      <vt:lpstr>Calibri</vt:lpstr>
      <vt:lpstr>Arial - 24</vt:lpstr>
      <vt:lpstr>Arial - 73</vt:lpstr>
      <vt:lpstr>Arial - 28</vt:lpstr>
      <vt:lpstr>Arial - 34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2013-01-04T20:10:01Z</dcterms:created>
  <dcterms:modified xsi:type="dcterms:W3CDTF">2013-01-04T20:10:03Z</dcterms:modified>
</cp:coreProperties>
</file>